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87" r:id="rId4"/>
    <p:sldMasterId id="2147483688" r:id="rId5"/>
    <p:sldMasterId id="2147483689" r:id="rId6"/>
    <p:sldMasterId id="2147483690" r:id="rId7"/>
    <p:sldMasterId id="2147483691" r:id="rId8"/>
    <p:sldMasterId id="2147483692" r:id="rId9"/>
    <p:sldMasterId id="2147483693" r:id="rId10"/>
    <p:sldMasterId id="2147483694" r:id="rId11"/>
    <p:sldMasterId id="2147483695" r:id="rId12"/>
    <p:sldMasterId id="2147483696" r:id="rId13"/>
    <p:sldMasterId id="2147483851" r:id="rId14"/>
    <p:sldMasterId id="2147484006" r:id="rId15"/>
  </p:sldMasterIdLst>
  <p:notesMasterIdLst>
    <p:notesMasterId r:id="rId55"/>
  </p:notesMasterIdLst>
  <p:sldIdLst>
    <p:sldId id="257" r:id="rId16"/>
    <p:sldId id="308" r:id="rId17"/>
    <p:sldId id="258" r:id="rId18"/>
    <p:sldId id="289" r:id="rId19"/>
    <p:sldId id="298" r:id="rId20"/>
    <p:sldId id="265" r:id="rId21"/>
    <p:sldId id="290" r:id="rId22"/>
    <p:sldId id="284" r:id="rId23"/>
    <p:sldId id="266" r:id="rId24"/>
    <p:sldId id="299" r:id="rId25"/>
    <p:sldId id="291" r:id="rId26"/>
    <p:sldId id="267" r:id="rId27"/>
    <p:sldId id="268" r:id="rId28"/>
    <p:sldId id="300" r:id="rId29"/>
    <p:sldId id="292" r:id="rId30"/>
    <p:sldId id="271" r:id="rId31"/>
    <p:sldId id="297" r:id="rId32"/>
    <p:sldId id="287" r:id="rId33"/>
    <p:sldId id="272" r:id="rId34"/>
    <p:sldId id="301" r:id="rId35"/>
    <p:sldId id="294" r:id="rId36"/>
    <p:sldId id="273" r:id="rId37"/>
    <p:sldId id="276" r:id="rId38"/>
    <p:sldId id="302" r:id="rId39"/>
    <p:sldId id="274" r:id="rId40"/>
    <p:sldId id="275" r:id="rId41"/>
    <p:sldId id="295" r:id="rId42"/>
    <p:sldId id="277" r:id="rId43"/>
    <p:sldId id="278" r:id="rId44"/>
    <p:sldId id="279" r:id="rId45"/>
    <p:sldId id="303" r:id="rId46"/>
    <p:sldId id="280" r:id="rId47"/>
    <p:sldId id="288" r:id="rId48"/>
    <p:sldId id="281" r:id="rId49"/>
    <p:sldId id="283" r:id="rId50"/>
    <p:sldId id="296" r:id="rId51"/>
    <p:sldId id="309" r:id="rId52"/>
    <p:sldId id="310" r:id="rId53"/>
    <p:sldId id="311" r:id="rId54"/>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FD3"/>
    <a:srgbClr val="0C86B6"/>
    <a:srgbClr val="7773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5362" name="页眉占位符 1"/>
          <p:cNvSpPr>
            <a:spLocks noGrp="1" noChangeArrowheads="1"/>
          </p:cNvSpPr>
          <p:nvPr>
            <p:ph type="hdr" sz="quarte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itchFamily="34" charset="0"/>
              <a:buNone/>
              <a:defRPr sz="1200"/>
            </a:lvl1pPr>
          </a:lstStyle>
          <a:p>
            <a:pPr>
              <a:defRPr/>
            </a:pPr>
            <a:endParaRPr lang="zh-CN" altLang="en-US"/>
          </a:p>
        </p:txBody>
      </p:sp>
      <p:sp>
        <p:nvSpPr>
          <p:cNvPr id="15363" name="日期占位符 2"/>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buFont typeface="Arial" pitchFamily="34" charset="0"/>
              <a:buNone/>
              <a:defRPr sz="1200"/>
            </a:lvl1pPr>
          </a:lstStyle>
          <a:p>
            <a:pPr>
              <a:defRPr/>
            </a:pPr>
            <a:fld id="{FB59F383-464A-4F23-8278-FE4743495795}" type="datetimeFigureOut">
              <a:rPr lang="zh-CN" altLang="en-US"/>
              <a:pPr>
                <a:defRPr/>
              </a:pPr>
              <a:t>2016/11/7</a:t>
            </a:fld>
            <a:endParaRPr lang="zh-CN" altLang="en-US"/>
          </a:p>
        </p:txBody>
      </p:sp>
      <p:sp>
        <p:nvSpPr>
          <p:cNvPr id="54276" name="幻灯片图像占位符 3"/>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15365" name="备注占位符 4"/>
          <p:cNvSpPr>
            <a:spLocks noGrp="1" noChangeArrowheads="1"/>
          </p:cNvSpPr>
          <p:nvPr>
            <p:ph type="body" sz="quarter" idx="3"/>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5366" name="页脚占位符 5"/>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buFont typeface="Arial" pitchFamily="34" charset="0"/>
              <a:buNone/>
              <a:defRPr sz="1200"/>
            </a:lvl1pPr>
          </a:lstStyle>
          <a:p>
            <a:pPr>
              <a:defRPr/>
            </a:pPr>
            <a:endParaRPr lang="zh-CN" altLang="en-US"/>
          </a:p>
        </p:txBody>
      </p:sp>
      <p:sp>
        <p:nvSpPr>
          <p:cNvPr id="15367" name="灯片编号占位符 6"/>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buFont typeface="Arial" pitchFamily="34" charset="0"/>
              <a:buNone/>
              <a:defRPr sz="1200"/>
            </a:lvl1pPr>
          </a:lstStyle>
          <a:p>
            <a:pPr>
              <a:defRPr/>
            </a:pPr>
            <a:fld id="{688AD6AF-1F90-4D91-867B-16090091FCCD}" type="slidenum">
              <a:rPr lang="zh-CN" altLang="en-US"/>
              <a:pPr>
                <a:defRPr/>
              </a:pPr>
              <a:t>‹#›</a:t>
            </a:fld>
            <a:endParaRPr lang="zh-CN" altLang="en-US"/>
          </a:p>
        </p:txBody>
      </p:sp>
    </p:spTree>
    <p:extLst>
      <p:ext uri="{BB962C8B-B14F-4D97-AF65-F5344CB8AC3E}">
        <p14:creationId xmlns:p14="http://schemas.microsoft.com/office/powerpoint/2010/main" val="13959945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pPr>
                <a:defRPr/>
              </a:pPr>
              <a:t>1</a:t>
            </a:fld>
            <a:endParaRPr lang="zh-CN" altLang="en-US"/>
          </a:p>
        </p:txBody>
      </p:sp>
    </p:spTree>
    <p:extLst>
      <p:ext uri="{BB962C8B-B14F-4D97-AF65-F5344CB8AC3E}">
        <p14:creationId xmlns:p14="http://schemas.microsoft.com/office/powerpoint/2010/main" val="70600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pPr>
                <a:defRPr/>
              </a:pPr>
              <a:t>18</a:t>
            </a:fld>
            <a:endParaRPr lang="zh-CN" altLang="en-US"/>
          </a:p>
        </p:txBody>
      </p:sp>
    </p:spTree>
    <p:extLst>
      <p:ext uri="{BB962C8B-B14F-4D97-AF65-F5344CB8AC3E}">
        <p14:creationId xmlns:p14="http://schemas.microsoft.com/office/powerpoint/2010/main" val="264211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pPr>
                <a:defRPr/>
              </a:pPr>
              <a:t>29</a:t>
            </a:fld>
            <a:endParaRPr lang="zh-CN" altLang="en-US"/>
          </a:p>
        </p:txBody>
      </p:sp>
    </p:spTree>
    <p:extLst>
      <p:ext uri="{BB962C8B-B14F-4D97-AF65-F5344CB8AC3E}">
        <p14:creationId xmlns:p14="http://schemas.microsoft.com/office/powerpoint/2010/main" val="17396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pPr>
                <a:defRPr/>
              </a:pPr>
              <a:t>30</a:t>
            </a:fld>
            <a:endParaRPr lang="zh-CN" altLang="en-US"/>
          </a:p>
        </p:txBody>
      </p:sp>
    </p:spTree>
    <p:extLst>
      <p:ext uri="{BB962C8B-B14F-4D97-AF65-F5344CB8AC3E}">
        <p14:creationId xmlns:p14="http://schemas.microsoft.com/office/powerpoint/2010/main" val="87608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688AD6AF-1F90-4D91-867B-16090091FCCD}" type="slidenum">
              <a:rPr lang="zh-CN" altLang="en-US" smtClean="0"/>
              <a:pPr>
                <a:defRPr/>
              </a:pPr>
              <a:t>36</a:t>
            </a:fld>
            <a:endParaRPr lang="zh-CN" altLang="en-US"/>
          </a:p>
        </p:txBody>
      </p:sp>
    </p:spTree>
    <p:extLst>
      <p:ext uri="{BB962C8B-B14F-4D97-AF65-F5344CB8AC3E}">
        <p14:creationId xmlns:p14="http://schemas.microsoft.com/office/powerpoint/2010/main" val="3694999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9825992-9E51-46B8-B549-46EF59058A3A}"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8B47EB2-8AD5-4CD7-AB00-5E947DED8A7F}" type="slidenum">
              <a:rPr lang="zh-CN" altLang="en-US"/>
              <a:pPr>
                <a:defRPr/>
              </a:pPr>
              <a:t>‹#›</a:t>
            </a:fld>
            <a:endParaRPr lang="zh-CN" altLang="en-US"/>
          </a:p>
        </p:txBody>
      </p:sp>
    </p:spTree>
    <p:extLst>
      <p:ext uri="{BB962C8B-B14F-4D97-AF65-F5344CB8AC3E}">
        <p14:creationId xmlns:p14="http://schemas.microsoft.com/office/powerpoint/2010/main" val="265118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2C5F2194-BBFA-472C-B894-C7347FD5EC2B}"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E42CB9A4-77E8-47A9-9B0D-0ED402465172}" type="slidenum">
              <a:rPr lang="zh-CN" altLang="en-US"/>
              <a:pPr>
                <a:defRPr/>
              </a:pPr>
              <a:t>‹#›</a:t>
            </a:fld>
            <a:endParaRPr lang="zh-CN" altLang="en-US"/>
          </a:p>
        </p:txBody>
      </p:sp>
    </p:spTree>
    <p:extLst>
      <p:ext uri="{BB962C8B-B14F-4D97-AF65-F5344CB8AC3E}">
        <p14:creationId xmlns:p14="http://schemas.microsoft.com/office/powerpoint/2010/main" val="1779708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7EA2843D-BFCF-48B7-B5FA-00152F6DDEA1}"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94454219"/>
      </p:ext>
    </p:extLst>
  </p:cSld>
  <p:clrMapOvr>
    <a:masterClrMapping/>
  </p:clrMapOvr>
  <p:transition spd="slow" advClick="0" advTm="300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16553480-50DB-49CA-984D-29B1EF3E2B1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58752213"/>
      </p:ext>
    </p:extLst>
  </p:cSld>
  <p:clrMapOvr>
    <a:masterClrMapping/>
  </p:clrMapOvr>
  <p:transition spd="slow" advClick="0" advTm="300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D4E840E3-770C-4F17-8BAE-32457C8AA82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549972530"/>
      </p:ext>
    </p:extLst>
  </p:cSld>
  <p:clrMapOvr>
    <a:masterClrMapping/>
  </p:clrMapOvr>
  <p:transition spd="slow" advClick="0" advTm="300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E9E54365-24DB-4A54-8CF8-4641814D0A4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358878366"/>
      </p:ext>
    </p:extLst>
  </p:cSld>
  <p:clrMapOvr>
    <a:masterClrMapping/>
  </p:clrMapOvr>
  <p:transition spd="slow" advClick="0" advTm="300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pPr>
              <a:defRPr/>
            </a:pPr>
            <a:fld id="{3DA11430-CEEA-4676-A73E-A04AB359766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919761705"/>
      </p:ext>
    </p:extLst>
  </p:cSld>
  <p:clrMapOvr>
    <a:masterClrMapping/>
  </p:clrMapOvr>
  <p:transition spd="slow" advClick="0"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pPr>
              <a:defRPr/>
            </a:pPr>
            <a:fld id="{5380C9FC-6653-4088-AB57-8785A87AC8C9}"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800957812"/>
      </p:ext>
    </p:extLst>
  </p:cSld>
  <p:clrMapOvr>
    <a:masterClrMapping/>
  </p:clrMapOvr>
  <p:transition spd="slow" advClick="0" advTm="300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pPr>
              <a:defRPr/>
            </a:pPr>
            <a:fld id="{15DFA018-2413-4C15-9858-6553A2D61D8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07335624"/>
      </p:ext>
    </p:extLst>
  </p:cSld>
  <p:clrMapOvr>
    <a:masterClrMapping/>
  </p:clrMapOvr>
  <p:transition spd="slow" advClick="0" advTm="300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46476108-C2B5-4ED3-9E1F-882EC34D339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566051788"/>
      </p:ext>
    </p:extLst>
  </p:cSld>
  <p:clrMapOvr>
    <a:masterClrMapping/>
  </p:clrMapOvr>
  <p:transition spd="slow" advClick="0" advTm="300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8A159637-3032-4798-A795-888CD0EEC03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909980071"/>
      </p:ext>
    </p:extLst>
  </p:cSld>
  <p:clrMapOvr>
    <a:masterClrMapping/>
  </p:clrMapOvr>
  <p:transition spd="slow" advClick="0" advTm="300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6D03BAB5-2048-4E66-8641-E7B5090EC90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507782840"/>
      </p:ext>
    </p:extLst>
  </p:cSld>
  <p:clrMapOvr>
    <a:masterClrMapping/>
  </p:clrMapOvr>
  <p:transition spd="slow"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7911614F-8C6D-4E42-B84E-45D84BCBBE26}"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D9104D9-E2BB-4F6B-BE26-1B82825C8938}" type="slidenum">
              <a:rPr lang="zh-CN" altLang="en-US"/>
              <a:pPr>
                <a:defRPr/>
              </a:pPr>
              <a:t>‹#›</a:t>
            </a:fld>
            <a:endParaRPr lang="zh-CN" altLang="en-US"/>
          </a:p>
        </p:txBody>
      </p:sp>
    </p:spTree>
    <p:extLst>
      <p:ext uri="{BB962C8B-B14F-4D97-AF65-F5344CB8AC3E}">
        <p14:creationId xmlns:p14="http://schemas.microsoft.com/office/powerpoint/2010/main" val="29543132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22A35744-A71B-4D19-A83A-E79F79B40AD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267182832"/>
      </p:ext>
    </p:extLst>
  </p:cSld>
  <p:clrMapOvr>
    <a:masterClrMapping/>
  </p:clrMapOvr>
  <p:transition spd="slow" advClick="0" advTm="300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BD20E11-C83E-497E-A82F-6F880C8C2B2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987391711"/>
      </p:ext>
    </p:extLst>
  </p:cSld>
  <p:clrMapOvr>
    <a:masterClrMapping/>
  </p:clrMapOvr>
  <p:transition spd="slow" advClick="0" advTm="300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333F869B-89CE-48EA-984D-368271CDABD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212717912"/>
      </p:ext>
    </p:extLst>
  </p:cSld>
  <p:clrMapOvr>
    <a:masterClrMapping/>
  </p:clrMapOvr>
  <p:transition spd="slow" advClick="0" advTm="300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EB74A6D-835F-4182-A729-B1F14264BFF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094672031"/>
      </p:ext>
    </p:extLst>
  </p:cSld>
  <p:clrMapOvr>
    <a:masterClrMapping/>
  </p:clrMapOvr>
  <p:transition spd="slow" advClick="0" advTm="300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DDD8CB14-38FB-408E-B1E1-6FB73212626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241620933"/>
      </p:ext>
    </p:extLst>
  </p:cSld>
  <p:clrMapOvr>
    <a:masterClrMapping/>
  </p:clrMapOvr>
  <p:transition spd="slow" advClick="0" advTm="3000"/>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A790C351-A0BD-4F5F-82BD-B8ED88F5924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039933370"/>
      </p:ext>
    </p:extLst>
  </p:cSld>
  <p:clrMapOvr>
    <a:masterClrMapping/>
  </p:clrMapOvr>
  <p:transition spd="slow" advClick="0" advTm="300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5E23083C-3D08-4034-9DF2-C6AC514E42C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041791023"/>
      </p:ext>
    </p:extLst>
  </p:cSld>
  <p:clrMapOvr>
    <a:masterClrMapping/>
  </p:clrMapOvr>
  <p:transition spd="slow" advClick="0" advTm="300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7D8B17F2-B52D-4D6B-B919-FAFE26B34CD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720615632"/>
      </p:ext>
    </p:extLst>
  </p:cSld>
  <p:clrMapOvr>
    <a:masterClrMapping/>
  </p:clrMapOvr>
  <p:transition spd="slow" advClick="0" advTm="300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DA3A13DC-0F1E-449B-B989-CFE3E1C96D0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507695694"/>
      </p:ext>
    </p:extLst>
  </p:cSld>
  <p:clrMapOvr>
    <a:masterClrMapping/>
  </p:clrMapOvr>
  <p:transition spd="slow" advClick="0" advTm="3000"/>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4651EA8C-4182-4774-B916-EF2E333BA80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640328909"/>
      </p:ext>
    </p:extLst>
  </p:cSld>
  <p:clrMapOvr>
    <a:masterClrMapping/>
  </p:clrMapOvr>
  <p:transition spd="slow"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81EBA0C-D4C7-4DBF-9DFD-1DD2675D64C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409975981"/>
      </p:ext>
    </p:extLst>
  </p:cSld>
  <p:clrMapOvr>
    <a:masterClrMapping/>
  </p:clrMapOvr>
  <p:transition spd="slow" advClick="0" advTm="3000"/>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53FEC3C-E6F1-440E-BAC4-E5D865DC663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968413997"/>
      </p:ext>
    </p:extLst>
  </p:cSld>
  <p:clrMapOvr>
    <a:masterClrMapping/>
  </p:clrMapOvr>
  <p:transition spd="slow" advClick="0" advTm="300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59A9DD76-F2FB-49B8-B251-D4FB6DFC6E0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450226803"/>
      </p:ext>
    </p:extLst>
  </p:cSld>
  <p:clrMapOvr>
    <a:masterClrMapping/>
  </p:clrMapOvr>
  <p:transition spd="slow" advClick="0" advTm="300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DE14784-7EA5-40BB-AB23-36CC1449942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58537721"/>
      </p:ext>
    </p:extLst>
  </p:cSld>
  <p:clrMapOvr>
    <a:masterClrMapping/>
  </p:clrMapOvr>
  <p:transition spd="slow" advClick="0" advTm="300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7C7EBEDE-2645-4212-9274-18FEBE41790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67665634"/>
      </p:ext>
    </p:extLst>
  </p:cSld>
  <p:clrMapOvr>
    <a:masterClrMapping/>
  </p:clrMapOvr>
  <p:transition spd="slow" advClick="0" advTm="3000"/>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8474D99-D0C3-49DB-80E5-48BB4636D699}"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483740768"/>
      </p:ext>
    </p:extLst>
  </p:cSld>
  <p:clrMapOvr>
    <a:masterClrMapping/>
  </p:clrMapOvr>
  <p:transition spd="slow" advClick="0" advTm="3000"/>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A8635D7D-AF8A-4E97-B366-B677BC570581}"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699675086"/>
      </p:ext>
    </p:extLst>
  </p:cSld>
  <p:clrMapOvr>
    <a:masterClrMapping/>
  </p:clrMapOvr>
  <p:transition spd="slow" advClick="0" advTm="3000"/>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B4822C54-AD10-4244-83CA-6375597B51C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190842147"/>
      </p:ext>
    </p:extLst>
  </p:cSld>
  <p:clrMapOvr>
    <a:masterClrMapping/>
  </p:clrMapOvr>
  <p:transition spd="slow" advClick="0" advTm="300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C6BF3B12-1B48-45DA-AF30-F3929B0C64B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761763718"/>
      </p:ext>
    </p:extLst>
  </p:cSld>
  <p:clrMapOvr>
    <a:masterClrMapping/>
  </p:clrMapOvr>
  <p:transition spd="slow" advClick="0" advTm="3000"/>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CEF1E027-AAA7-49FB-A1E3-E0C6646A7CA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482239642"/>
      </p:ext>
    </p:extLst>
  </p:cSld>
  <p:clrMapOvr>
    <a:masterClrMapping/>
  </p:clrMapOvr>
  <p:transition spd="slow" advClick="0" advTm="3000"/>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1D0CA003-0C1F-4205-BBE1-45E28CD364F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493166491"/>
      </p:ext>
    </p:extLst>
  </p:cSld>
  <p:clrMapOvr>
    <a:masterClrMapping/>
  </p:clrMapOvr>
  <p:transition spd="slow"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471579BD-8C90-4194-A856-33146D2FF35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350552371"/>
      </p:ext>
    </p:extLst>
  </p:cSld>
  <p:clrMapOvr>
    <a:masterClrMapping/>
  </p:clrMapOvr>
  <p:transition spd="slow" advClick="0" advTm="3000"/>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A9EABC73-1B7B-45A8-8D7E-A4371DA6E14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89075561"/>
      </p:ext>
    </p:extLst>
  </p:cSld>
  <p:clrMapOvr>
    <a:masterClrMapping/>
  </p:clrMapOvr>
  <p:transition spd="slow" advClick="0" advTm="300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36559E2F-6D82-4337-8839-210AA094225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105189822"/>
      </p:ext>
    </p:extLst>
  </p:cSld>
  <p:clrMapOvr>
    <a:masterClrMapping/>
  </p:clrMapOvr>
  <p:transition spd="slow" advClick="0" advTm="3000"/>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8D277F0-772F-47CE-A80C-C5EB61E548A9}"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165695237"/>
      </p:ext>
    </p:extLst>
  </p:cSld>
  <p:clrMapOvr>
    <a:masterClrMapping/>
  </p:clrMapOvr>
  <p:transition spd="slow" advClick="0" advTm="300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9E490C87-D040-4434-92F7-57CAEF20548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453040459"/>
      </p:ext>
    </p:extLst>
  </p:cSld>
  <p:clrMapOvr>
    <a:masterClrMapping/>
  </p:clrMapOvr>
  <p:transition spd="slow" advClick="0" advTm="300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3F8FDF66-A6D4-4927-AF94-F9AAF6C281D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099977508"/>
      </p:ext>
    </p:extLst>
  </p:cSld>
  <p:clrMapOvr>
    <a:masterClrMapping/>
  </p:clrMapOvr>
  <p:transition spd="slow" advClick="0" advTm="3000"/>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B5FBFDBE-ACAD-4710-B494-1A6C1925E16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870364664"/>
      </p:ext>
    </p:extLst>
  </p:cSld>
  <p:clrMapOvr>
    <a:masterClrMapping/>
  </p:clrMapOvr>
  <p:transition spd="slow" advClick="0" advTm="3000"/>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40BEBBB9-299F-4C16-BE0C-D1F9F69B785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62342442"/>
      </p:ext>
    </p:extLst>
  </p:cSld>
  <p:clrMapOvr>
    <a:masterClrMapping/>
  </p:clrMapOvr>
  <p:transition spd="slow" advClick="0" advTm="3000"/>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8"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p:cNvSpPr>
            <a:spLocks noGrp="1" noChangeArrowheads="1"/>
          </p:cNvSpPr>
          <p:nvPr>
            <p:ph type="sldNum" sz="quarter" idx="12"/>
          </p:nvPr>
        </p:nvSpPr>
        <p:spPr>
          <a:ln/>
        </p:spPr>
        <p:txBody>
          <a:bodyPr/>
          <a:lstStyle>
            <a:lvl1pPr>
              <a:defRPr/>
            </a:lvl1pPr>
          </a:lstStyle>
          <a:p>
            <a:pPr>
              <a:defRPr/>
            </a:pPr>
            <a:fld id="{C7DE1C4C-94D1-45BC-A50D-4D771A58BA5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752774545"/>
      </p:ext>
    </p:extLst>
  </p:cSld>
  <p:clrMapOvr>
    <a:masterClrMapping/>
  </p:clrMapOvr>
  <p:transition spd="slow" advClick="0" advTm="300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4"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p:cNvSpPr>
            <a:spLocks noGrp="1" noChangeArrowheads="1"/>
          </p:cNvSpPr>
          <p:nvPr>
            <p:ph type="sldNum" sz="quarter" idx="12"/>
          </p:nvPr>
        </p:nvSpPr>
        <p:spPr>
          <a:ln/>
        </p:spPr>
        <p:txBody>
          <a:bodyPr/>
          <a:lstStyle>
            <a:lvl1pPr>
              <a:defRPr/>
            </a:lvl1pPr>
          </a:lstStyle>
          <a:p>
            <a:pPr>
              <a:defRPr/>
            </a:pPr>
            <a:fld id="{4C3C3997-219A-4077-BB1C-022FFC1B0AA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08316323"/>
      </p:ext>
    </p:extLst>
  </p:cSld>
  <p:clrMapOvr>
    <a:masterClrMapping/>
  </p:clrMapOvr>
  <p:transition spd="slow" advClick="0" advTm="3000"/>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3"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p:cNvSpPr>
            <a:spLocks noGrp="1" noChangeArrowheads="1"/>
          </p:cNvSpPr>
          <p:nvPr>
            <p:ph type="sldNum" sz="quarter" idx="12"/>
          </p:nvPr>
        </p:nvSpPr>
        <p:spPr>
          <a:ln/>
        </p:spPr>
        <p:txBody>
          <a:bodyPr/>
          <a:lstStyle>
            <a:lvl1pPr>
              <a:defRPr/>
            </a:lvl1pPr>
          </a:lstStyle>
          <a:p>
            <a:pPr>
              <a:defRPr/>
            </a:pPr>
            <a:fld id="{984664CE-910C-4D6C-8084-D4707AE822A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899983743"/>
      </p:ext>
    </p:extLst>
  </p:cSld>
  <p:clrMapOvr>
    <a:masterClrMapping/>
  </p:clrMapOvr>
  <p:transition spd="slow"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9E1AB90-8DCF-4FC1-89D6-5FA427AF05A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927211230"/>
      </p:ext>
    </p:extLst>
  </p:cSld>
  <p:clrMapOvr>
    <a:masterClrMapping/>
  </p:clrMapOvr>
  <p:transition spd="slow" advClick="0" advTm="3000"/>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1BAFDC49-F987-4DFB-B4F7-AB99D5EF31A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94313099"/>
      </p:ext>
    </p:extLst>
  </p:cSld>
  <p:clrMapOvr>
    <a:masterClrMapping/>
  </p:clrMapOvr>
  <p:transition spd="slow" advClick="0" advTm="3000"/>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F1FE0F0D-F50B-4CA4-AB4C-3EB1B8E4E6C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247646732"/>
      </p:ext>
    </p:extLst>
  </p:cSld>
  <p:clrMapOvr>
    <a:masterClrMapping/>
  </p:clrMapOvr>
  <p:transition spd="slow" advClick="0" advTm="300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DC3AD214-D3F1-4406-8068-92CF32B2A85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442289691"/>
      </p:ext>
    </p:extLst>
  </p:cSld>
  <p:clrMapOvr>
    <a:masterClrMapping/>
  </p:clrMapOvr>
  <p:transition spd="slow" advClick="0" advTm="300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AB4F7AB4-D9A0-414B-9B36-7C3E5EEA908D}"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594193695"/>
      </p:ext>
    </p:extLst>
  </p:cSld>
  <p:clrMapOvr>
    <a:masterClrMapping/>
  </p:clrMapOvr>
  <p:transition spd="slow" advClick="0" advTm="3000"/>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0A9A419-F98E-4130-9B9C-EC89B017B7AF}"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CB8D1FB4-D9CE-449A-B3E8-386517FA3E7F}" type="slidenum">
              <a:rPr lang="zh-CN" altLang="en-US"/>
              <a:pPr>
                <a:defRPr/>
              </a:pPr>
              <a:t>‹#›</a:t>
            </a:fld>
            <a:endParaRPr lang="zh-CN" altLang="en-US"/>
          </a:p>
        </p:txBody>
      </p:sp>
    </p:spTree>
    <p:extLst>
      <p:ext uri="{BB962C8B-B14F-4D97-AF65-F5344CB8AC3E}">
        <p14:creationId xmlns:p14="http://schemas.microsoft.com/office/powerpoint/2010/main" val="41238638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94DB82CA-24DD-47FF-849E-1E943AF53CB3}"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BBCAD74-F46F-4099-8713-22DED301EE01}" type="slidenum">
              <a:rPr lang="zh-CN" altLang="en-US"/>
              <a:pPr>
                <a:defRPr/>
              </a:pPr>
              <a:t>‹#›</a:t>
            </a:fld>
            <a:endParaRPr lang="zh-CN" altLang="en-US"/>
          </a:p>
        </p:txBody>
      </p:sp>
    </p:spTree>
    <p:extLst>
      <p:ext uri="{BB962C8B-B14F-4D97-AF65-F5344CB8AC3E}">
        <p14:creationId xmlns:p14="http://schemas.microsoft.com/office/powerpoint/2010/main" val="16257279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49829DE0-B5C6-4000-904D-2A7D350C6A15}"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3366C0A-5CA4-4201-B9CE-46B08368E0CD}" type="slidenum">
              <a:rPr lang="zh-CN" altLang="en-US"/>
              <a:pPr>
                <a:defRPr/>
              </a:pPr>
              <a:t>‹#›</a:t>
            </a:fld>
            <a:endParaRPr lang="zh-CN" altLang="en-US"/>
          </a:p>
        </p:txBody>
      </p:sp>
    </p:spTree>
    <p:extLst>
      <p:ext uri="{BB962C8B-B14F-4D97-AF65-F5344CB8AC3E}">
        <p14:creationId xmlns:p14="http://schemas.microsoft.com/office/powerpoint/2010/main" val="6859317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3EB0AB96-2989-45D3-9ED7-B9A908165787}" type="datetimeFigureOut">
              <a:rPr lang="zh-CN" altLang="en-US"/>
              <a:pPr>
                <a:defRPr/>
              </a:pPr>
              <a:t>2016/11/7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E7AF3AE9-9651-4A1F-8E44-EF2C9D4F3A6D}" type="slidenum">
              <a:rPr lang="zh-CN" altLang="en-US"/>
              <a:pPr>
                <a:defRPr/>
              </a:pPr>
              <a:t>‹#›</a:t>
            </a:fld>
            <a:endParaRPr lang="zh-CN" altLang="en-US"/>
          </a:p>
        </p:txBody>
      </p:sp>
    </p:spTree>
    <p:extLst>
      <p:ext uri="{BB962C8B-B14F-4D97-AF65-F5344CB8AC3E}">
        <p14:creationId xmlns:p14="http://schemas.microsoft.com/office/powerpoint/2010/main" val="5826889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A62E1B16-DEB6-48BC-AF7D-2D2EB7470419}" type="datetimeFigureOut">
              <a:rPr lang="zh-CN" altLang="en-US"/>
              <a:pPr>
                <a:defRPr/>
              </a:pPr>
              <a:t>2016/11/7</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98F8760A-701A-43C9-B379-52C9E15D3B87}" type="slidenum">
              <a:rPr lang="zh-CN" altLang="en-US"/>
              <a:pPr>
                <a:defRPr/>
              </a:pPr>
              <a:t>‹#›</a:t>
            </a:fld>
            <a:endParaRPr lang="zh-CN" altLang="en-US"/>
          </a:p>
        </p:txBody>
      </p:sp>
    </p:spTree>
    <p:extLst>
      <p:ext uri="{BB962C8B-B14F-4D97-AF65-F5344CB8AC3E}">
        <p14:creationId xmlns:p14="http://schemas.microsoft.com/office/powerpoint/2010/main" val="29291082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ED6C50BF-6015-4A36-9322-B4FEB224397E}" type="datetimeFigureOut">
              <a:rPr lang="zh-CN" altLang="en-US"/>
              <a:pPr>
                <a:defRPr/>
              </a:pPr>
              <a:t>2016/11/7</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0948727A-8390-4200-89C6-30EFA39C5DEA}" type="slidenum">
              <a:rPr lang="zh-CN" altLang="en-US"/>
              <a:pPr>
                <a:defRPr/>
              </a:pPr>
              <a:t>‹#›</a:t>
            </a:fld>
            <a:endParaRPr lang="zh-CN" altLang="en-US"/>
          </a:p>
        </p:txBody>
      </p:sp>
    </p:spTree>
    <p:extLst>
      <p:ext uri="{BB962C8B-B14F-4D97-AF65-F5344CB8AC3E}">
        <p14:creationId xmlns:p14="http://schemas.microsoft.com/office/powerpoint/2010/main" val="2804514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3A9A467F-48B7-48D2-8E3E-97DED520950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877635392"/>
      </p:ext>
    </p:extLst>
  </p:cSld>
  <p:clrMapOvr>
    <a:masterClrMapping/>
  </p:clrMapOvr>
  <p:transition spd="slow" advClick="0" advTm="3000"/>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9DCC19DA-EDBC-46C5-B6F2-5978EDBAF1B0}" type="datetimeFigureOut">
              <a:rPr lang="zh-CN" altLang="en-US"/>
              <a:pPr>
                <a:defRPr/>
              </a:pPr>
              <a:t>2016/11/7</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E5E57505-A8DC-406C-8679-B4B00BF7B87D}" type="slidenum">
              <a:rPr lang="zh-CN" altLang="en-US"/>
              <a:pPr>
                <a:defRPr/>
              </a:pPr>
              <a:t>‹#›</a:t>
            </a:fld>
            <a:endParaRPr lang="zh-CN" altLang="en-US"/>
          </a:p>
        </p:txBody>
      </p:sp>
    </p:spTree>
    <p:extLst>
      <p:ext uri="{BB962C8B-B14F-4D97-AF65-F5344CB8AC3E}">
        <p14:creationId xmlns:p14="http://schemas.microsoft.com/office/powerpoint/2010/main" val="7918467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C247EE2E-0C75-4907-AE8F-B54AEE437233}" type="datetimeFigureOut">
              <a:rPr lang="zh-CN" altLang="en-US"/>
              <a:pPr>
                <a:defRPr/>
              </a:pPr>
              <a:t>2016/11/7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8A0721EF-390D-4DFA-B9FF-381A79CE9F0F}" type="slidenum">
              <a:rPr lang="zh-CN" altLang="en-US"/>
              <a:pPr>
                <a:defRPr/>
              </a:pPr>
              <a:t>‹#›</a:t>
            </a:fld>
            <a:endParaRPr lang="zh-CN" altLang="en-US"/>
          </a:p>
        </p:txBody>
      </p:sp>
    </p:spTree>
    <p:extLst>
      <p:ext uri="{BB962C8B-B14F-4D97-AF65-F5344CB8AC3E}">
        <p14:creationId xmlns:p14="http://schemas.microsoft.com/office/powerpoint/2010/main" val="11458413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4BE1A7B5-3EE5-4A1E-84D6-32D608C94834}" type="datetimeFigureOut">
              <a:rPr lang="zh-CN" altLang="en-US"/>
              <a:pPr>
                <a:defRPr/>
              </a:pPr>
              <a:t>2016/11/7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3F0C8505-564E-4922-BAB8-0740C1CF6E36}" type="slidenum">
              <a:rPr lang="zh-CN" altLang="en-US"/>
              <a:pPr>
                <a:defRPr/>
              </a:pPr>
              <a:t>‹#›</a:t>
            </a:fld>
            <a:endParaRPr lang="zh-CN" altLang="en-US"/>
          </a:p>
        </p:txBody>
      </p:sp>
    </p:spTree>
    <p:extLst>
      <p:ext uri="{BB962C8B-B14F-4D97-AF65-F5344CB8AC3E}">
        <p14:creationId xmlns:p14="http://schemas.microsoft.com/office/powerpoint/2010/main" val="9755764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6DA15340-A8C4-4445-9428-76D02A377FA5}"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1718E06-D6AC-44A8-B012-153F36FA1EF4}" type="slidenum">
              <a:rPr lang="zh-CN" altLang="en-US"/>
              <a:pPr>
                <a:defRPr/>
              </a:pPr>
              <a:t>‹#›</a:t>
            </a:fld>
            <a:endParaRPr lang="zh-CN" altLang="en-US"/>
          </a:p>
        </p:txBody>
      </p:sp>
    </p:spTree>
    <p:extLst>
      <p:ext uri="{BB962C8B-B14F-4D97-AF65-F5344CB8AC3E}">
        <p14:creationId xmlns:p14="http://schemas.microsoft.com/office/powerpoint/2010/main" val="30820298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6CCCE940-AE65-4ACF-8469-9DC1E95CA2BB}"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EA31615-327F-4F47-9F5D-F5CE5B24DB86}" type="slidenum">
              <a:rPr lang="zh-CN" altLang="en-US"/>
              <a:pPr>
                <a:defRPr/>
              </a:pPr>
              <a:t>‹#›</a:t>
            </a:fld>
            <a:endParaRPr lang="zh-CN" altLang="en-US"/>
          </a:p>
        </p:txBody>
      </p:sp>
    </p:spTree>
    <p:extLst>
      <p:ext uri="{BB962C8B-B14F-4D97-AF65-F5344CB8AC3E}">
        <p14:creationId xmlns:p14="http://schemas.microsoft.com/office/powerpoint/2010/main" val="28972006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25279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18722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42613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8996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284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687A9AF9-129E-4C68-9301-2EDB4D5F1BE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597558768"/>
      </p:ext>
    </p:extLst>
  </p:cSld>
  <p:clrMapOvr>
    <a:masterClrMapping/>
  </p:clrMapOvr>
  <p:transition spd="slow" advClick="0" advTm="3000"/>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60245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701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1874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801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03971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017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0C7163A4-28D3-4311-B7B5-93B0741F3FF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258213254"/>
      </p:ext>
    </p:extLst>
  </p:cSld>
  <p:clrMapOvr>
    <a:masterClrMapping/>
  </p:clrMapOvr>
  <p:transition spd="slow" advClick="0" advTm="3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8AF44B02-8089-4E8B-879C-0425DB3F5F4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971060890"/>
      </p:ext>
    </p:extLst>
  </p:cSld>
  <p:clrMapOvr>
    <a:masterClrMapping/>
  </p:clrMapOvr>
  <p:transition spd="slow" advClick="0" advTm="3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7B8DD20B-15AB-4A7E-AC8C-C78E16A39B6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095091132"/>
      </p:ext>
    </p:extLst>
  </p:cSld>
  <p:clrMapOvr>
    <a:masterClrMapping/>
  </p:clrMapOvr>
  <p:transition spd="slow"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0019225-2E5C-45AB-AA25-BAEC9172118C}"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17AE1D4-EBBF-4E51-97BC-0A40A920BB1E}" type="slidenum">
              <a:rPr lang="zh-CN" altLang="en-US"/>
              <a:pPr>
                <a:defRPr/>
              </a:pPr>
              <a:t>‹#›</a:t>
            </a:fld>
            <a:endParaRPr lang="zh-CN" altLang="en-US"/>
          </a:p>
        </p:txBody>
      </p:sp>
    </p:spTree>
    <p:extLst>
      <p:ext uri="{BB962C8B-B14F-4D97-AF65-F5344CB8AC3E}">
        <p14:creationId xmlns:p14="http://schemas.microsoft.com/office/powerpoint/2010/main" val="522189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9BDFC955-8371-4DAC-A58D-FB91C0654BD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647466243"/>
      </p:ext>
    </p:extLst>
  </p:cSld>
  <p:clrMapOvr>
    <a:masterClrMapping/>
  </p:clrMapOvr>
  <p:transition spd="slow" advClick="0" advTm="3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B61245C-2C54-4A19-BD19-86CBFA86000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139196209"/>
      </p:ext>
    </p:extLst>
  </p:cSld>
  <p:clrMapOvr>
    <a:masterClrMapping/>
  </p:clrMapOvr>
  <p:transition spd="slow" advClick="0"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BE8014C-297D-4D43-99FA-E5C76AA503F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134416770"/>
      </p:ext>
    </p:extLst>
  </p:cSld>
  <p:clrMapOvr>
    <a:masterClrMapping/>
  </p:clrMapOvr>
  <p:transition spd="slow" advClick="0" advTm="3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90BEA04-86EF-4460-A918-6A863DF8F79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518580110"/>
      </p:ext>
    </p:extLst>
  </p:cSld>
  <p:clrMapOvr>
    <a:masterClrMapping/>
  </p:clrMapOvr>
  <p:transition spd="slow" advClick="0" advTm="3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F271E7A-E109-41F5-920D-A79BFB987A7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45117794"/>
      </p:ext>
    </p:extLst>
  </p:cSld>
  <p:clrMapOvr>
    <a:masterClrMapping/>
  </p:clrMapOvr>
  <p:transition spd="slow" advClick="0" advTm="3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894DB07-0349-456C-9832-B888FBDE1AD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31961914"/>
      </p:ext>
    </p:extLst>
  </p:cSld>
  <p:clrMapOvr>
    <a:masterClrMapping/>
  </p:clrMapOvr>
  <p:transition spd="slow" advClick="0" advTm="3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19B001CB-0390-4679-9375-FC07F056EF4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057337159"/>
      </p:ext>
    </p:extLst>
  </p:cSld>
  <p:clrMapOvr>
    <a:masterClrMapping/>
  </p:clrMapOvr>
  <p:transition spd="slow" advClick="0" advTm="3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FCB73EC6-2D97-4C06-BE87-DC22B5DC30D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069623044"/>
      </p:ext>
    </p:extLst>
  </p:cSld>
  <p:clrMapOvr>
    <a:masterClrMapping/>
  </p:clrMapOvr>
  <p:transition spd="slow" advClick="0" advTm="3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812ACF41-5530-4102-8C9D-0A8DEAC1718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84427563"/>
      </p:ext>
    </p:extLst>
  </p:cSld>
  <p:clrMapOvr>
    <a:masterClrMapping/>
  </p:clrMapOvr>
  <p:transition spd="slow" advClick="0" advTm="3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55BEEFBF-8609-4FAF-B936-F89A57506F5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89309835"/>
      </p:ext>
    </p:extLst>
  </p:cSld>
  <p:clrMapOvr>
    <a:masterClrMapping/>
  </p:clrMapOvr>
  <p:transition spd="slow"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74B78A10-1CA7-42EC-9D0D-50F6562E7717}" type="datetimeFigureOut">
              <a:rPr lang="zh-CN" altLang="en-US"/>
              <a:pPr>
                <a:defRPr/>
              </a:pPr>
              <a:t>2016/11/7</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6FFB5A8-71F4-4272-9095-6B9017241580}" type="slidenum">
              <a:rPr lang="zh-CN" altLang="en-US"/>
              <a:pPr>
                <a:defRPr/>
              </a:pPr>
              <a:t>‹#›</a:t>
            </a:fld>
            <a:endParaRPr lang="zh-CN" altLang="en-US"/>
          </a:p>
        </p:txBody>
      </p:sp>
    </p:spTree>
    <p:extLst>
      <p:ext uri="{BB962C8B-B14F-4D97-AF65-F5344CB8AC3E}">
        <p14:creationId xmlns:p14="http://schemas.microsoft.com/office/powerpoint/2010/main" val="894786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817FD3DC-43CF-4923-A4D8-CCA66CCA848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030916335"/>
      </p:ext>
    </p:extLst>
  </p:cSld>
  <p:clrMapOvr>
    <a:masterClrMapping/>
  </p:clrMapOvr>
  <p:transition spd="slow" advClick="0" advTm="3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5E15216E-9409-41CC-9156-BF728F04CDE1}"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718079518"/>
      </p:ext>
    </p:extLst>
  </p:cSld>
  <p:clrMapOvr>
    <a:masterClrMapping/>
  </p:clrMapOvr>
  <p:transition spd="slow" advClick="0" advTm="3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E08FF7F6-1EAC-481E-8300-FB2714581651}"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652989133"/>
      </p:ext>
    </p:extLst>
  </p:cSld>
  <p:clrMapOvr>
    <a:masterClrMapping/>
  </p:clrMapOvr>
  <p:transition spd="slow" advClick="0" advTm="3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99B90A1-71CB-4C4E-8D80-485BAC9DB64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747067586"/>
      </p:ext>
    </p:extLst>
  </p:cSld>
  <p:clrMapOvr>
    <a:masterClrMapping/>
  </p:clrMapOvr>
  <p:transition spd="slow" advClick="0" advTm="300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B747BBC-3178-4C1E-99BC-2015C3B5DF2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802754225"/>
      </p:ext>
    </p:extLst>
  </p:cSld>
  <p:clrMapOvr>
    <a:masterClrMapping/>
  </p:clrMapOvr>
  <p:transition spd="slow" advClick="0" advTm="300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01F122B-5944-4A8E-AD80-939EFF84312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292659928"/>
      </p:ext>
    </p:extLst>
  </p:cSld>
  <p:clrMapOvr>
    <a:masterClrMapping/>
  </p:clrMapOvr>
  <p:transition spd="slow" advClick="0" advTm="300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310B812-2BFF-49F4-868C-7C497D3E432D}"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278481919"/>
      </p:ext>
    </p:extLst>
  </p:cSld>
  <p:clrMapOvr>
    <a:masterClrMapping/>
  </p:clrMapOvr>
  <p:transition spd="slow" advClick="0" advTm="300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39CF355F-792E-426B-908B-EAB0E3BB057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711634104"/>
      </p:ext>
    </p:extLst>
  </p:cSld>
  <p:clrMapOvr>
    <a:masterClrMapping/>
  </p:clrMapOvr>
  <p:transition spd="slow" advClick="0" advTm="3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63D0907E-3E1D-4134-9C46-2A017A6CC1DD}"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823666286"/>
      </p:ext>
    </p:extLst>
  </p:cSld>
  <p:clrMapOvr>
    <a:masterClrMapping/>
  </p:clrMapOvr>
  <p:transition spd="slow" advClick="0" advTm="3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373B9A9A-8EA6-4A86-AE4A-A3AF8448F41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70700991"/>
      </p:ext>
    </p:extLst>
  </p:cSld>
  <p:clrMapOvr>
    <a:masterClrMapping/>
  </p:clrMapOvr>
  <p:transition spd="slow"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431ABC30-B320-438C-934B-C5BC0B8DE628}" type="datetimeFigureOut">
              <a:rPr lang="zh-CN" altLang="en-US"/>
              <a:pPr>
                <a:defRPr/>
              </a:pPr>
              <a:t>2016/11/7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B422400E-3F9C-41FC-8299-47EE0F2D5E33}" type="slidenum">
              <a:rPr lang="zh-CN" altLang="en-US"/>
              <a:pPr>
                <a:defRPr/>
              </a:pPr>
              <a:t>‹#›</a:t>
            </a:fld>
            <a:endParaRPr lang="zh-CN" altLang="en-US"/>
          </a:p>
        </p:txBody>
      </p:sp>
    </p:spTree>
    <p:extLst>
      <p:ext uri="{BB962C8B-B14F-4D97-AF65-F5344CB8AC3E}">
        <p14:creationId xmlns:p14="http://schemas.microsoft.com/office/powerpoint/2010/main" val="1912932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C5532CF2-3B0E-4AAB-AEB8-47560E2F67F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023853277"/>
      </p:ext>
    </p:extLst>
  </p:cSld>
  <p:clrMapOvr>
    <a:masterClrMapping/>
  </p:clrMapOvr>
  <p:transition spd="slow" advClick="0" advTm="300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1A0F8EDA-551F-4E17-8732-C6F4D8FD9B6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138825518"/>
      </p:ext>
    </p:extLst>
  </p:cSld>
  <p:clrMapOvr>
    <a:masterClrMapping/>
  </p:clrMapOvr>
  <p:transition spd="slow" advClick="0" advTm="300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2CD9FF0F-B91A-4CEF-BEAF-9AE2E54D89B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628331223"/>
      </p:ext>
    </p:extLst>
  </p:cSld>
  <p:clrMapOvr>
    <a:masterClrMapping/>
  </p:clrMapOvr>
  <p:transition spd="slow" advClick="0" advTm="300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5BE8794-4E8C-484C-8046-2E6B506159A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839586386"/>
      </p:ext>
    </p:extLst>
  </p:cSld>
  <p:clrMapOvr>
    <a:masterClrMapping/>
  </p:clrMapOvr>
  <p:transition spd="slow" advClick="0" advTm="300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930E6B88-C416-47B5-AC60-4B9B1FF48F6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563258990"/>
      </p:ext>
    </p:extLst>
  </p:cSld>
  <p:clrMapOvr>
    <a:masterClrMapping/>
  </p:clrMapOvr>
  <p:transition spd="slow" advClick="0" advTm="3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6891B698-6794-4891-8EB7-2B88CA4AC1D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477359204"/>
      </p:ext>
    </p:extLst>
  </p:cSld>
  <p:clrMapOvr>
    <a:masterClrMapping/>
  </p:clrMapOvr>
  <p:transition spd="slow" advClick="0" advTm="3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1F8221A8-DF6D-41D2-9C1F-F385CE05C2F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851108744"/>
      </p:ext>
    </p:extLst>
  </p:cSld>
  <p:clrMapOvr>
    <a:masterClrMapping/>
  </p:clrMapOvr>
  <p:transition spd="slow" advClick="0" advTm="3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B41188A1-139D-497C-8FA2-61943451A6D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812366007"/>
      </p:ext>
    </p:extLst>
  </p:cSld>
  <p:clrMapOvr>
    <a:masterClrMapping/>
  </p:clrMapOvr>
  <p:transition spd="slow" advClick="0" advTm="3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6D5DFD54-BB39-42F9-A013-B01C05979769}"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07150922"/>
      </p:ext>
    </p:extLst>
  </p:cSld>
  <p:clrMapOvr>
    <a:masterClrMapping/>
  </p:clrMapOvr>
  <p:transition spd="slow" advClick="0" advTm="3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pPr>
              <a:defRPr/>
            </a:pPr>
            <a:fld id="{FE88D2F6-43D5-43E4-A4DE-CE42D3E8EF1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09822930"/>
      </p:ext>
    </p:extLst>
  </p:cSld>
  <p:clrMapOvr>
    <a:masterClrMapping/>
  </p:clrMapOvr>
  <p:transition spd="slow"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3AE3DE1A-8B75-4487-AD06-F69EC90D2B95}" type="datetimeFigureOut">
              <a:rPr lang="zh-CN" altLang="en-US"/>
              <a:pPr>
                <a:defRPr/>
              </a:pPr>
              <a:t>2016/11/7</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2D53C93C-8A20-4361-B6FA-C954CA1C5F3A}" type="slidenum">
              <a:rPr lang="zh-CN" altLang="en-US"/>
              <a:pPr>
                <a:defRPr/>
              </a:pPr>
              <a:t>‹#›</a:t>
            </a:fld>
            <a:endParaRPr lang="zh-CN" altLang="en-US"/>
          </a:p>
        </p:txBody>
      </p:sp>
    </p:spTree>
    <p:extLst>
      <p:ext uri="{BB962C8B-B14F-4D97-AF65-F5344CB8AC3E}">
        <p14:creationId xmlns:p14="http://schemas.microsoft.com/office/powerpoint/2010/main" val="4086992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pPr>
              <a:defRPr/>
            </a:pPr>
            <a:fld id="{2EE61DDC-FC58-45AB-96C2-68771A3DB72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905720617"/>
      </p:ext>
    </p:extLst>
  </p:cSld>
  <p:clrMapOvr>
    <a:masterClrMapping/>
  </p:clrMapOvr>
  <p:transition spd="slow" advClick="0" advTm="3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pPr>
              <a:defRPr/>
            </a:pPr>
            <a:fld id="{C6409D6C-1D95-4451-9F71-AB607BE7DE6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32452965"/>
      </p:ext>
    </p:extLst>
  </p:cSld>
  <p:clrMapOvr>
    <a:masterClrMapping/>
  </p:clrMapOvr>
  <p:transition spd="slow" advClick="0" advTm="3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6B4658AB-504A-420D-8210-0A13EC60A12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49604495"/>
      </p:ext>
    </p:extLst>
  </p:cSld>
  <p:clrMapOvr>
    <a:masterClrMapping/>
  </p:clrMapOvr>
  <p:transition spd="slow" advClick="0" advTm="3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F701B321-8FAC-4DEF-88A0-A93CAA6F63A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90933549"/>
      </p:ext>
    </p:extLst>
  </p:cSld>
  <p:clrMapOvr>
    <a:masterClrMapping/>
  </p:clrMapOvr>
  <p:transition spd="slow" advClick="0" advTm="3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39966D7E-752A-48AC-9CD2-42B60008EED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293896672"/>
      </p:ext>
    </p:extLst>
  </p:cSld>
  <p:clrMapOvr>
    <a:masterClrMapping/>
  </p:clrMapOvr>
  <p:transition spd="slow" advClick="0" advTm="3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8D4B221A-2F47-4E3A-9552-0971F5B8870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631495242"/>
      </p:ext>
    </p:extLst>
  </p:cSld>
  <p:clrMapOvr>
    <a:masterClrMapping/>
  </p:clrMapOvr>
  <p:transition spd="slow" advClick="0" advTm="3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1D5923A9-0CDF-4703-B0FB-DBA9959E9AB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938508835"/>
      </p:ext>
    </p:extLst>
  </p:cSld>
  <p:clrMapOvr>
    <a:masterClrMapping/>
  </p:clrMapOvr>
  <p:transition spd="slow" advClick="0" advTm="300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9A8E4BFF-2546-40E2-B038-7F2B60EC431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859540479"/>
      </p:ext>
    </p:extLst>
  </p:cSld>
  <p:clrMapOvr>
    <a:masterClrMapping/>
  </p:clrMapOvr>
  <p:transition spd="slow" advClick="0" advTm="300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6D215BB9-0685-4CAF-816B-05673D7B90C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40156397"/>
      </p:ext>
    </p:extLst>
  </p:cSld>
  <p:clrMapOvr>
    <a:masterClrMapping/>
  </p:clrMapOvr>
  <p:transition spd="slow" advClick="0" advTm="300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pPr>
              <a:defRPr/>
            </a:pPr>
            <a:fld id="{61C3AAC6-003D-4A3A-81D7-F17B8FC04C2D}"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062515709"/>
      </p:ext>
    </p:extLst>
  </p:cSld>
  <p:clrMapOvr>
    <a:masterClrMapping/>
  </p:clrMapOvr>
  <p:transition spd="slow"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A6CCE7CE-23C9-4FE4-8A5E-C41C9970CF81}" type="datetimeFigureOut">
              <a:rPr lang="zh-CN" altLang="en-US"/>
              <a:pPr>
                <a:defRPr/>
              </a:pPr>
              <a:t>2016/11/7</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2E5D1CF9-D814-4A5B-B0F3-290ABF1B0838}" type="slidenum">
              <a:rPr lang="zh-CN" altLang="en-US"/>
              <a:pPr>
                <a:defRPr/>
              </a:pPr>
              <a:t>‹#›</a:t>
            </a:fld>
            <a:endParaRPr lang="zh-CN" altLang="en-US"/>
          </a:p>
        </p:txBody>
      </p:sp>
    </p:spTree>
    <p:extLst>
      <p:ext uri="{BB962C8B-B14F-4D97-AF65-F5344CB8AC3E}">
        <p14:creationId xmlns:p14="http://schemas.microsoft.com/office/powerpoint/2010/main" val="526111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8"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p:cNvSpPr>
            <a:spLocks noGrp="1" noChangeArrowheads="1"/>
          </p:cNvSpPr>
          <p:nvPr>
            <p:ph type="sldNum" sz="quarter" idx="12"/>
          </p:nvPr>
        </p:nvSpPr>
        <p:spPr>
          <a:ln/>
        </p:spPr>
        <p:txBody>
          <a:bodyPr/>
          <a:lstStyle>
            <a:lvl1pPr>
              <a:defRPr/>
            </a:lvl1pPr>
          </a:lstStyle>
          <a:p>
            <a:pPr>
              <a:defRPr/>
            </a:pPr>
            <a:fld id="{02A9E542-7A02-412A-AADC-3D0745AAA56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954076274"/>
      </p:ext>
    </p:extLst>
  </p:cSld>
  <p:clrMapOvr>
    <a:masterClrMapping/>
  </p:clrMapOvr>
  <p:transition spd="slow" advClick="0" advTm="300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4"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p:cNvSpPr>
            <a:spLocks noGrp="1" noChangeArrowheads="1"/>
          </p:cNvSpPr>
          <p:nvPr>
            <p:ph type="sldNum" sz="quarter" idx="12"/>
          </p:nvPr>
        </p:nvSpPr>
        <p:spPr>
          <a:ln/>
        </p:spPr>
        <p:txBody>
          <a:bodyPr/>
          <a:lstStyle>
            <a:lvl1pPr>
              <a:defRPr/>
            </a:lvl1pPr>
          </a:lstStyle>
          <a:p>
            <a:pPr>
              <a:defRPr/>
            </a:pPr>
            <a:fld id="{F8358AC2-A709-42B7-897D-D7DD3B749D5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59758425"/>
      </p:ext>
    </p:extLst>
  </p:cSld>
  <p:clrMapOvr>
    <a:masterClrMapping/>
  </p:clrMapOvr>
  <p:transition spd="slow" advClick="0" advTm="300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3"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p:cNvSpPr>
            <a:spLocks noGrp="1" noChangeArrowheads="1"/>
          </p:cNvSpPr>
          <p:nvPr>
            <p:ph type="sldNum" sz="quarter" idx="12"/>
          </p:nvPr>
        </p:nvSpPr>
        <p:spPr>
          <a:ln/>
        </p:spPr>
        <p:txBody>
          <a:bodyPr/>
          <a:lstStyle>
            <a:lvl1pPr>
              <a:defRPr/>
            </a:lvl1pPr>
          </a:lstStyle>
          <a:p>
            <a:pPr>
              <a:defRPr/>
            </a:pPr>
            <a:fld id="{14000ACD-A823-4237-9B43-CE3FE1A1918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621939097"/>
      </p:ext>
    </p:extLst>
  </p:cSld>
  <p:clrMapOvr>
    <a:masterClrMapping/>
  </p:clrMapOvr>
  <p:transition spd="slow" advClick="0" advTm="3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pPr>
              <a:defRPr/>
            </a:pPr>
            <a:fld id="{30EBF6B9-2C32-41CC-BD1D-51EDCE9D00F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102881207"/>
      </p:ext>
    </p:extLst>
  </p:cSld>
  <p:clrMapOvr>
    <a:masterClrMapping/>
  </p:clrMapOvr>
  <p:transition spd="slow" advClick="0" advTm="300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pPr>
              <a:defRPr/>
            </a:pPr>
            <a:fld id="{E299BE33-7C44-4C0A-AA76-B32492C2603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225623616"/>
      </p:ext>
    </p:extLst>
  </p:cSld>
  <p:clrMapOvr>
    <a:masterClrMapping/>
  </p:clrMapOvr>
  <p:transition spd="slow" advClick="0" advTm="300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ED41D7FE-EE54-48DF-8511-8B8B6CA7132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446636720"/>
      </p:ext>
    </p:extLst>
  </p:cSld>
  <p:clrMapOvr>
    <a:masterClrMapping/>
  </p:clrMapOvr>
  <p:transition spd="slow" advClick="0" advTm="3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6"/>
          <p:cNvSpPr>
            <a:spLocks noGrp="1" noChangeArrowheads="1"/>
          </p:cNvSpPr>
          <p:nvPr>
            <p:ph type="dt" sz="half" idx="10"/>
          </p:nvPr>
        </p:nvSpPr>
        <p:spPr>
          <a:ln/>
        </p:spPr>
        <p:txBody>
          <a:bodyPr/>
          <a:lstStyle>
            <a:lvl1pPr>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1227F766-7D6E-4463-8354-DE6CFC74828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716866599"/>
      </p:ext>
    </p:extLst>
  </p:cSld>
  <p:clrMapOvr>
    <a:masterClrMapping/>
  </p:clrMapOvr>
  <p:transition spd="slow" advClick="0" advTm="300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023330F1-2C8E-4C86-A038-DE2F3FC5982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523378074"/>
      </p:ext>
    </p:extLst>
  </p:cSld>
  <p:clrMapOvr>
    <a:masterClrMapping/>
  </p:clrMapOvr>
  <p:transition spd="slow" advClick="0" advTm="300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D6DC3C82-08F5-487A-BDC3-81E6FA65A174}"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499075782"/>
      </p:ext>
    </p:extLst>
  </p:cSld>
  <p:clrMapOvr>
    <a:masterClrMapping/>
  </p:clrMapOvr>
  <p:transition spd="slow" advClick="0" advTm="300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F5D05299-E18C-4DB6-9672-DBFAEB10AD8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345111347"/>
      </p:ext>
    </p:extLst>
  </p:cSld>
  <p:clrMapOvr>
    <a:masterClrMapping/>
  </p:clrMapOvr>
  <p:transition spd="slow"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73AC499B-81FA-458B-936C-A1C9E49AB428}" type="datetimeFigureOut">
              <a:rPr lang="zh-CN" altLang="en-US"/>
              <a:pPr>
                <a:defRPr/>
              </a:pPr>
              <a:t>2016/11/7</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B9D3F231-A283-4939-9494-558AECB9A81E}" type="slidenum">
              <a:rPr lang="zh-CN" altLang="en-US"/>
              <a:pPr>
                <a:defRPr/>
              </a:pPr>
              <a:t>‹#›</a:t>
            </a:fld>
            <a:endParaRPr lang="zh-CN" altLang="en-US"/>
          </a:p>
        </p:txBody>
      </p:sp>
    </p:spTree>
    <p:extLst>
      <p:ext uri="{BB962C8B-B14F-4D97-AF65-F5344CB8AC3E}">
        <p14:creationId xmlns:p14="http://schemas.microsoft.com/office/powerpoint/2010/main" val="2874538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53DF78C2-CAF3-49CC-8D85-AEF629C478B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933360923"/>
      </p:ext>
    </p:extLst>
  </p:cSld>
  <p:clrMapOvr>
    <a:masterClrMapping/>
  </p:clrMapOvr>
  <p:transition spd="slow" advClick="0" advTm="300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8"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p:cNvSpPr>
            <a:spLocks noGrp="1" noChangeArrowheads="1"/>
          </p:cNvSpPr>
          <p:nvPr>
            <p:ph type="sldNum" sz="quarter" idx="12"/>
          </p:nvPr>
        </p:nvSpPr>
        <p:spPr>
          <a:ln/>
        </p:spPr>
        <p:txBody>
          <a:bodyPr/>
          <a:lstStyle>
            <a:lvl1pPr>
              <a:defRPr/>
            </a:lvl1pPr>
          </a:lstStyle>
          <a:p>
            <a:pPr>
              <a:defRPr/>
            </a:pPr>
            <a:fld id="{6074A86E-793D-4F14-B62D-01EE0A7B48A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91716130"/>
      </p:ext>
    </p:extLst>
  </p:cSld>
  <p:clrMapOvr>
    <a:masterClrMapping/>
  </p:clrMapOvr>
  <p:transition spd="slow" advClick="0" advTm="300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4"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p:cNvSpPr>
            <a:spLocks noGrp="1" noChangeArrowheads="1"/>
          </p:cNvSpPr>
          <p:nvPr>
            <p:ph type="sldNum" sz="quarter" idx="12"/>
          </p:nvPr>
        </p:nvSpPr>
        <p:spPr>
          <a:ln/>
        </p:spPr>
        <p:txBody>
          <a:bodyPr/>
          <a:lstStyle>
            <a:lvl1pPr>
              <a:defRPr/>
            </a:lvl1pPr>
          </a:lstStyle>
          <a:p>
            <a:pPr>
              <a:defRPr/>
            </a:pPr>
            <a:fld id="{E62D85A7-8BF0-43A6-A81E-FD739BAFB07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03556491"/>
      </p:ext>
    </p:extLst>
  </p:cSld>
  <p:clrMapOvr>
    <a:masterClrMapping/>
  </p:clrMapOvr>
  <p:transition spd="slow" advClick="0" advTm="300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3"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p:cNvSpPr>
            <a:spLocks noGrp="1" noChangeArrowheads="1"/>
          </p:cNvSpPr>
          <p:nvPr>
            <p:ph type="sldNum" sz="quarter" idx="12"/>
          </p:nvPr>
        </p:nvSpPr>
        <p:spPr>
          <a:ln/>
        </p:spPr>
        <p:txBody>
          <a:bodyPr/>
          <a:lstStyle>
            <a:lvl1pPr>
              <a:defRPr/>
            </a:lvl1pPr>
          </a:lstStyle>
          <a:p>
            <a:pPr>
              <a:defRPr/>
            </a:pPr>
            <a:fld id="{0068ACA1-59D0-49D4-B176-E03CBD3C512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067613107"/>
      </p:ext>
    </p:extLst>
  </p:cSld>
  <p:clrMapOvr>
    <a:masterClrMapping/>
  </p:clrMapOvr>
  <p:transition spd="slow" advClick="0" advTm="300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2D659FFC-D6DB-4AFE-B5FC-0791F998D35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934331081"/>
      </p:ext>
    </p:extLst>
  </p:cSld>
  <p:clrMapOvr>
    <a:masterClrMapping/>
  </p:clrMapOvr>
  <p:transition spd="slow" advClick="0"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74563E2B-A5BC-42A0-84F6-B4DA20B3ADD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629934524"/>
      </p:ext>
    </p:extLst>
  </p:cSld>
  <p:clrMapOvr>
    <a:masterClrMapping/>
  </p:clrMapOvr>
  <p:transition spd="slow" advClick="0" advTm="300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8B0F036F-8531-40B1-842F-002A7CC018E3}"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481687106"/>
      </p:ext>
    </p:extLst>
  </p:cSld>
  <p:clrMapOvr>
    <a:masterClrMapping/>
  </p:clrMapOvr>
  <p:transition spd="slow" advClick="0"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2"/>
          <p:cNvSpPr>
            <a:spLocks noGrp="1" noChangeArrowheads="1"/>
          </p:cNvSpPr>
          <p:nvPr>
            <p:ph type="dt" sz="half" idx="10"/>
          </p:nvPr>
        </p:nvSpPr>
        <p:spPr>
          <a:ln/>
        </p:spPr>
        <p:txBody>
          <a:bodyPr/>
          <a:lstStyle>
            <a:lvl1pPr>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4F43DF8D-86DB-4B3A-928C-A8A887B55552}"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663459717"/>
      </p:ext>
    </p:extLst>
  </p:cSld>
  <p:clrMapOvr>
    <a:masterClrMapping/>
  </p:clrMapOvr>
  <p:transition spd="slow" advClick="0" advTm="300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90E1979A-1917-43E3-BB2A-BE041BDEE799}"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601580745"/>
      </p:ext>
    </p:extLst>
  </p:cSld>
  <p:clrMapOvr>
    <a:masterClrMapping/>
  </p:clrMapOvr>
  <p:transition spd="slow" advClick="0" advTm="300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A3F1A677-3397-4E5D-8731-00B78EB925D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5993438"/>
      </p:ext>
    </p:extLst>
  </p:cSld>
  <p:clrMapOvr>
    <a:masterClrMapping/>
  </p:clrMapOvr>
  <p:transition spd="slow"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5AA497AA-2B05-4134-89CD-F99888BC7C76}" type="datetimeFigureOut">
              <a:rPr lang="zh-CN" altLang="en-US"/>
              <a:pPr>
                <a:defRPr/>
              </a:pPr>
              <a:t>2016/11/7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5044F7CF-1FE5-4F09-AB34-D8764FCF22F3}" type="slidenum">
              <a:rPr lang="zh-CN" altLang="en-US"/>
              <a:pPr>
                <a:defRPr/>
              </a:pPr>
              <a:t>‹#›</a:t>
            </a:fld>
            <a:endParaRPr lang="zh-CN" altLang="en-US"/>
          </a:p>
        </p:txBody>
      </p:sp>
    </p:spTree>
    <p:extLst>
      <p:ext uri="{BB962C8B-B14F-4D97-AF65-F5344CB8AC3E}">
        <p14:creationId xmlns:p14="http://schemas.microsoft.com/office/powerpoint/2010/main" val="3652580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831990C6-87D3-4931-9A59-6C856B894E2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785773684"/>
      </p:ext>
    </p:extLst>
  </p:cSld>
  <p:clrMapOvr>
    <a:masterClrMapping/>
  </p:clrMapOvr>
  <p:transition spd="slow" advClick="0" advTm="300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pPr>
              <a:defRPr/>
            </a:pPr>
            <a:fld id="{067FBEA7-E31C-4767-871F-EE20DEB9CA6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437900278"/>
      </p:ext>
    </p:extLst>
  </p:cSld>
  <p:clrMapOvr>
    <a:masterClrMapping/>
  </p:clrMapOvr>
  <p:transition spd="slow" advClick="0" advTm="300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8"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p:cNvSpPr>
            <a:spLocks noGrp="1" noChangeArrowheads="1"/>
          </p:cNvSpPr>
          <p:nvPr>
            <p:ph type="sldNum" sz="quarter" idx="12"/>
          </p:nvPr>
        </p:nvSpPr>
        <p:spPr>
          <a:ln/>
        </p:spPr>
        <p:txBody>
          <a:bodyPr/>
          <a:lstStyle>
            <a:lvl1pPr>
              <a:defRPr/>
            </a:lvl1pPr>
          </a:lstStyle>
          <a:p>
            <a:pPr>
              <a:defRPr/>
            </a:pPr>
            <a:fld id="{0B48B40C-C50F-40F9-BD82-D7F694A6F29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290428588"/>
      </p:ext>
    </p:extLst>
  </p:cSld>
  <p:clrMapOvr>
    <a:masterClrMapping/>
  </p:clrMapOvr>
  <p:transition spd="slow" advClick="0" advTm="300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4"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p:cNvSpPr>
            <a:spLocks noGrp="1" noChangeArrowheads="1"/>
          </p:cNvSpPr>
          <p:nvPr>
            <p:ph type="sldNum" sz="quarter" idx="12"/>
          </p:nvPr>
        </p:nvSpPr>
        <p:spPr>
          <a:ln/>
        </p:spPr>
        <p:txBody>
          <a:bodyPr/>
          <a:lstStyle>
            <a:lvl1pPr>
              <a:defRPr/>
            </a:lvl1pPr>
          </a:lstStyle>
          <a:p>
            <a:pPr>
              <a:defRPr/>
            </a:pPr>
            <a:fld id="{0BCE2FA7-C0CD-4CCF-A72E-595D20CD638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2774862210"/>
      </p:ext>
    </p:extLst>
  </p:cSld>
  <p:clrMapOvr>
    <a:masterClrMapping/>
  </p:clrMapOvr>
  <p:transition spd="slow" advClick="0" advTm="300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3"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p:cNvSpPr>
            <a:spLocks noGrp="1" noChangeArrowheads="1"/>
          </p:cNvSpPr>
          <p:nvPr>
            <p:ph type="sldNum" sz="quarter" idx="12"/>
          </p:nvPr>
        </p:nvSpPr>
        <p:spPr>
          <a:ln/>
        </p:spPr>
        <p:txBody>
          <a:bodyPr/>
          <a:lstStyle>
            <a:lvl1pPr>
              <a:defRPr/>
            </a:lvl1pPr>
          </a:lstStyle>
          <a:p>
            <a:pPr>
              <a:defRPr/>
            </a:pPr>
            <a:fld id="{77A2CC65-6197-4AE6-BB24-513E654DF6BE}"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789953232"/>
      </p:ext>
    </p:extLst>
  </p:cSld>
  <p:clrMapOvr>
    <a:masterClrMapping/>
  </p:clrMapOvr>
  <p:transition spd="slow" advClick="0" advTm="300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pPr>
              <a:defRPr/>
            </a:pPr>
            <a:fld id="{A7DE1BB9-DA2C-4922-A63E-328E4013BAC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753025845"/>
      </p:ext>
    </p:extLst>
  </p:cSld>
  <p:clrMapOvr>
    <a:masterClrMapping/>
  </p:clrMapOvr>
  <p:transition spd="slow" advClick="0" advTm="300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pPr>
              <a:defRPr/>
            </a:pPr>
            <a:fld id="{8C21F62F-F4CC-40CA-9F71-F755AAD9136C}"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43898333"/>
      </p:ext>
    </p:extLst>
  </p:cSld>
  <p:clrMapOvr>
    <a:masterClrMapping/>
  </p:clrMapOvr>
  <p:transition spd="slow" advClick="0" advTm="300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AF083271-C85E-4367-AA96-68213D58CF5B}"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17776092"/>
      </p:ext>
    </p:extLst>
  </p:cSld>
  <p:clrMapOvr>
    <a:masterClrMapping/>
  </p:clrMapOvr>
  <p:transition spd="slow" advClick="0" advTm="300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1"/>
          <p:cNvSpPr>
            <a:spLocks noGrp="1" noChangeArrowheads="1"/>
          </p:cNvSpPr>
          <p:nvPr>
            <p:ph type="dt" sz="half" idx="10"/>
          </p:nvPr>
        </p:nvSpPr>
        <p:spPr>
          <a:ln/>
        </p:spPr>
        <p:txBody>
          <a:bodyPr/>
          <a:lstStyle>
            <a:lvl1pPr>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37E3F39B-32EA-4892-B67C-E3B79EEABBF9}"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910253035"/>
      </p:ext>
    </p:extLst>
  </p:cSld>
  <p:clrMapOvr>
    <a:masterClrMapping/>
  </p:clrMapOvr>
  <p:transition spd="slow" advClick="0" advTm="300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ED173A01-6B5E-45ED-A36D-F411B3BDA1E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413312145"/>
      </p:ext>
    </p:extLst>
  </p:cSld>
  <p:clrMapOvr>
    <a:masterClrMapping/>
  </p:clrMapOvr>
  <p:transition spd="slow"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FF13BF97-C96D-4598-B0A3-4CFCC5269134}" type="datetimeFigureOut">
              <a:rPr lang="zh-CN" altLang="en-US"/>
              <a:pPr>
                <a:defRPr/>
              </a:pPr>
              <a:t>2016/11/7</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0F9EAA3F-F22B-431B-B927-A61E0B6F372A}" type="slidenum">
              <a:rPr lang="zh-CN" altLang="en-US"/>
              <a:pPr>
                <a:defRPr/>
              </a:pPr>
              <a:t>‹#›</a:t>
            </a:fld>
            <a:endParaRPr lang="zh-CN" altLang="en-US"/>
          </a:p>
        </p:txBody>
      </p:sp>
    </p:spTree>
    <p:extLst>
      <p:ext uri="{BB962C8B-B14F-4D97-AF65-F5344CB8AC3E}">
        <p14:creationId xmlns:p14="http://schemas.microsoft.com/office/powerpoint/2010/main" val="33921981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78D7AF0C-AFE4-419E-BA03-91EF40BAF0E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59868348"/>
      </p:ext>
    </p:extLst>
  </p:cSld>
  <p:clrMapOvr>
    <a:masterClrMapping/>
  </p:clrMapOvr>
  <p:transition spd="slow" advClick="0" advTm="300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B439C980-22F7-408A-8472-CD4852CF8A4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632036826"/>
      </p:ext>
    </p:extLst>
  </p:cSld>
  <p:clrMapOvr>
    <a:masterClrMapping/>
  </p:clrMapOvr>
  <p:transition spd="slow" advClick="0" advTm="300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4CDD2CB3-EF14-4653-83B7-B60B1E9B94C7}"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248317726"/>
      </p:ext>
    </p:extLst>
  </p:cSld>
  <p:clrMapOvr>
    <a:masterClrMapping/>
  </p:clrMapOvr>
  <p:transition spd="slow" advClick="0" advTm="300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pPr>
              <a:defRPr/>
            </a:pPr>
            <a:fld id="{292674AB-E2DF-45E1-96AC-5C6FE999179A}"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798261502"/>
      </p:ext>
    </p:extLst>
  </p:cSld>
  <p:clrMapOvr>
    <a:masterClrMapping/>
  </p:clrMapOvr>
  <p:transition spd="slow" advClick="0" advTm="300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pPr>
              <a:defRPr/>
            </a:pPr>
            <a:fld id="{480F5A4E-C2F6-4B20-AB63-C7A65D132726}"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44803363"/>
      </p:ext>
    </p:extLst>
  </p:cSld>
  <p:clrMapOvr>
    <a:masterClrMapping/>
  </p:clrMapOvr>
  <p:transition spd="slow" advClick="0" advTm="300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pPr>
              <a:defRPr/>
            </a:pPr>
            <a:fld id="{4EBA1E07-A7E2-424A-A88B-B05E76D8F3B0}"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953230895"/>
      </p:ext>
    </p:extLst>
  </p:cSld>
  <p:clrMapOvr>
    <a:masterClrMapping/>
  </p:clrMapOvr>
  <p:transition spd="slow" advClick="0" advTm="300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2583E4BC-329D-40AE-9FFC-CEF673FD2FA5}"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552825844"/>
      </p:ext>
    </p:extLst>
  </p:cSld>
  <p:clrMapOvr>
    <a:masterClrMapping/>
  </p:clrMapOvr>
  <p:transition spd="slow" advClick="0" advTm="300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F4F7F19F-FD1B-48A2-BE7C-B1E1EA5294D8}"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1852977319"/>
      </p:ext>
    </p:extLst>
  </p:cSld>
  <p:clrMapOvr>
    <a:masterClrMapping/>
  </p:clrMapOvr>
  <p:transition spd="slow" advClick="0" advTm="300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AA311AAA-5379-47F9-A362-3828EC3B4B3F}"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3572515938"/>
      </p:ext>
    </p:extLst>
  </p:cSld>
  <p:clrMapOvr>
    <a:masterClrMapping/>
  </p:clrMapOvr>
  <p:transition spd="slow" advClick="0" advTm="300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4"/>
          <p:cNvSpPr>
            <a:spLocks noGrp="1" noChangeArrowheads="1"/>
          </p:cNvSpPr>
          <p:nvPr>
            <p:ph type="dt" sz="half" idx="10"/>
          </p:nvPr>
        </p:nvSpPr>
        <p:spPr>
          <a:ln/>
        </p:spPr>
        <p:txBody>
          <a:bodyPr/>
          <a:lstStyle>
            <a:lvl1pPr>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B7AC1FE8-7D77-447A-91B6-972C1D1D5BB9}" type="slidenum">
              <a:rPr lang="zh-CN" altLang="en-US"/>
              <a:pPr>
                <a:defRPr/>
              </a:pPr>
              <a:t>‹#›</a:t>
            </a:fld>
            <a:endParaRPr lang="zh-CN" altLang="en-US" sz="1800">
              <a:solidFill>
                <a:srgbClr val="000000"/>
              </a:solidFill>
            </a:endParaRPr>
          </a:p>
        </p:txBody>
      </p:sp>
    </p:spTree>
    <p:extLst>
      <p:ext uri="{BB962C8B-B14F-4D97-AF65-F5344CB8AC3E}">
        <p14:creationId xmlns:p14="http://schemas.microsoft.com/office/powerpoint/2010/main" val="459696365"/>
      </p:ext>
    </p:extLst>
  </p:cSld>
  <p:clrMapOvr>
    <a:masterClrMapping/>
  </p:clrMapOvr>
  <p:transition spd="slow"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3D4E66E3-2413-4E40-9D68-0E3CD39BE136}" type="datetimeFigureOut">
              <a:rPr lang="zh-CN" altLang="en-US"/>
              <a:pPr>
                <a:defRPr/>
              </a:pPr>
              <a:t>2016/11/7</a:t>
            </a:fld>
            <a:endParaRPr lang="zh-CN" altLang="en-US"/>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3FF4ED29-D7DD-4E66-A704-9D45AC05A92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10243"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11268" name="日期占位符 4"/>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65E09109-F21B-4F68-9A69-D7D61C852EE1}" type="datetime1">
              <a:rPr lang="zh-CN" altLang="en-US"/>
              <a:pPr>
                <a:defRPr/>
              </a:pPr>
              <a:t>2016/11/7</a:t>
            </a:fld>
            <a:endParaRPr lang="zh-CN" altLang="en-US" sz="1800">
              <a:solidFill>
                <a:srgbClr val="000000"/>
              </a:solidFill>
            </a:endParaRPr>
          </a:p>
        </p:txBody>
      </p:sp>
      <p:sp>
        <p:nvSpPr>
          <p:cNvPr id="11269" name="页脚占位符 5"/>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1270" name="灯片编号占位符 6"/>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DB90456A-4D72-4EC0-AE3C-88C7371B8102}"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11267"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12292"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C809EA0C-9619-4B00-8850-DFA1D74EC1C3}" type="datetime1">
              <a:rPr lang="zh-CN" altLang="en-US"/>
              <a:pPr>
                <a:defRPr/>
              </a:pPr>
              <a:t>2016/11/7</a:t>
            </a:fld>
            <a:endParaRPr lang="zh-CN" altLang="en-US" sz="1800">
              <a:solidFill>
                <a:srgbClr val="000000"/>
              </a:solidFill>
            </a:endParaRPr>
          </a:p>
        </p:txBody>
      </p:sp>
      <p:sp>
        <p:nvSpPr>
          <p:cNvPr id="12293"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2294"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B6FECD74-A95B-4412-8528-12EDA5B8B4A2}"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12291"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13316"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7E8B9365-F54F-4F53-9BB5-A4411A6A73AA}" type="datetime1">
              <a:rPr lang="zh-CN" altLang="en-US"/>
              <a:pPr>
                <a:defRPr/>
              </a:pPr>
              <a:t>2016/11/7</a:t>
            </a:fld>
            <a:endParaRPr lang="zh-CN" altLang="en-US" sz="1800">
              <a:solidFill>
                <a:srgbClr val="000000"/>
              </a:solidFill>
            </a:endParaRPr>
          </a:p>
        </p:txBody>
      </p:sp>
      <p:sp>
        <p:nvSpPr>
          <p:cNvPr id="13317"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3318"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542D5ABE-D45A-4556-9D50-88E29443BE9D}"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13315"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14340" name="日期占位符 2"/>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CECE4F8F-44F9-4D63-B24F-04E6C3DA8043}" type="datetime1">
              <a:rPr lang="zh-CN" altLang="en-US"/>
              <a:pPr>
                <a:defRPr/>
              </a:pPr>
              <a:t>2016/11/7</a:t>
            </a:fld>
            <a:endParaRPr lang="zh-CN" altLang="en-US" sz="1800">
              <a:solidFill>
                <a:srgbClr val="000000"/>
              </a:solidFill>
            </a:endParaRPr>
          </a:p>
        </p:txBody>
      </p:sp>
      <p:sp>
        <p:nvSpPr>
          <p:cNvPr id="14341" name="页脚占位符 3"/>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4342" name="灯片编号占位符 4"/>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DB970A0A-65E8-4DCB-AA9D-AFF0A05185E0}"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4338"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4339"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2052"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5FB667AF-2145-4FA8-B91A-F45A83D5C056}" type="datetimeFigureOut">
              <a:rPr lang="zh-CN" altLang="en-US"/>
              <a:pPr>
                <a:defRPr/>
              </a:pPr>
              <a:t>2016/11/7</a:t>
            </a:fld>
            <a:endParaRPr lang="zh-CN" altLang="en-US"/>
          </a:p>
        </p:txBody>
      </p:sp>
      <p:sp>
        <p:nvSpPr>
          <p:cNvPr id="2053"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2054"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78C55D6D-344B-4E98-9657-F68BBDAB6AD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rPr>
              <a:pPr fontAlgn="auto">
                <a:spcBef>
                  <a:spcPts val="0"/>
                </a:spcBef>
                <a:spcAft>
                  <a:spcPts val="0"/>
                </a:spcAft>
              </a:pPr>
              <a:t>2016/11/7</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rPr>
              <a:pPr fontAlgn="auto">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7212907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2051"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3076"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latin typeface="Arial" pitchFamily="34" charset="0"/>
              </a:defRPr>
            </a:lvl1pPr>
          </a:lstStyle>
          <a:p>
            <a:pPr>
              <a:defRPr/>
            </a:pPr>
            <a:fld id="{C3A77D49-6FC4-4DE6-8981-0E47BCA08D72}" type="datetime1">
              <a:rPr lang="zh-CN" altLang="en-US"/>
              <a:pPr>
                <a:defRPr/>
              </a:pPr>
              <a:t>2016/11/7</a:t>
            </a:fld>
            <a:endParaRPr lang="zh-CN" altLang="en-US" sz="1800">
              <a:solidFill>
                <a:srgbClr val="000000"/>
              </a:solidFill>
            </a:endParaRPr>
          </a:p>
        </p:txBody>
      </p:sp>
      <p:sp>
        <p:nvSpPr>
          <p:cNvPr id="3077"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latin typeface="Arial" pitchFamily="34" charset="0"/>
              </a:defRPr>
            </a:lvl1pPr>
          </a:lstStyle>
          <a:p>
            <a:pPr>
              <a:defRPr/>
            </a:pPr>
            <a:endParaRPr lang="zh-CN" altLang="en-US"/>
          </a:p>
        </p:txBody>
      </p:sp>
      <p:sp>
        <p:nvSpPr>
          <p:cNvPr id="3078"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latin typeface="Arial" pitchFamily="34" charset="0"/>
              </a:defRPr>
            </a:lvl1pPr>
          </a:lstStyle>
          <a:p>
            <a:pPr>
              <a:defRPr/>
            </a:pPr>
            <a:fld id="{3A216E95-ECFF-4E5C-BBAC-60B3ED95BD22}"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3075"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4100"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4029D01A-5AF9-4379-BE3B-9DB62B7464C6}" type="datetime1">
              <a:rPr lang="zh-CN" altLang="en-US"/>
              <a:pPr>
                <a:defRPr/>
              </a:pPr>
              <a:t>2016/11/7</a:t>
            </a:fld>
            <a:endParaRPr lang="zh-CN" altLang="en-US" sz="1800">
              <a:solidFill>
                <a:srgbClr val="000000"/>
              </a:solidFill>
            </a:endParaRPr>
          </a:p>
        </p:txBody>
      </p:sp>
      <p:sp>
        <p:nvSpPr>
          <p:cNvPr id="4101"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4102"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9920BAE5-4FFD-43AB-A895-1E4529B0CA1C}"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4099"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5124" name="日期占位符 3"/>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526F3183-F4D8-4DED-81E9-C81F6EBF49A1}" type="datetime1">
              <a:rPr lang="zh-CN" altLang="en-US"/>
              <a:pPr>
                <a:defRPr/>
              </a:pPr>
              <a:t>2016/11/7</a:t>
            </a:fld>
            <a:endParaRPr lang="zh-CN" altLang="en-US" sz="1800">
              <a:solidFill>
                <a:srgbClr val="000000"/>
              </a:solidFill>
            </a:endParaRPr>
          </a:p>
        </p:txBody>
      </p:sp>
      <p:sp>
        <p:nvSpPr>
          <p:cNvPr id="5125" name="页脚占位符 4"/>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5126" name="灯片编号占位符 5"/>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89095C01-CC60-4EC5-8D23-190D3869211D}"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5123"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6148" name="日期占位符 4"/>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B7F9E0B5-31DC-47DD-8066-E0D42EFB7ADE}" type="datetime1">
              <a:rPr lang="zh-CN" altLang="en-US"/>
              <a:pPr>
                <a:defRPr/>
              </a:pPr>
              <a:t>2016/11/7</a:t>
            </a:fld>
            <a:endParaRPr lang="zh-CN" altLang="en-US" sz="1800">
              <a:solidFill>
                <a:srgbClr val="000000"/>
              </a:solidFill>
            </a:endParaRPr>
          </a:p>
        </p:txBody>
      </p:sp>
      <p:sp>
        <p:nvSpPr>
          <p:cNvPr id="6149" name="页脚占位符 5"/>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6150" name="灯片编号占位符 6"/>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666103C9-98E7-4352-BF64-8E01E3B5D7F4}"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6147"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7172" name="日期占位符 6"/>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AEBD3FBB-6C61-47C0-B961-2CF8060FC76A}" type="datetime1">
              <a:rPr lang="zh-CN" altLang="en-US"/>
              <a:pPr>
                <a:defRPr/>
              </a:pPr>
              <a:t>2016/11/7</a:t>
            </a:fld>
            <a:endParaRPr lang="zh-CN" altLang="en-US" sz="1800">
              <a:solidFill>
                <a:srgbClr val="000000"/>
              </a:solidFill>
            </a:endParaRPr>
          </a:p>
        </p:txBody>
      </p:sp>
      <p:sp>
        <p:nvSpPr>
          <p:cNvPr id="7173" name="页脚占位符 7"/>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7174" name="灯片编号占位符 8"/>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3FFF12C0-126D-486C-8F32-C76C79839CDB}"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7171"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8196" name="日期占位符 2"/>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668728BC-A982-40CB-84B8-012DD7F21F2B}" type="datetime1">
              <a:rPr lang="zh-CN" altLang="en-US"/>
              <a:pPr>
                <a:defRPr/>
              </a:pPr>
              <a:t>2016/11/7</a:t>
            </a:fld>
            <a:endParaRPr lang="zh-CN" altLang="en-US" sz="1800">
              <a:solidFill>
                <a:srgbClr val="000000"/>
              </a:solidFill>
            </a:endParaRPr>
          </a:p>
        </p:txBody>
      </p:sp>
      <p:sp>
        <p:nvSpPr>
          <p:cNvPr id="8197" name="页脚占位符 3"/>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8198" name="灯片编号占位符 4"/>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F1920082-CE1E-4C24-A6D1-CEC27E0445C5}"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8195"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9220" name="日期占位符 1"/>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80BA1DE7-909B-4193-AE0D-0EC926297E7A}" type="datetime1">
              <a:rPr lang="zh-CN" altLang="en-US"/>
              <a:pPr>
                <a:defRPr/>
              </a:pPr>
              <a:t>2016/11/7</a:t>
            </a:fld>
            <a:endParaRPr lang="zh-CN" altLang="en-US" sz="1800">
              <a:solidFill>
                <a:srgbClr val="000000"/>
              </a:solidFill>
            </a:endParaRPr>
          </a:p>
        </p:txBody>
      </p:sp>
      <p:sp>
        <p:nvSpPr>
          <p:cNvPr id="9221" name="页脚占位符 2"/>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9222" name="灯片编号占位符 3"/>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D9D35861-F1B6-4C95-B66A-3EA4093CDED3}"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sym typeface="Calibri" pitchFamily="34" charset="0"/>
              </a:rPr>
              <a:t>单击此处编辑母版标题样式</a:t>
            </a:r>
          </a:p>
        </p:txBody>
      </p:sp>
      <p:sp>
        <p:nvSpPr>
          <p:cNvPr id="9219"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sym typeface="Calibri" pitchFamily="34" charset="0"/>
              </a:rPr>
              <a:t>单击此处编辑母版文本样式</a:t>
            </a:r>
          </a:p>
          <a:p>
            <a:pPr lvl="1"/>
            <a:r>
              <a:rPr lang="zh-CN" smtClean="0">
                <a:sym typeface="Calibri" pitchFamily="34" charset="0"/>
              </a:rPr>
              <a:t>第二级</a:t>
            </a:r>
          </a:p>
          <a:p>
            <a:pPr lvl="2"/>
            <a:r>
              <a:rPr lang="zh-CN" smtClean="0">
                <a:sym typeface="Calibri" pitchFamily="34" charset="0"/>
              </a:rPr>
              <a:t>第三级</a:t>
            </a:r>
          </a:p>
          <a:p>
            <a:pPr lvl="3"/>
            <a:r>
              <a:rPr lang="zh-CN" smtClean="0">
                <a:sym typeface="Calibri" pitchFamily="34" charset="0"/>
              </a:rPr>
              <a:t>第四级</a:t>
            </a:r>
          </a:p>
          <a:p>
            <a:pPr lvl="4"/>
            <a:r>
              <a:rPr lang="zh-CN" smtClean="0">
                <a:sym typeface="Calibri" pitchFamily="34" charset="0"/>
              </a:rPr>
              <a:t>第五级</a:t>
            </a:r>
          </a:p>
        </p:txBody>
      </p:sp>
      <p:sp>
        <p:nvSpPr>
          <p:cNvPr id="10244" name="日期占位符 4"/>
          <p:cNvSpPr>
            <a:spLocks noGrp="1" noChangeArrowheads="1"/>
          </p:cNvSpPr>
          <p:nvPr>
            <p:ph type="dt" sz="half" idx="2"/>
          </p:nvPr>
        </p:nvSpPr>
        <p:spPr bwMode="auto">
          <a:xfrm>
            <a:off x="609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6DF84767-8373-4EE0-9D2E-49A57C383EED}" type="datetime1">
              <a:rPr lang="zh-CN" altLang="en-US"/>
              <a:pPr>
                <a:defRPr/>
              </a:pPr>
              <a:t>2016/11/7</a:t>
            </a:fld>
            <a:endParaRPr lang="zh-CN" altLang="en-US" sz="1800">
              <a:solidFill>
                <a:srgbClr val="000000"/>
              </a:solidFill>
            </a:endParaRPr>
          </a:p>
        </p:txBody>
      </p:sp>
      <p:sp>
        <p:nvSpPr>
          <p:cNvPr id="10245" name="页脚占位符 5"/>
          <p:cNvSpPr>
            <a:spLocks noGrp="1" noChangeArrowheads="1"/>
          </p:cNvSpPr>
          <p:nvPr>
            <p:ph type="ftr" sz="quarter" idx="3"/>
          </p:nvPr>
        </p:nvSpPr>
        <p:spPr bwMode="auto">
          <a:xfrm>
            <a:off x="4165600" y="6356350"/>
            <a:ext cx="3860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0246" name="灯片编号占位符 6"/>
          <p:cNvSpPr>
            <a:spLocks noGrp="1" noChangeArrowheads="1"/>
          </p:cNvSpPr>
          <p:nvPr>
            <p:ph type="sldNum" sz="quarter" idx="4"/>
          </p:nvPr>
        </p:nvSpPr>
        <p:spPr bwMode="auto">
          <a:xfrm>
            <a:off x="8737600" y="6356350"/>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pPr>
              <a:defRPr/>
            </a:pPr>
            <a:fld id="{A29AAE37-0AD2-4C93-A3EA-14E2D0904824}" type="slidenum">
              <a:rPr lang="zh-CN" altLang="en-US"/>
              <a:pPr>
                <a:defRPr/>
              </a:pPr>
              <a:t>‹#›</a:t>
            </a:fld>
            <a:endParaRPr lang="zh-CN" alt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ransition spd="slow" advClick="0" advTm="300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5pPr>
      <a:lvl6pPr marL="13716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6pPr>
      <a:lvl7pPr marL="18288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7pPr>
      <a:lvl8pPr marL="22860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8pPr>
      <a:lvl9pPr marL="2743200" indent="-914400" algn="ctr" rtl="0" eaLnBrk="0" fontAlgn="base" hangingPunct="0">
        <a:spcBef>
          <a:spcPct val="0"/>
        </a:spcBef>
        <a:spcAft>
          <a:spcPct val="0"/>
        </a:spcAft>
        <a:defRPr sz="4400">
          <a:solidFill>
            <a:schemeClr val="tx1"/>
          </a:solidFill>
          <a:latin typeface="Calibri" pitchFamily="34" charset="0"/>
          <a:ea typeface="宋体" pitchFamily="2" charset="-122"/>
          <a:sym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Calibri" pitchFamily="34"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Calibri" pitchFamily="34"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Calibri" pitchFamily="34"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5.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3" name="组合 4"/>
          <p:cNvGrpSpPr>
            <a:grpSpLocks/>
          </p:cNvGrpSpPr>
          <p:nvPr/>
        </p:nvGrpSpPr>
        <p:grpSpPr bwMode="auto">
          <a:xfrm>
            <a:off x="0" y="333375"/>
            <a:ext cx="1489075" cy="419100"/>
            <a:chOff x="0" y="0"/>
            <a:chExt cx="1489439" cy="419100"/>
          </a:xfrm>
        </p:grpSpPr>
        <p:sp>
          <p:nvSpPr>
            <p:cNvPr id="15379" name="矩形 5"/>
            <p:cNvSpPr>
              <a:spLocks noChangeArrowheads="1"/>
            </p:cNvSpPr>
            <p:nvPr/>
          </p:nvSpPr>
          <p:spPr bwMode="auto">
            <a:xfrm>
              <a:off x="0" y="0"/>
              <a:ext cx="126084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r>
                <a:rPr lang="en-US" altLang="zh-CN">
                  <a:solidFill>
                    <a:srgbClr val="FFFFFF"/>
                  </a:solidFill>
                </a:rPr>
                <a:t>LOGO</a:t>
              </a:r>
              <a:endParaRPr lang="zh-CN" altLang="en-US">
                <a:solidFill>
                  <a:srgbClr val="FFFFFF"/>
                </a:solidFill>
              </a:endParaRPr>
            </a:p>
          </p:txBody>
        </p:sp>
        <p:sp>
          <p:nvSpPr>
            <p:cNvPr id="15380" name="矩形 6"/>
            <p:cNvSpPr>
              <a:spLocks noChangeArrowheads="1"/>
            </p:cNvSpPr>
            <p:nvPr/>
          </p:nvSpPr>
          <p:spPr bwMode="auto">
            <a:xfrm>
              <a:off x="1317989" y="0"/>
              <a:ext cx="66675"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15381" name="矩形 7"/>
            <p:cNvSpPr>
              <a:spLocks noChangeArrowheads="1"/>
            </p:cNvSpPr>
            <p:nvPr/>
          </p:nvSpPr>
          <p:spPr bwMode="auto">
            <a:xfrm>
              <a:off x="1441813" y="219075"/>
              <a:ext cx="47626" cy="2000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sp>
        <p:nvSpPr>
          <p:cNvPr id="15364" name="矩形 8"/>
          <p:cNvSpPr>
            <a:spLocks/>
          </p:cNvSpPr>
          <p:nvPr/>
        </p:nvSpPr>
        <p:spPr bwMode="auto">
          <a:xfrm>
            <a:off x="4686300" y="2287588"/>
            <a:ext cx="7105650" cy="1819275"/>
          </a:xfrm>
          <a:custGeom>
            <a:avLst/>
            <a:gdLst>
              <a:gd name="T0" fmla="*/ 0 w 6696075"/>
              <a:gd name="T1" fmla="*/ 0 h 1819275"/>
              <a:gd name="T2" fmla="*/ 10146234 w 6696075"/>
              <a:gd name="T3" fmla="*/ 19050 h 1819275"/>
              <a:gd name="T4" fmla="*/ 10146234 w 6696075"/>
              <a:gd name="T5" fmla="*/ 1809750 h 1819275"/>
              <a:gd name="T6" fmla="*/ 1700532 w 6696075"/>
              <a:gd name="T7" fmla="*/ 1819275 h 1819275"/>
              <a:gd name="T8" fmla="*/ 0 w 6696075"/>
              <a:gd name="T9" fmla="*/ 0 h 1819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6075" h="1819275">
                <a:moveTo>
                  <a:pt x="0" y="0"/>
                </a:moveTo>
                <a:lnTo>
                  <a:pt x="6696075" y="19050"/>
                </a:lnTo>
                <a:lnTo>
                  <a:pt x="6696075" y="1809750"/>
                </a:lnTo>
                <a:lnTo>
                  <a:pt x="1122277" y="1819275"/>
                </a:lnTo>
                <a:lnTo>
                  <a:pt x="0" y="0"/>
                </a:ln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5365" name="矩形 9"/>
          <p:cNvSpPr>
            <a:spLocks noChangeArrowheads="1"/>
          </p:cNvSpPr>
          <p:nvPr/>
        </p:nvSpPr>
        <p:spPr bwMode="auto">
          <a:xfrm>
            <a:off x="12020550" y="2297113"/>
            <a:ext cx="171450" cy="18002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15366" name="等腰三角形 11"/>
          <p:cNvSpPr>
            <a:spLocks/>
          </p:cNvSpPr>
          <p:nvPr/>
        </p:nvSpPr>
        <p:spPr bwMode="auto">
          <a:xfrm>
            <a:off x="5895975" y="2297113"/>
            <a:ext cx="5895975" cy="1800225"/>
          </a:xfrm>
          <a:custGeom>
            <a:avLst/>
            <a:gdLst>
              <a:gd name="T0" fmla="*/ 0 w 5895976"/>
              <a:gd name="T1" fmla="*/ 1800225 h 1800225"/>
              <a:gd name="T2" fmla="*/ 3586164 w 5895976"/>
              <a:gd name="T3" fmla="*/ 0 h 1800225"/>
              <a:gd name="T4" fmla="*/ 5895969 w 5895976"/>
              <a:gd name="T5" fmla="*/ 1800225 h 1800225"/>
              <a:gd name="T6" fmla="*/ 0 w 5895976"/>
              <a:gd name="T7" fmla="*/ 1800225 h 1800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5976" h="1800225">
                <a:moveTo>
                  <a:pt x="0" y="1800225"/>
                </a:moveTo>
                <a:lnTo>
                  <a:pt x="3586171" y="0"/>
                </a:lnTo>
                <a:lnTo>
                  <a:pt x="5895976" y="1800225"/>
                </a:lnTo>
                <a:lnTo>
                  <a:pt x="0" y="1800225"/>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5367" name="矩形 14"/>
          <p:cNvSpPr>
            <a:spLocks noChangeArrowheads="1"/>
          </p:cNvSpPr>
          <p:nvPr/>
        </p:nvSpPr>
        <p:spPr bwMode="auto">
          <a:xfrm>
            <a:off x="0" y="6448425"/>
            <a:ext cx="1219200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15368" name="矩形 17"/>
          <p:cNvSpPr>
            <a:spLocks noChangeArrowheads="1"/>
          </p:cNvSpPr>
          <p:nvPr/>
        </p:nvSpPr>
        <p:spPr bwMode="auto">
          <a:xfrm>
            <a:off x="9271000" y="6448425"/>
            <a:ext cx="2921000" cy="422275"/>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15369" name="直角三角形 15"/>
          <p:cNvSpPr>
            <a:spLocks noChangeArrowheads="1"/>
          </p:cNvSpPr>
          <p:nvPr/>
        </p:nvSpPr>
        <p:spPr bwMode="auto">
          <a:xfrm rot="-2482782">
            <a:off x="9013825" y="6180138"/>
            <a:ext cx="622300" cy="544512"/>
          </a:xfrm>
          <a:prstGeom prst="rtTriangle">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nvGrpSpPr>
          <p:cNvPr id="15370" name="组合 23"/>
          <p:cNvGrpSpPr>
            <a:grpSpLocks/>
          </p:cNvGrpSpPr>
          <p:nvPr/>
        </p:nvGrpSpPr>
        <p:grpSpPr bwMode="auto">
          <a:xfrm>
            <a:off x="5705475" y="2776538"/>
            <a:ext cx="885825" cy="887412"/>
            <a:chOff x="0" y="0"/>
            <a:chExt cx="1236662" cy="1236662"/>
          </a:xfrm>
        </p:grpSpPr>
        <p:pic>
          <p:nvPicPr>
            <p:cNvPr id="15377" name="组合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6" y="343571"/>
              <a:ext cx="756779" cy="4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椭圆 22"/>
            <p:cNvSpPr>
              <a:spLocks noChangeArrowheads="1"/>
            </p:cNvSpPr>
            <p:nvPr/>
          </p:nvSpPr>
          <p:spPr bwMode="auto">
            <a:xfrm>
              <a:off x="0" y="0"/>
              <a:ext cx="1236662" cy="1236662"/>
            </a:xfrm>
            <a:prstGeom prst="ellipse">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grpSp>
      <p:sp>
        <p:nvSpPr>
          <p:cNvPr id="15371" name="文本框 24"/>
          <p:cNvSpPr txBox="1">
            <a:spLocks noChangeArrowheads="1"/>
          </p:cNvSpPr>
          <p:nvPr/>
        </p:nvSpPr>
        <p:spPr bwMode="auto">
          <a:xfrm>
            <a:off x="6870700" y="2676525"/>
            <a:ext cx="4737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800" b="1">
                <a:solidFill>
                  <a:schemeClr val="bg1"/>
                </a:solidFill>
                <a:latin typeface="微软雅黑" pitchFamily="34" charset="-122"/>
                <a:ea typeface="微软雅黑" pitchFamily="34" charset="-122"/>
              </a:rPr>
              <a:t>商业项目计划书</a:t>
            </a:r>
          </a:p>
        </p:txBody>
      </p:sp>
      <p:sp>
        <p:nvSpPr>
          <p:cNvPr id="15372" name="矩形 25"/>
          <p:cNvSpPr>
            <a:spLocks noChangeArrowheads="1"/>
          </p:cNvSpPr>
          <p:nvPr/>
        </p:nvSpPr>
        <p:spPr bwMode="auto">
          <a:xfrm>
            <a:off x="6889750" y="3489325"/>
            <a:ext cx="4387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buFont typeface="Arial" pitchFamily="34" charset="0"/>
              <a:buNone/>
            </a:pPr>
            <a:r>
              <a:rPr lang="en-US" altLang="zh-CN">
                <a:solidFill>
                  <a:schemeClr val="bg1"/>
                </a:solidFill>
                <a:latin typeface="Arial" pitchFamily="34" charset="0"/>
              </a:rPr>
              <a:t>Professional Commercial Project Plan</a:t>
            </a:r>
            <a:endParaRPr lang="zh-CN" altLang="en-US">
              <a:solidFill>
                <a:schemeClr val="bg1"/>
              </a:solidFill>
            </a:endParaRPr>
          </a:p>
        </p:txBody>
      </p:sp>
      <p:pic>
        <p:nvPicPr>
          <p:cNvPr id="15373" name="图片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1849438"/>
            <a:ext cx="46259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文本框 27"/>
          <p:cNvSpPr txBox="1">
            <a:spLocks noChangeArrowheads="1"/>
          </p:cNvSpPr>
          <p:nvPr/>
        </p:nvSpPr>
        <p:spPr bwMode="auto">
          <a:xfrm>
            <a:off x="908050" y="6499225"/>
            <a:ext cx="143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dirty="0" smtClean="0">
                <a:solidFill>
                  <a:schemeClr val="bg1"/>
                </a:solidFill>
                <a:latin typeface="微软雅黑" pitchFamily="34" charset="-122"/>
                <a:ea typeface="微软雅黑" pitchFamily="34" charset="-122"/>
              </a:rPr>
              <a:t>锐旗设计</a:t>
            </a:r>
            <a:endParaRPr lang="zh-CN" altLang="en-US" dirty="0">
              <a:solidFill>
                <a:schemeClr val="bg1"/>
              </a:solidFill>
              <a:latin typeface="微软雅黑" pitchFamily="34" charset="-122"/>
              <a:ea typeface="微软雅黑" pitchFamily="34" charset="-122"/>
            </a:endParaRPr>
          </a:p>
        </p:txBody>
      </p:sp>
      <p:sp>
        <p:nvSpPr>
          <p:cNvPr id="15375" name="文本框 28"/>
          <p:cNvSpPr txBox="1">
            <a:spLocks noChangeArrowheads="1"/>
          </p:cNvSpPr>
          <p:nvPr/>
        </p:nvSpPr>
        <p:spPr bwMode="auto">
          <a:xfrm>
            <a:off x="1943100" y="6496050"/>
            <a:ext cx="143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dirty="0">
                <a:solidFill>
                  <a:schemeClr val="bg1"/>
                </a:solidFill>
                <a:latin typeface="微软雅黑" pitchFamily="34" charset="-122"/>
                <a:ea typeface="微软雅黑" pitchFamily="34" charset="-122"/>
              </a:rPr>
              <a:t>·  </a:t>
            </a:r>
            <a:r>
              <a:rPr lang="zh-CN" altLang="en-US" dirty="0">
                <a:solidFill>
                  <a:schemeClr val="bg1"/>
                </a:solidFill>
                <a:latin typeface="微软雅黑" pitchFamily="34" charset="-122"/>
                <a:ea typeface="微软雅黑" pitchFamily="34" charset="-122"/>
              </a:rPr>
              <a:t>为您发声</a:t>
            </a:r>
          </a:p>
        </p:txBody>
      </p:sp>
      <p:sp>
        <p:nvSpPr>
          <p:cNvPr id="15376" name="文本框 29"/>
          <p:cNvSpPr txBox="1">
            <a:spLocks noChangeArrowheads="1"/>
          </p:cNvSpPr>
          <p:nvPr/>
        </p:nvSpPr>
        <p:spPr bwMode="auto">
          <a:xfrm>
            <a:off x="4035425" y="6499225"/>
            <a:ext cx="334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dirty="0">
                <a:solidFill>
                  <a:schemeClr val="bg1"/>
                </a:solidFill>
                <a:latin typeface="微软雅黑" pitchFamily="34" charset="-122"/>
                <a:ea typeface="微软雅黑" pitchFamily="34" charset="-122"/>
              </a:rPr>
              <a:t>联系我们</a:t>
            </a:r>
            <a:r>
              <a:rPr lang="zh-CN" altLang="en-US" dirty="0" smtClean="0">
                <a:solidFill>
                  <a:schemeClr val="bg1"/>
                </a:solidFill>
                <a:latin typeface="微软雅黑" pitchFamily="34" charset="-122"/>
                <a:ea typeface="微软雅黑" pitchFamily="34" charset="-122"/>
              </a:rPr>
              <a:t>：锐旗设计</a:t>
            </a:r>
            <a:endParaRPr lang="zh-CN" altLang="en-US"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0C86B6"/>
        </a:solidFill>
        <a:effectLst/>
      </p:bgPr>
    </p:bg>
    <p:spTree>
      <p:nvGrpSpPr>
        <p:cNvPr id="1" name=""/>
        <p:cNvGrpSpPr/>
        <p:nvPr/>
      </p:nvGrpSpPr>
      <p:grpSpPr>
        <a:xfrm>
          <a:off x="0" y="0"/>
          <a:ext cx="0" cy="0"/>
          <a:chOff x="0" y="0"/>
          <a:chExt cx="0" cy="0"/>
        </a:xfrm>
      </p:grpSpPr>
      <p:sp>
        <p:nvSpPr>
          <p:cNvPr id="24578" name="矩形 3"/>
          <p:cNvSpPr>
            <a:spLocks noChangeArrowheads="1"/>
          </p:cNvSpPr>
          <p:nvPr/>
        </p:nvSpPr>
        <p:spPr bwMode="auto">
          <a:xfrm>
            <a:off x="0" y="2003425"/>
            <a:ext cx="2647950" cy="2459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4579" name="文本框 25"/>
          <p:cNvSpPr txBox="1">
            <a:spLocks noChangeArrowheads="1"/>
          </p:cNvSpPr>
          <p:nvPr/>
        </p:nvSpPr>
        <p:spPr bwMode="auto">
          <a:xfrm>
            <a:off x="3028950" y="3005138"/>
            <a:ext cx="3125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800" b="1">
                <a:solidFill>
                  <a:schemeClr val="bg1"/>
                </a:solidFill>
                <a:latin typeface="微软雅黑" pitchFamily="34" charset="-122"/>
                <a:ea typeface="微软雅黑" pitchFamily="34" charset="-122"/>
              </a:rPr>
              <a:t>团队成员</a:t>
            </a:r>
          </a:p>
        </p:txBody>
      </p:sp>
      <p:sp>
        <p:nvSpPr>
          <p:cNvPr id="24580" name="文本框 2"/>
          <p:cNvSpPr txBox="1">
            <a:spLocks noChangeArrowheads="1"/>
          </p:cNvSpPr>
          <p:nvPr/>
        </p:nvSpPr>
        <p:spPr bwMode="auto">
          <a:xfrm>
            <a:off x="3024188" y="2008188"/>
            <a:ext cx="5362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6600" b="1">
                <a:solidFill>
                  <a:schemeClr val="bg1"/>
                </a:solidFill>
                <a:latin typeface="微软雅黑" pitchFamily="34" charset="-122"/>
                <a:ea typeface="微软雅黑" pitchFamily="34" charset="-122"/>
              </a:rPr>
              <a:t>Part 02</a:t>
            </a:r>
            <a:endParaRPr lang="zh-CN" altLang="en-US" sz="6600" b="1">
              <a:solidFill>
                <a:schemeClr val="bg1"/>
              </a:solidFill>
              <a:latin typeface="微软雅黑" pitchFamily="34" charset="-122"/>
              <a:ea typeface="微软雅黑" pitchFamily="34" charset="-122"/>
            </a:endParaRPr>
          </a:p>
        </p:txBody>
      </p:sp>
      <p:sp>
        <p:nvSpPr>
          <p:cNvPr id="24581" name="文本框 26"/>
          <p:cNvSpPr txBox="1">
            <a:spLocks noChangeArrowheads="1"/>
          </p:cNvSpPr>
          <p:nvPr/>
        </p:nvSpPr>
        <p:spPr bwMode="auto">
          <a:xfrm>
            <a:off x="3105150" y="3940175"/>
            <a:ext cx="4926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solidFill>
                <a:latin typeface="微软雅黑" pitchFamily="34" charset="-122"/>
                <a:ea typeface="微软雅黑" pitchFamily="34" charset="-122"/>
              </a:rPr>
              <a:t>单击此处可以添加您对于本章节的简要描述，模板中的任意细节均可自由编辑，所有素材更是堪比定制级别的作品。</a:t>
            </a:r>
          </a:p>
        </p:txBody>
      </p:sp>
      <p:pic>
        <p:nvPicPr>
          <p:cNvPr id="24582" name="组合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75" y="2809875"/>
            <a:ext cx="13716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
          <p:cNvPicPr>
            <a:picLocks noChangeAspect="1" noChangeArrowheads="1"/>
          </p:cNvPicPr>
          <p:nvPr/>
        </p:nvPicPr>
        <p:blipFill>
          <a:blip r:embed="rId2">
            <a:extLst>
              <a:ext uri="{28A0092B-C50C-407E-A947-70E740481C1C}">
                <a14:useLocalDpi xmlns:a14="http://schemas.microsoft.com/office/drawing/2010/main" val="0"/>
              </a:ext>
            </a:extLst>
          </a:blip>
          <a:srcRect t="10333"/>
          <a:stretch>
            <a:fillRect/>
          </a:stretch>
        </p:blipFill>
        <p:spPr bwMode="auto">
          <a:xfrm>
            <a:off x="0" y="0"/>
            <a:ext cx="12192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矩形 2"/>
          <p:cNvSpPr>
            <a:spLocks/>
          </p:cNvSpPr>
          <p:nvPr/>
        </p:nvSpPr>
        <p:spPr bwMode="auto">
          <a:xfrm>
            <a:off x="0" y="0"/>
            <a:ext cx="4310063" cy="6865938"/>
          </a:xfrm>
          <a:custGeom>
            <a:avLst/>
            <a:gdLst>
              <a:gd name="T0" fmla="*/ 0 w 4310743"/>
              <a:gd name="T1" fmla="*/ 0 h 6865257"/>
              <a:gd name="T2" fmla="*/ 3682561 w 4310743"/>
              <a:gd name="T3" fmla="*/ 1045757 h 6865257"/>
              <a:gd name="T4" fmla="*/ 4305985 w 4310743"/>
              <a:gd name="T5" fmla="*/ 6870024 h 6865257"/>
              <a:gd name="T6" fmla="*/ 0 w 4310743"/>
              <a:gd name="T7" fmla="*/ 6870024 h 6865257"/>
              <a:gd name="T8" fmla="*/ 0 w 4310743"/>
              <a:gd name="T9" fmla="*/ 0 h 6865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10743" h="6865257">
                <a:moveTo>
                  <a:pt x="0" y="0"/>
                </a:moveTo>
                <a:lnTo>
                  <a:pt x="3686629" y="1045029"/>
                </a:lnTo>
                <a:lnTo>
                  <a:pt x="4310743" y="6865257"/>
                </a:lnTo>
                <a:lnTo>
                  <a:pt x="0" y="6865257"/>
                </a:lnTo>
                <a:lnTo>
                  <a:pt x="0" y="0"/>
                </a:lnTo>
                <a:close/>
              </a:path>
            </a:pathLst>
          </a:custGeom>
          <a:solidFill>
            <a:schemeClr val="tx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5604" name="文本框 4"/>
          <p:cNvSpPr txBox="1">
            <a:spLocks noChangeArrowheads="1"/>
          </p:cNvSpPr>
          <p:nvPr/>
        </p:nvSpPr>
        <p:spPr bwMode="auto">
          <a:xfrm>
            <a:off x="339725" y="4000500"/>
            <a:ext cx="33559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rgbClr val="FFFFFF"/>
                </a:solidFill>
                <a:latin typeface="微软雅黑" pitchFamily="34" charset="-122"/>
                <a:ea typeface="微软雅黑" pitchFamily="34" charset="-122"/>
              </a:rPr>
              <a:t>锐旗设计致力于</a:t>
            </a:r>
            <a:r>
              <a:rPr lang="zh-CN" altLang="en-US" sz="1400" dirty="0">
                <a:solidFill>
                  <a:srgbClr val="FFFFFF"/>
                </a:solidFill>
                <a:latin typeface="微软雅黑" pitchFamily="34" charset="-122"/>
                <a:ea typeface="微软雅黑" pitchFamily="34" charset="-122"/>
              </a:rPr>
              <a:t>专业</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模板的发布，课件及汇报</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的美化，并为您提供专业的</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个性定制服务。我们秉承“给您演示的光和热”的理念，为您分担职场压力</a:t>
            </a:r>
            <a:r>
              <a:rPr lang="en-US" altLang="zh-CN" sz="1400" dirty="0">
                <a:solidFill>
                  <a:srgbClr val="FFFFFF"/>
                </a:solidFill>
                <a:latin typeface="微软雅黑" pitchFamily="34" charset="-122"/>
                <a:ea typeface="微软雅黑" pitchFamily="34" charset="-122"/>
              </a:rPr>
              <a:t>,</a:t>
            </a:r>
            <a:r>
              <a:rPr lang="zh-CN" altLang="en-US" sz="1400" dirty="0">
                <a:solidFill>
                  <a:srgbClr val="FFFFFF"/>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p>
        </p:txBody>
      </p:sp>
      <p:pic>
        <p:nvPicPr>
          <p:cNvPr id="25605" name="组合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438" y="2925763"/>
            <a:ext cx="13716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14"/>
          <p:cNvSpPr>
            <a:spLocks noChangeArrowheads="1"/>
          </p:cNvSpPr>
          <p:nvPr/>
        </p:nvSpPr>
        <p:spPr bwMode="auto">
          <a:xfrm>
            <a:off x="-9525" y="1206500"/>
            <a:ext cx="12211050" cy="20161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26627" name="图片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2344738"/>
            <a:ext cx="2108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图片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3" y="2338388"/>
            <a:ext cx="21082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图片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963" y="2344738"/>
            <a:ext cx="2108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图片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7825" y="2327275"/>
            <a:ext cx="210978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矩形 19"/>
          <p:cNvSpPr>
            <a:spLocks noChangeArrowheads="1"/>
          </p:cNvSpPr>
          <p:nvPr/>
        </p:nvSpPr>
        <p:spPr bwMode="auto">
          <a:xfrm>
            <a:off x="836613" y="1620838"/>
            <a:ext cx="17668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dirty="0" smtClean="0">
                <a:solidFill>
                  <a:srgbClr val="FFFFFF"/>
                </a:solidFill>
                <a:latin typeface="微软雅黑" pitchFamily="34" charset="-122"/>
                <a:ea typeface="微软雅黑" pitchFamily="34" charset="-122"/>
              </a:rPr>
              <a:t>锐旗设计致力于</a:t>
            </a:r>
            <a:r>
              <a:rPr lang="zh-CN" altLang="en-US" sz="1100" dirty="0">
                <a:solidFill>
                  <a:srgbClr val="FFFFFF"/>
                </a:solidFill>
                <a:latin typeface="微软雅黑" pitchFamily="34" charset="-122"/>
                <a:ea typeface="微软雅黑" pitchFamily="34" charset="-122"/>
              </a:rPr>
              <a:t>专业</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模板的发布，课件及汇报</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的美化</a:t>
            </a:r>
            <a:endParaRPr lang="zh-CN" altLang="en-US" sz="1100" dirty="0">
              <a:solidFill>
                <a:srgbClr val="FFFFFF"/>
              </a:solidFill>
            </a:endParaRPr>
          </a:p>
        </p:txBody>
      </p:sp>
      <p:sp>
        <p:nvSpPr>
          <p:cNvPr id="26632" name="矩形 20"/>
          <p:cNvSpPr>
            <a:spLocks noChangeArrowheads="1"/>
          </p:cNvSpPr>
          <p:nvPr/>
        </p:nvSpPr>
        <p:spPr bwMode="auto">
          <a:xfrm>
            <a:off x="3675063" y="1620838"/>
            <a:ext cx="17668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dirty="0" smtClean="0">
                <a:solidFill>
                  <a:srgbClr val="FFFFFF"/>
                </a:solidFill>
                <a:latin typeface="微软雅黑" pitchFamily="34" charset="-122"/>
                <a:ea typeface="微软雅黑" pitchFamily="34" charset="-122"/>
              </a:rPr>
              <a:t>锐旗设计致力于</a:t>
            </a:r>
            <a:r>
              <a:rPr lang="zh-CN" altLang="en-US" sz="1100" dirty="0">
                <a:solidFill>
                  <a:srgbClr val="FFFFFF"/>
                </a:solidFill>
                <a:latin typeface="微软雅黑" pitchFamily="34" charset="-122"/>
                <a:ea typeface="微软雅黑" pitchFamily="34" charset="-122"/>
              </a:rPr>
              <a:t>专业</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模板的发布，课件及汇报</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的美化</a:t>
            </a:r>
            <a:endParaRPr lang="zh-CN" altLang="en-US" sz="1100" dirty="0">
              <a:solidFill>
                <a:srgbClr val="FFFFFF"/>
              </a:solidFill>
            </a:endParaRPr>
          </a:p>
        </p:txBody>
      </p:sp>
      <p:sp>
        <p:nvSpPr>
          <p:cNvPr id="26633" name="矩形 21"/>
          <p:cNvSpPr>
            <a:spLocks noChangeArrowheads="1"/>
          </p:cNvSpPr>
          <p:nvPr/>
        </p:nvSpPr>
        <p:spPr bwMode="auto">
          <a:xfrm>
            <a:off x="6602413" y="1633538"/>
            <a:ext cx="1765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dirty="0" smtClean="0">
                <a:solidFill>
                  <a:srgbClr val="FFFFFF"/>
                </a:solidFill>
                <a:latin typeface="微软雅黑" pitchFamily="34" charset="-122"/>
                <a:ea typeface="微软雅黑" pitchFamily="34" charset="-122"/>
              </a:rPr>
              <a:t>锐旗设计致力于</a:t>
            </a:r>
            <a:r>
              <a:rPr lang="zh-CN" altLang="en-US" sz="1100" dirty="0">
                <a:solidFill>
                  <a:srgbClr val="FFFFFF"/>
                </a:solidFill>
                <a:latin typeface="微软雅黑" pitchFamily="34" charset="-122"/>
                <a:ea typeface="微软雅黑" pitchFamily="34" charset="-122"/>
              </a:rPr>
              <a:t>专业</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模板的发布，课件及汇报</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的美化</a:t>
            </a:r>
            <a:endParaRPr lang="zh-CN" altLang="en-US" sz="1100" dirty="0">
              <a:solidFill>
                <a:srgbClr val="FFFFFF"/>
              </a:solidFill>
            </a:endParaRPr>
          </a:p>
        </p:txBody>
      </p:sp>
      <p:sp>
        <p:nvSpPr>
          <p:cNvPr id="26634" name="矩形 22"/>
          <p:cNvSpPr>
            <a:spLocks noChangeArrowheads="1"/>
          </p:cNvSpPr>
          <p:nvPr/>
        </p:nvSpPr>
        <p:spPr bwMode="auto">
          <a:xfrm>
            <a:off x="9439275" y="1633538"/>
            <a:ext cx="17668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100" dirty="0" smtClean="0">
                <a:solidFill>
                  <a:srgbClr val="FFFFFF"/>
                </a:solidFill>
                <a:latin typeface="微软雅黑" pitchFamily="34" charset="-122"/>
                <a:ea typeface="微软雅黑" pitchFamily="34" charset="-122"/>
              </a:rPr>
              <a:t>锐旗设计致力于</a:t>
            </a:r>
            <a:r>
              <a:rPr lang="zh-CN" altLang="en-US" sz="1100" dirty="0">
                <a:solidFill>
                  <a:srgbClr val="FFFFFF"/>
                </a:solidFill>
                <a:latin typeface="微软雅黑" pitchFamily="34" charset="-122"/>
                <a:ea typeface="微软雅黑" pitchFamily="34" charset="-122"/>
              </a:rPr>
              <a:t>专业</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模板的发布，课件及汇报</a:t>
            </a:r>
            <a:r>
              <a:rPr lang="en-US" altLang="zh-CN" sz="1100" dirty="0">
                <a:solidFill>
                  <a:srgbClr val="FFFFFF"/>
                </a:solidFill>
                <a:latin typeface="微软雅黑" pitchFamily="34" charset="-122"/>
                <a:ea typeface="微软雅黑" pitchFamily="34" charset="-122"/>
              </a:rPr>
              <a:t>PPT</a:t>
            </a:r>
            <a:r>
              <a:rPr lang="zh-CN" altLang="en-US" sz="1100" dirty="0">
                <a:solidFill>
                  <a:srgbClr val="FFFFFF"/>
                </a:solidFill>
                <a:latin typeface="微软雅黑" pitchFamily="34" charset="-122"/>
                <a:ea typeface="微软雅黑" pitchFamily="34" charset="-122"/>
              </a:rPr>
              <a:t>的美化</a:t>
            </a:r>
            <a:endParaRPr lang="zh-CN" altLang="en-US" sz="1100" dirty="0">
              <a:solidFill>
                <a:srgbClr val="FFFFFF"/>
              </a:solidFill>
            </a:endParaRPr>
          </a:p>
        </p:txBody>
      </p:sp>
      <p:sp>
        <p:nvSpPr>
          <p:cNvPr id="26635" name="文本框 23"/>
          <p:cNvSpPr txBox="1">
            <a:spLocks noChangeArrowheads="1"/>
          </p:cNvSpPr>
          <p:nvPr/>
        </p:nvSpPr>
        <p:spPr bwMode="auto">
          <a:xfrm>
            <a:off x="1127125" y="4368800"/>
            <a:ext cx="1368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rgbClr val="000000"/>
                </a:solidFill>
                <a:latin typeface="微软雅黑" pitchFamily="34" charset="-122"/>
                <a:ea typeface="微软雅黑" pitchFamily="34" charset="-122"/>
              </a:rPr>
              <a:t>同事姓名</a:t>
            </a:r>
          </a:p>
        </p:txBody>
      </p:sp>
      <p:sp>
        <p:nvSpPr>
          <p:cNvPr id="26636" name="矩形 24"/>
          <p:cNvSpPr>
            <a:spLocks noChangeArrowheads="1"/>
          </p:cNvSpPr>
          <p:nvPr/>
        </p:nvSpPr>
        <p:spPr bwMode="auto">
          <a:xfrm>
            <a:off x="692150" y="4906963"/>
            <a:ext cx="2238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26637" name="矩形 25"/>
          <p:cNvSpPr>
            <a:spLocks noChangeArrowheads="1"/>
          </p:cNvSpPr>
          <p:nvPr/>
        </p:nvSpPr>
        <p:spPr bwMode="auto">
          <a:xfrm>
            <a:off x="3419475" y="4906963"/>
            <a:ext cx="2238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26638" name="矩形 26"/>
          <p:cNvSpPr>
            <a:spLocks noChangeArrowheads="1"/>
          </p:cNvSpPr>
          <p:nvPr/>
        </p:nvSpPr>
        <p:spPr bwMode="auto">
          <a:xfrm>
            <a:off x="6365875" y="4906963"/>
            <a:ext cx="2238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26639" name="矩形 27"/>
          <p:cNvSpPr>
            <a:spLocks noChangeArrowheads="1"/>
          </p:cNvSpPr>
          <p:nvPr/>
        </p:nvSpPr>
        <p:spPr bwMode="auto">
          <a:xfrm>
            <a:off x="9204325" y="4906963"/>
            <a:ext cx="2238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26640" name="文本框 28"/>
          <p:cNvSpPr txBox="1">
            <a:spLocks noChangeArrowheads="1"/>
          </p:cNvSpPr>
          <p:nvPr/>
        </p:nvSpPr>
        <p:spPr bwMode="auto">
          <a:xfrm>
            <a:off x="4073525" y="4368800"/>
            <a:ext cx="1368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rgbClr val="000000"/>
                </a:solidFill>
                <a:latin typeface="微软雅黑" pitchFamily="34" charset="-122"/>
                <a:ea typeface="微软雅黑" pitchFamily="34" charset="-122"/>
              </a:rPr>
              <a:t>同事姓名</a:t>
            </a:r>
          </a:p>
        </p:txBody>
      </p:sp>
      <p:sp>
        <p:nvSpPr>
          <p:cNvPr id="26641" name="文本框 29"/>
          <p:cNvSpPr txBox="1">
            <a:spLocks noChangeArrowheads="1"/>
          </p:cNvSpPr>
          <p:nvPr/>
        </p:nvSpPr>
        <p:spPr bwMode="auto">
          <a:xfrm>
            <a:off x="6975475" y="4368800"/>
            <a:ext cx="1368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rgbClr val="000000"/>
                </a:solidFill>
                <a:latin typeface="微软雅黑" pitchFamily="34" charset="-122"/>
                <a:ea typeface="微软雅黑" pitchFamily="34" charset="-122"/>
              </a:rPr>
              <a:t>同事姓名</a:t>
            </a:r>
          </a:p>
        </p:txBody>
      </p:sp>
      <p:sp>
        <p:nvSpPr>
          <p:cNvPr id="26642" name="文本框 30"/>
          <p:cNvSpPr txBox="1">
            <a:spLocks noChangeArrowheads="1"/>
          </p:cNvSpPr>
          <p:nvPr/>
        </p:nvSpPr>
        <p:spPr bwMode="auto">
          <a:xfrm>
            <a:off x="9807575" y="4368800"/>
            <a:ext cx="1368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rgbClr val="000000"/>
                </a:solidFill>
                <a:latin typeface="微软雅黑" pitchFamily="34" charset="-122"/>
                <a:ea typeface="微软雅黑" pitchFamily="34" charset="-122"/>
              </a:rPr>
              <a:t>同事姓名</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650"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27651"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团队成员</a:t>
            </a:r>
          </a:p>
        </p:txBody>
      </p:sp>
      <p:sp>
        <p:nvSpPr>
          <p:cNvPr id="27652"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27653" name="组合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420688"/>
            <a:ext cx="4635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9"/>
          <p:cNvPicPr>
            <a:picLocks noChangeAspect="1"/>
          </p:cNvPicPr>
          <p:nvPr/>
        </p:nvPicPr>
        <p:blipFill>
          <a:blip r:embed="rId3">
            <a:extLst>
              <a:ext uri="{28A0092B-C50C-407E-A947-70E740481C1C}">
                <a14:useLocalDpi xmlns:a14="http://schemas.microsoft.com/office/drawing/2010/main" val="0"/>
              </a:ext>
            </a:extLst>
          </a:blip>
          <a:srcRect t="-2"/>
          <a:stretch>
            <a:fillRect/>
          </a:stretch>
        </p:blipFill>
        <p:spPr bwMode="auto">
          <a:xfrm>
            <a:off x="5695950" y="2209800"/>
            <a:ext cx="5326063" cy="3136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5" name="矩形 1"/>
          <p:cNvSpPr>
            <a:spLocks noChangeArrowheads="1"/>
          </p:cNvSpPr>
          <p:nvPr/>
        </p:nvSpPr>
        <p:spPr bwMode="auto">
          <a:xfrm>
            <a:off x="830263" y="2562225"/>
            <a:ext cx="4340225" cy="1152525"/>
          </a:xfrm>
          <a:prstGeom prst="rect">
            <a:avLst/>
          </a:prstGeom>
          <a:noFill/>
          <a:ln w="12700">
            <a:solidFill>
              <a:srgbClr val="A6A6A6"/>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27656" name="圆角矩形 42"/>
          <p:cNvSpPr>
            <a:spLocks noChangeArrowheads="1"/>
          </p:cNvSpPr>
          <p:nvPr/>
        </p:nvSpPr>
        <p:spPr bwMode="auto">
          <a:xfrm>
            <a:off x="955675" y="2314575"/>
            <a:ext cx="1482725" cy="495300"/>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基本情况</a:t>
            </a:r>
          </a:p>
        </p:txBody>
      </p:sp>
      <p:sp>
        <p:nvSpPr>
          <p:cNvPr id="27657" name="矩形 43"/>
          <p:cNvSpPr>
            <a:spLocks noChangeArrowheads="1"/>
          </p:cNvSpPr>
          <p:nvPr/>
        </p:nvSpPr>
        <p:spPr bwMode="auto">
          <a:xfrm>
            <a:off x="1177925" y="3033713"/>
            <a:ext cx="380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27658" name="矩形 44"/>
          <p:cNvSpPr>
            <a:spLocks noChangeArrowheads="1"/>
          </p:cNvSpPr>
          <p:nvPr/>
        </p:nvSpPr>
        <p:spPr bwMode="auto">
          <a:xfrm>
            <a:off x="830263" y="4194175"/>
            <a:ext cx="4340225" cy="1152525"/>
          </a:xfrm>
          <a:prstGeom prst="rect">
            <a:avLst/>
          </a:prstGeom>
          <a:noFill/>
          <a:ln w="12700">
            <a:solidFill>
              <a:srgbClr val="A6A6A6"/>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27659" name="圆角矩形 45"/>
          <p:cNvSpPr>
            <a:spLocks noChangeArrowheads="1"/>
          </p:cNvSpPr>
          <p:nvPr/>
        </p:nvSpPr>
        <p:spPr bwMode="auto">
          <a:xfrm>
            <a:off x="955675" y="3946525"/>
            <a:ext cx="1482725" cy="495300"/>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任职经历</a:t>
            </a:r>
          </a:p>
        </p:txBody>
      </p:sp>
      <p:sp>
        <p:nvSpPr>
          <p:cNvPr id="27660" name="矩形 46"/>
          <p:cNvSpPr>
            <a:spLocks noChangeArrowheads="1"/>
          </p:cNvSpPr>
          <p:nvPr/>
        </p:nvSpPr>
        <p:spPr bwMode="auto">
          <a:xfrm>
            <a:off x="1177925" y="4665663"/>
            <a:ext cx="380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0C86B6"/>
        </a:solidFill>
        <a:effectLst/>
      </p:bgPr>
    </p:bg>
    <p:spTree>
      <p:nvGrpSpPr>
        <p:cNvPr id="1" name=""/>
        <p:cNvGrpSpPr/>
        <p:nvPr/>
      </p:nvGrpSpPr>
      <p:grpSpPr>
        <a:xfrm>
          <a:off x="0" y="0"/>
          <a:ext cx="0" cy="0"/>
          <a:chOff x="0" y="0"/>
          <a:chExt cx="0" cy="0"/>
        </a:xfrm>
      </p:grpSpPr>
      <p:sp>
        <p:nvSpPr>
          <p:cNvPr id="28674" name="矩形 3"/>
          <p:cNvSpPr>
            <a:spLocks noChangeArrowheads="1"/>
          </p:cNvSpPr>
          <p:nvPr/>
        </p:nvSpPr>
        <p:spPr bwMode="auto">
          <a:xfrm>
            <a:off x="0" y="2003425"/>
            <a:ext cx="2647950" cy="2459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8675" name="文本框 25"/>
          <p:cNvSpPr txBox="1">
            <a:spLocks noChangeArrowheads="1"/>
          </p:cNvSpPr>
          <p:nvPr/>
        </p:nvSpPr>
        <p:spPr bwMode="auto">
          <a:xfrm>
            <a:off x="3028950" y="3005138"/>
            <a:ext cx="3714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800" b="1">
                <a:solidFill>
                  <a:schemeClr val="bg1"/>
                </a:solidFill>
                <a:latin typeface="微软雅黑" pitchFamily="34" charset="-122"/>
                <a:ea typeface="微软雅黑" pitchFamily="34" charset="-122"/>
              </a:rPr>
              <a:t>行业及市场</a:t>
            </a:r>
          </a:p>
        </p:txBody>
      </p:sp>
      <p:sp>
        <p:nvSpPr>
          <p:cNvPr id="28676" name="文本框 2"/>
          <p:cNvSpPr txBox="1">
            <a:spLocks noChangeArrowheads="1"/>
          </p:cNvSpPr>
          <p:nvPr/>
        </p:nvSpPr>
        <p:spPr bwMode="auto">
          <a:xfrm>
            <a:off x="3024188" y="2008188"/>
            <a:ext cx="5362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6600" b="1">
                <a:solidFill>
                  <a:schemeClr val="bg1"/>
                </a:solidFill>
                <a:latin typeface="微软雅黑" pitchFamily="34" charset="-122"/>
                <a:ea typeface="微软雅黑" pitchFamily="34" charset="-122"/>
              </a:rPr>
              <a:t>Part 03</a:t>
            </a:r>
            <a:endParaRPr lang="zh-CN" altLang="en-US" sz="6600" b="1">
              <a:solidFill>
                <a:schemeClr val="bg1"/>
              </a:solidFill>
              <a:latin typeface="微软雅黑" pitchFamily="34" charset="-122"/>
              <a:ea typeface="微软雅黑" pitchFamily="34" charset="-122"/>
            </a:endParaRPr>
          </a:p>
        </p:txBody>
      </p:sp>
      <p:sp>
        <p:nvSpPr>
          <p:cNvPr id="28677" name="文本框 26"/>
          <p:cNvSpPr txBox="1">
            <a:spLocks noChangeArrowheads="1"/>
          </p:cNvSpPr>
          <p:nvPr/>
        </p:nvSpPr>
        <p:spPr bwMode="auto">
          <a:xfrm>
            <a:off x="3105150" y="3940175"/>
            <a:ext cx="4926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solidFill>
                <a:latin typeface="微软雅黑" pitchFamily="34" charset="-122"/>
                <a:ea typeface="微软雅黑" pitchFamily="34" charset="-122"/>
              </a:rPr>
              <a:t>单击此处可以添加您对于本章节的简要描述，模板中的任意细节均可自由编辑，所有素材更是堪比定制级别的作品。</a:t>
            </a:r>
          </a:p>
        </p:txBody>
      </p:sp>
      <p:sp>
        <p:nvSpPr>
          <p:cNvPr id="28678" name="Freeform 134"/>
          <p:cNvSpPr>
            <a:spLocks noEditPoints="1"/>
          </p:cNvSpPr>
          <p:nvPr/>
        </p:nvSpPr>
        <p:spPr bwMode="auto">
          <a:xfrm>
            <a:off x="1195388" y="2613025"/>
            <a:ext cx="687387" cy="1239838"/>
          </a:xfrm>
          <a:custGeom>
            <a:avLst/>
            <a:gdLst>
              <a:gd name="T0" fmla="*/ 2147483647 w 160"/>
              <a:gd name="T1" fmla="*/ 0 h 288"/>
              <a:gd name="T2" fmla="*/ 2147483647 w 160"/>
              <a:gd name="T3" fmla="*/ 0 h 288"/>
              <a:gd name="T4" fmla="*/ 2147483647 w 160"/>
              <a:gd name="T5" fmla="*/ 0 h 288"/>
              <a:gd name="T6" fmla="*/ 0 w 160"/>
              <a:gd name="T7" fmla="*/ 2147483647 h 288"/>
              <a:gd name="T8" fmla="*/ 2147483647 w 160"/>
              <a:gd name="T9" fmla="*/ 2147483647 h 288"/>
              <a:gd name="T10" fmla="*/ 2147483647 w 160"/>
              <a:gd name="T11" fmla="*/ 2147483647 h 288"/>
              <a:gd name="T12" fmla="*/ 2147483647 w 160"/>
              <a:gd name="T13" fmla="*/ 0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288">
                <a:moveTo>
                  <a:pt x="82" y="0"/>
                </a:moveTo>
                <a:cubicBezTo>
                  <a:pt x="81" y="0"/>
                  <a:pt x="81" y="0"/>
                  <a:pt x="80" y="0"/>
                </a:cubicBezTo>
                <a:cubicBezTo>
                  <a:pt x="80" y="0"/>
                  <a:pt x="79" y="0"/>
                  <a:pt x="79" y="0"/>
                </a:cubicBezTo>
                <a:cubicBezTo>
                  <a:pt x="35" y="0"/>
                  <a:pt x="0" y="36"/>
                  <a:pt x="0" y="79"/>
                </a:cubicBezTo>
                <a:cubicBezTo>
                  <a:pt x="0" y="122"/>
                  <a:pt x="80" y="288"/>
                  <a:pt x="80" y="288"/>
                </a:cubicBezTo>
                <a:cubicBezTo>
                  <a:pt x="80" y="288"/>
                  <a:pt x="160" y="121"/>
                  <a:pt x="160" y="79"/>
                </a:cubicBezTo>
                <a:cubicBezTo>
                  <a:pt x="160" y="36"/>
                  <a:pt x="125" y="0"/>
                  <a:pt x="82" y="0"/>
                </a:cubicBezTo>
                <a:close/>
                <a:moveTo>
                  <a:pt x="80" y="108"/>
                </a:moveTo>
                <a:cubicBezTo>
                  <a:pt x="60" y="108"/>
                  <a:pt x="44" y="92"/>
                  <a:pt x="44" y="72"/>
                </a:cubicBezTo>
                <a:cubicBezTo>
                  <a:pt x="44" y="52"/>
                  <a:pt x="60" y="36"/>
                  <a:pt x="80" y="36"/>
                </a:cubicBezTo>
                <a:cubicBezTo>
                  <a:pt x="100" y="36"/>
                  <a:pt x="116" y="52"/>
                  <a:pt x="116" y="72"/>
                </a:cubicBezTo>
                <a:cubicBezTo>
                  <a:pt x="116" y="92"/>
                  <a:pt x="100" y="108"/>
                  <a:pt x="80" y="108"/>
                </a:cubicBez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矩形 2"/>
          <p:cNvSpPr>
            <a:spLocks/>
          </p:cNvSpPr>
          <p:nvPr/>
        </p:nvSpPr>
        <p:spPr bwMode="auto">
          <a:xfrm>
            <a:off x="0" y="1816100"/>
            <a:ext cx="4310063" cy="5049838"/>
          </a:xfrm>
          <a:custGeom>
            <a:avLst/>
            <a:gdLst>
              <a:gd name="T0" fmla="*/ 0 w 4310743"/>
              <a:gd name="T1" fmla="*/ 546507 h 5048703"/>
              <a:gd name="T2" fmla="*/ 3387610 w 4310743"/>
              <a:gd name="T3" fmla="*/ 0 h 5048703"/>
              <a:gd name="T4" fmla="*/ 4305985 w 4310743"/>
              <a:gd name="T5" fmla="*/ 5056654 h 5048703"/>
              <a:gd name="T6" fmla="*/ 0 w 4310743"/>
              <a:gd name="T7" fmla="*/ 5056654 h 5048703"/>
              <a:gd name="T8" fmla="*/ 0 w 4310743"/>
              <a:gd name="T9" fmla="*/ 546507 h 50487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10743" h="5048703">
                <a:moveTo>
                  <a:pt x="0" y="545646"/>
                </a:moveTo>
                <a:lnTo>
                  <a:pt x="3391354" y="0"/>
                </a:lnTo>
                <a:lnTo>
                  <a:pt x="4310743" y="5048703"/>
                </a:lnTo>
                <a:lnTo>
                  <a:pt x="0" y="5048703"/>
                </a:lnTo>
                <a:lnTo>
                  <a:pt x="0" y="545646"/>
                </a:lnTo>
                <a:close/>
              </a:path>
            </a:pathLst>
          </a:custGeom>
          <a:solidFill>
            <a:schemeClr val="tx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9700" name="文本框 4"/>
          <p:cNvSpPr txBox="1">
            <a:spLocks noChangeArrowheads="1"/>
          </p:cNvSpPr>
          <p:nvPr/>
        </p:nvSpPr>
        <p:spPr bwMode="auto">
          <a:xfrm>
            <a:off x="339725" y="4000500"/>
            <a:ext cx="33559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rgbClr val="FFFFFF"/>
                </a:solidFill>
                <a:latin typeface="微软雅黑" pitchFamily="34" charset="-122"/>
                <a:ea typeface="微软雅黑" pitchFamily="34" charset="-122"/>
              </a:rPr>
              <a:t>锐旗设计致力于</a:t>
            </a:r>
            <a:r>
              <a:rPr lang="zh-CN" altLang="en-US" sz="1400" dirty="0">
                <a:solidFill>
                  <a:srgbClr val="FFFFFF"/>
                </a:solidFill>
                <a:latin typeface="微软雅黑" pitchFamily="34" charset="-122"/>
                <a:ea typeface="微软雅黑" pitchFamily="34" charset="-122"/>
              </a:rPr>
              <a:t>专业</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模板的发布，课件及汇报</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的美化，并为您提供专业的</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个性定制服务。我们秉承“给您演示的光和热”的理念，为您分担职场压力</a:t>
            </a:r>
            <a:r>
              <a:rPr lang="en-US" altLang="zh-CN" sz="1400" dirty="0">
                <a:solidFill>
                  <a:srgbClr val="FFFFFF"/>
                </a:solidFill>
                <a:latin typeface="微软雅黑" pitchFamily="34" charset="-122"/>
                <a:ea typeface="微软雅黑" pitchFamily="34" charset="-122"/>
              </a:rPr>
              <a:t>,</a:t>
            </a:r>
            <a:r>
              <a:rPr lang="zh-CN" altLang="en-US" sz="1400" dirty="0">
                <a:solidFill>
                  <a:srgbClr val="FFFFFF"/>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p>
        </p:txBody>
      </p:sp>
      <p:sp>
        <p:nvSpPr>
          <p:cNvPr id="29701" name="Freeform 134"/>
          <p:cNvSpPr>
            <a:spLocks noEditPoints="1"/>
          </p:cNvSpPr>
          <p:nvPr/>
        </p:nvSpPr>
        <p:spPr bwMode="auto">
          <a:xfrm>
            <a:off x="1595438" y="2422525"/>
            <a:ext cx="687387" cy="1239838"/>
          </a:xfrm>
          <a:custGeom>
            <a:avLst/>
            <a:gdLst>
              <a:gd name="T0" fmla="*/ 2147483647 w 160"/>
              <a:gd name="T1" fmla="*/ 0 h 288"/>
              <a:gd name="T2" fmla="*/ 2147483647 w 160"/>
              <a:gd name="T3" fmla="*/ 0 h 288"/>
              <a:gd name="T4" fmla="*/ 2147483647 w 160"/>
              <a:gd name="T5" fmla="*/ 0 h 288"/>
              <a:gd name="T6" fmla="*/ 0 w 160"/>
              <a:gd name="T7" fmla="*/ 2147483647 h 288"/>
              <a:gd name="T8" fmla="*/ 2147483647 w 160"/>
              <a:gd name="T9" fmla="*/ 2147483647 h 288"/>
              <a:gd name="T10" fmla="*/ 2147483647 w 160"/>
              <a:gd name="T11" fmla="*/ 2147483647 h 288"/>
              <a:gd name="T12" fmla="*/ 2147483647 w 160"/>
              <a:gd name="T13" fmla="*/ 0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288">
                <a:moveTo>
                  <a:pt x="82" y="0"/>
                </a:moveTo>
                <a:cubicBezTo>
                  <a:pt x="81" y="0"/>
                  <a:pt x="81" y="0"/>
                  <a:pt x="80" y="0"/>
                </a:cubicBezTo>
                <a:cubicBezTo>
                  <a:pt x="80" y="0"/>
                  <a:pt x="79" y="0"/>
                  <a:pt x="79" y="0"/>
                </a:cubicBezTo>
                <a:cubicBezTo>
                  <a:pt x="35" y="0"/>
                  <a:pt x="0" y="36"/>
                  <a:pt x="0" y="79"/>
                </a:cubicBezTo>
                <a:cubicBezTo>
                  <a:pt x="0" y="122"/>
                  <a:pt x="80" y="288"/>
                  <a:pt x="80" y="288"/>
                </a:cubicBezTo>
                <a:cubicBezTo>
                  <a:pt x="80" y="288"/>
                  <a:pt x="160" y="121"/>
                  <a:pt x="160" y="79"/>
                </a:cubicBezTo>
                <a:cubicBezTo>
                  <a:pt x="160" y="36"/>
                  <a:pt x="125" y="0"/>
                  <a:pt x="82" y="0"/>
                </a:cubicBezTo>
                <a:close/>
                <a:moveTo>
                  <a:pt x="80" y="108"/>
                </a:moveTo>
                <a:cubicBezTo>
                  <a:pt x="60" y="108"/>
                  <a:pt x="44" y="92"/>
                  <a:pt x="44" y="72"/>
                </a:cubicBezTo>
                <a:cubicBezTo>
                  <a:pt x="44" y="52"/>
                  <a:pt x="60" y="36"/>
                  <a:pt x="80" y="36"/>
                </a:cubicBezTo>
                <a:cubicBezTo>
                  <a:pt x="100" y="36"/>
                  <a:pt x="116" y="52"/>
                  <a:pt x="116" y="72"/>
                </a:cubicBezTo>
                <a:cubicBezTo>
                  <a:pt x="116" y="92"/>
                  <a:pt x="100" y="108"/>
                  <a:pt x="80" y="10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30723"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行业及市场</a:t>
            </a:r>
          </a:p>
        </p:txBody>
      </p:sp>
      <p:sp>
        <p:nvSpPr>
          <p:cNvPr id="30724"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sp>
        <p:nvSpPr>
          <p:cNvPr id="30725" name="Freeform 134"/>
          <p:cNvSpPr>
            <a:spLocks noEditPoints="1"/>
          </p:cNvSpPr>
          <p:nvPr/>
        </p:nvSpPr>
        <p:spPr bwMode="auto">
          <a:xfrm>
            <a:off x="479425" y="385763"/>
            <a:ext cx="223838" cy="404812"/>
          </a:xfrm>
          <a:custGeom>
            <a:avLst/>
            <a:gdLst>
              <a:gd name="T0" fmla="*/ 2147483647 w 160"/>
              <a:gd name="T1" fmla="*/ 0 h 288"/>
              <a:gd name="T2" fmla="*/ 2147483647 w 160"/>
              <a:gd name="T3" fmla="*/ 0 h 288"/>
              <a:gd name="T4" fmla="*/ 2147483647 w 160"/>
              <a:gd name="T5" fmla="*/ 0 h 288"/>
              <a:gd name="T6" fmla="*/ 0 w 160"/>
              <a:gd name="T7" fmla="*/ 2147483647 h 288"/>
              <a:gd name="T8" fmla="*/ 2147483647 w 160"/>
              <a:gd name="T9" fmla="*/ 2147483647 h 288"/>
              <a:gd name="T10" fmla="*/ 2147483647 w 160"/>
              <a:gd name="T11" fmla="*/ 2147483647 h 288"/>
              <a:gd name="T12" fmla="*/ 2147483647 w 160"/>
              <a:gd name="T13" fmla="*/ 0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288">
                <a:moveTo>
                  <a:pt x="82" y="0"/>
                </a:moveTo>
                <a:cubicBezTo>
                  <a:pt x="81" y="0"/>
                  <a:pt x="81" y="0"/>
                  <a:pt x="80" y="0"/>
                </a:cubicBezTo>
                <a:cubicBezTo>
                  <a:pt x="80" y="0"/>
                  <a:pt x="79" y="0"/>
                  <a:pt x="79" y="0"/>
                </a:cubicBezTo>
                <a:cubicBezTo>
                  <a:pt x="35" y="0"/>
                  <a:pt x="0" y="36"/>
                  <a:pt x="0" y="79"/>
                </a:cubicBezTo>
                <a:cubicBezTo>
                  <a:pt x="0" y="122"/>
                  <a:pt x="80" y="288"/>
                  <a:pt x="80" y="288"/>
                </a:cubicBezTo>
                <a:cubicBezTo>
                  <a:pt x="80" y="288"/>
                  <a:pt x="160" y="121"/>
                  <a:pt x="160" y="79"/>
                </a:cubicBezTo>
                <a:cubicBezTo>
                  <a:pt x="160" y="36"/>
                  <a:pt x="125" y="0"/>
                  <a:pt x="82" y="0"/>
                </a:cubicBezTo>
                <a:close/>
                <a:moveTo>
                  <a:pt x="80" y="108"/>
                </a:moveTo>
                <a:cubicBezTo>
                  <a:pt x="60" y="108"/>
                  <a:pt x="44" y="92"/>
                  <a:pt x="44" y="72"/>
                </a:cubicBezTo>
                <a:cubicBezTo>
                  <a:pt x="44" y="52"/>
                  <a:pt x="60" y="36"/>
                  <a:pt x="80" y="36"/>
                </a:cubicBezTo>
                <a:cubicBezTo>
                  <a:pt x="100" y="36"/>
                  <a:pt x="116" y="52"/>
                  <a:pt x="116" y="72"/>
                </a:cubicBezTo>
                <a:cubicBezTo>
                  <a:pt x="116" y="92"/>
                  <a:pt x="100" y="108"/>
                  <a:pt x="80" y="108"/>
                </a:cubicBez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30726" name="组合 8"/>
          <p:cNvGrpSpPr>
            <a:grpSpLocks/>
          </p:cNvGrpSpPr>
          <p:nvPr/>
        </p:nvGrpSpPr>
        <p:grpSpPr bwMode="auto">
          <a:xfrm>
            <a:off x="4763" y="2309813"/>
            <a:ext cx="2738437" cy="720725"/>
            <a:chOff x="0" y="0"/>
            <a:chExt cx="2738624" cy="720080"/>
          </a:xfrm>
        </p:grpSpPr>
        <p:sp>
          <p:nvSpPr>
            <p:cNvPr id="30760" name="矩形 10"/>
            <p:cNvSpPr>
              <a:spLocks noChangeArrowheads="1"/>
            </p:cNvSpPr>
            <p:nvPr/>
          </p:nvSpPr>
          <p:spPr bwMode="auto">
            <a:xfrm>
              <a:off x="0" y="0"/>
              <a:ext cx="834912" cy="720080"/>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0761" name="矩形 11"/>
            <p:cNvSpPr>
              <a:spLocks noChangeArrowheads="1"/>
            </p:cNvSpPr>
            <p:nvPr/>
          </p:nvSpPr>
          <p:spPr bwMode="auto">
            <a:xfrm>
              <a:off x="834912" y="0"/>
              <a:ext cx="1800200" cy="720080"/>
            </a:xfrm>
            <a:prstGeom prst="rect">
              <a:avLst/>
            </a:prstGeom>
            <a:solidFill>
              <a:srgbClr val="50576A"/>
            </a:solidFill>
            <a:ln w="12700">
              <a:solidFill>
                <a:srgbClr val="50576A"/>
              </a:solidFill>
              <a:miter lim="800000"/>
              <a:headEnd/>
              <a:tailEnd/>
            </a:ln>
          </p:spPr>
          <p:txBody>
            <a:bodyPr anchor="ctr"/>
            <a:lstStyle/>
            <a:p>
              <a:pPr algn="ctr">
                <a:buFont typeface="Arial" pitchFamily="34" charset="0"/>
                <a:buNone/>
              </a:pPr>
              <a:endParaRPr lang="zh-CN" altLang="en-US">
                <a:solidFill>
                  <a:srgbClr val="FFFFFF"/>
                </a:solidFill>
              </a:endParaRPr>
            </a:p>
          </p:txBody>
        </p:sp>
        <p:sp>
          <p:nvSpPr>
            <p:cNvPr id="30762" name="文本框 13"/>
            <p:cNvSpPr txBox="1">
              <a:spLocks noChangeArrowheads="1"/>
            </p:cNvSpPr>
            <p:nvPr/>
          </p:nvSpPr>
          <p:spPr bwMode="auto">
            <a:xfrm>
              <a:off x="866416" y="144596"/>
              <a:ext cx="1872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a:solidFill>
                    <a:srgbClr val="FFFFFF"/>
                  </a:solidFill>
                  <a:latin typeface="微软雅黑" pitchFamily="34" charset="-122"/>
                  <a:ea typeface="微软雅黑" pitchFamily="34" charset="-122"/>
                </a:rPr>
                <a:t>单击此处添加标题单击此</a:t>
              </a:r>
              <a:endParaRPr lang="en-US" sz="11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100">
                  <a:solidFill>
                    <a:srgbClr val="FFFFFF"/>
                  </a:solidFill>
                  <a:latin typeface="微软雅黑" pitchFamily="34" charset="-122"/>
                  <a:ea typeface="微软雅黑" pitchFamily="34" charset="-122"/>
                </a:rPr>
                <a:t>处添加标题单击此处添加</a:t>
              </a:r>
              <a:endParaRPr lang="en-US" sz="1100">
                <a:solidFill>
                  <a:srgbClr val="FFFFFF"/>
                </a:solidFill>
                <a:latin typeface="微软雅黑" pitchFamily="34" charset="-122"/>
                <a:ea typeface="微软雅黑" pitchFamily="34" charset="-122"/>
              </a:endParaRPr>
            </a:p>
          </p:txBody>
        </p:sp>
        <p:pic>
          <p:nvPicPr>
            <p:cNvPr id="30763" name="图片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4" y="63230"/>
              <a:ext cx="609524" cy="60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7" name="组合 15"/>
          <p:cNvGrpSpPr>
            <a:grpSpLocks/>
          </p:cNvGrpSpPr>
          <p:nvPr/>
        </p:nvGrpSpPr>
        <p:grpSpPr bwMode="auto">
          <a:xfrm>
            <a:off x="0" y="3236913"/>
            <a:ext cx="2763838" cy="720725"/>
            <a:chOff x="0" y="0"/>
            <a:chExt cx="2763405" cy="720080"/>
          </a:xfrm>
        </p:grpSpPr>
        <p:grpSp>
          <p:nvGrpSpPr>
            <p:cNvPr id="30755" name="组合 16"/>
            <p:cNvGrpSpPr>
              <a:grpSpLocks/>
            </p:cNvGrpSpPr>
            <p:nvPr/>
          </p:nvGrpSpPr>
          <p:grpSpPr bwMode="auto">
            <a:xfrm>
              <a:off x="0" y="0"/>
              <a:ext cx="2763405" cy="720080"/>
              <a:chOff x="0" y="0"/>
              <a:chExt cx="2763405" cy="720080"/>
            </a:xfrm>
          </p:grpSpPr>
          <p:sp>
            <p:nvSpPr>
              <p:cNvPr id="30757" name="矩形 18"/>
              <p:cNvSpPr>
                <a:spLocks noChangeArrowheads="1"/>
              </p:cNvSpPr>
              <p:nvPr/>
            </p:nvSpPr>
            <p:spPr bwMode="auto">
              <a:xfrm>
                <a:off x="0" y="0"/>
                <a:ext cx="859693" cy="720080"/>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0758" name="矩形 19"/>
              <p:cNvSpPr>
                <a:spLocks noChangeArrowheads="1"/>
              </p:cNvSpPr>
              <p:nvPr/>
            </p:nvSpPr>
            <p:spPr bwMode="auto">
              <a:xfrm>
                <a:off x="859693" y="0"/>
                <a:ext cx="1800200" cy="720080"/>
              </a:xfrm>
              <a:prstGeom prst="rect">
                <a:avLst/>
              </a:prstGeom>
              <a:solidFill>
                <a:srgbClr val="50576A"/>
              </a:solidFill>
              <a:ln w="12700">
                <a:solidFill>
                  <a:srgbClr val="50576A"/>
                </a:solidFill>
                <a:miter lim="800000"/>
                <a:headEnd/>
                <a:tailEnd/>
              </a:ln>
            </p:spPr>
            <p:txBody>
              <a:bodyPr anchor="ctr"/>
              <a:lstStyle/>
              <a:p>
                <a:pPr algn="ctr">
                  <a:buFont typeface="Arial" pitchFamily="34" charset="0"/>
                  <a:buNone/>
                </a:pPr>
                <a:endParaRPr lang="zh-CN" altLang="en-US">
                  <a:solidFill>
                    <a:srgbClr val="FFFFFF"/>
                  </a:solidFill>
                </a:endParaRPr>
              </a:p>
            </p:txBody>
          </p:sp>
          <p:sp>
            <p:nvSpPr>
              <p:cNvPr id="30759" name="文本框 20"/>
              <p:cNvSpPr txBox="1">
                <a:spLocks noChangeArrowheads="1"/>
              </p:cNvSpPr>
              <p:nvPr/>
            </p:nvSpPr>
            <p:spPr bwMode="auto">
              <a:xfrm>
                <a:off x="891197" y="144596"/>
                <a:ext cx="1872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a:solidFill>
                      <a:srgbClr val="FFFFFF"/>
                    </a:solidFill>
                    <a:latin typeface="微软雅黑" pitchFamily="34" charset="-122"/>
                    <a:ea typeface="微软雅黑" pitchFamily="34" charset="-122"/>
                  </a:rPr>
                  <a:t>单击此处添加标题单击此</a:t>
                </a:r>
                <a:endParaRPr lang="en-US" sz="11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100">
                    <a:solidFill>
                      <a:srgbClr val="FFFFFF"/>
                    </a:solidFill>
                    <a:latin typeface="微软雅黑" pitchFamily="34" charset="-122"/>
                    <a:ea typeface="微软雅黑" pitchFamily="34" charset="-122"/>
                  </a:rPr>
                  <a:t>处添加标题单击此处添加</a:t>
                </a:r>
                <a:endParaRPr lang="en-US" sz="1100">
                  <a:solidFill>
                    <a:srgbClr val="FFFFFF"/>
                  </a:solidFill>
                  <a:latin typeface="微软雅黑" pitchFamily="34" charset="-122"/>
                  <a:ea typeface="微软雅黑" pitchFamily="34" charset="-122"/>
                </a:endParaRPr>
              </a:p>
            </p:txBody>
          </p:sp>
        </p:grpSp>
        <p:pic>
          <p:nvPicPr>
            <p:cNvPr id="30756" name="图片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90" y="144596"/>
              <a:ext cx="492120" cy="49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8" name="组合 21"/>
          <p:cNvGrpSpPr>
            <a:grpSpLocks/>
          </p:cNvGrpSpPr>
          <p:nvPr/>
        </p:nvGrpSpPr>
        <p:grpSpPr bwMode="auto">
          <a:xfrm>
            <a:off x="0" y="4156075"/>
            <a:ext cx="2738438" cy="733425"/>
            <a:chOff x="0" y="0"/>
            <a:chExt cx="2738624" cy="733508"/>
          </a:xfrm>
        </p:grpSpPr>
        <p:grpSp>
          <p:nvGrpSpPr>
            <p:cNvPr id="30750" name="组合 22"/>
            <p:cNvGrpSpPr>
              <a:grpSpLocks/>
            </p:cNvGrpSpPr>
            <p:nvPr/>
          </p:nvGrpSpPr>
          <p:grpSpPr bwMode="auto">
            <a:xfrm>
              <a:off x="0" y="0"/>
              <a:ext cx="2738624" cy="733508"/>
              <a:chOff x="0" y="0"/>
              <a:chExt cx="2738624" cy="733508"/>
            </a:xfrm>
          </p:grpSpPr>
          <p:sp>
            <p:nvSpPr>
              <p:cNvPr id="30752" name="矩形 24"/>
              <p:cNvSpPr>
                <a:spLocks noChangeArrowheads="1"/>
              </p:cNvSpPr>
              <p:nvPr/>
            </p:nvSpPr>
            <p:spPr bwMode="auto">
              <a:xfrm>
                <a:off x="0" y="0"/>
                <a:ext cx="834912" cy="733508"/>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0753" name="矩形 25"/>
              <p:cNvSpPr>
                <a:spLocks noChangeArrowheads="1"/>
              </p:cNvSpPr>
              <p:nvPr/>
            </p:nvSpPr>
            <p:spPr bwMode="auto">
              <a:xfrm>
                <a:off x="834912" y="13428"/>
                <a:ext cx="1800200" cy="720080"/>
              </a:xfrm>
              <a:prstGeom prst="rect">
                <a:avLst/>
              </a:prstGeom>
              <a:solidFill>
                <a:srgbClr val="50576A"/>
              </a:solidFill>
              <a:ln w="12700">
                <a:solidFill>
                  <a:srgbClr val="50576A"/>
                </a:solidFill>
                <a:miter lim="800000"/>
                <a:headEnd/>
                <a:tailEnd/>
              </a:ln>
            </p:spPr>
            <p:txBody>
              <a:bodyPr anchor="ctr"/>
              <a:lstStyle/>
              <a:p>
                <a:pPr algn="ctr">
                  <a:buFont typeface="Arial" pitchFamily="34" charset="0"/>
                  <a:buNone/>
                </a:pPr>
                <a:endParaRPr lang="zh-CN" altLang="en-US">
                  <a:solidFill>
                    <a:srgbClr val="FFFFFF"/>
                  </a:solidFill>
                </a:endParaRPr>
              </a:p>
            </p:txBody>
          </p:sp>
          <p:sp>
            <p:nvSpPr>
              <p:cNvPr id="30754" name="文本框 26"/>
              <p:cNvSpPr txBox="1">
                <a:spLocks noChangeArrowheads="1"/>
              </p:cNvSpPr>
              <p:nvPr/>
            </p:nvSpPr>
            <p:spPr bwMode="auto">
              <a:xfrm>
                <a:off x="866416" y="158024"/>
                <a:ext cx="1872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a:solidFill>
                      <a:srgbClr val="FFFFFF"/>
                    </a:solidFill>
                    <a:latin typeface="微软雅黑" pitchFamily="34" charset="-122"/>
                    <a:ea typeface="微软雅黑" pitchFamily="34" charset="-122"/>
                  </a:rPr>
                  <a:t>单击此处添加标题单击此</a:t>
                </a:r>
                <a:endParaRPr lang="en-US" sz="11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100">
                    <a:solidFill>
                      <a:srgbClr val="FFFFFF"/>
                    </a:solidFill>
                    <a:latin typeface="微软雅黑" pitchFamily="34" charset="-122"/>
                    <a:ea typeface="微软雅黑" pitchFamily="34" charset="-122"/>
                  </a:rPr>
                  <a:t>处添加标题单击此处添加</a:t>
                </a:r>
                <a:endParaRPr lang="en-US" sz="1100">
                  <a:solidFill>
                    <a:srgbClr val="FFFFFF"/>
                  </a:solidFill>
                  <a:latin typeface="微软雅黑" pitchFamily="34" charset="-122"/>
                  <a:ea typeface="微软雅黑" pitchFamily="34" charset="-122"/>
                </a:endParaRPr>
              </a:p>
            </p:txBody>
          </p:sp>
        </p:grpSp>
        <p:pic>
          <p:nvPicPr>
            <p:cNvPr id="30751" name="图片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06" y="102273"/>
              <a:ext cx="542387" cy="54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9" name="组合 27"/>
          <p:cNvGrpSpPr>
            <a:grpSpLocks/>
          </p:cNvGrpSpPr>
          <p:nvPr/>
        </p:nvGrpSpPr>
        <p:grpSpPr bwMode="auto">
          <a:xfrm>
            <a:off x="9517063" y="2317750"/>
            <a:ext cx="2674937" cy="720725"/>
            <a:chOff x="0" y="0"/>
            <a:chExt cx="2658399" cy="720080"/>
          </a:xfrm>
        </p:grpSpPr>
        <p:grpSp>
          <p:nvGrpSpPr>
            <p:cNvPr id="30745" name="组合 28"/>
            <p:cNvGrpSpPr>
              <a:grpSpLocks/>
            </p:cNvGrpSpPr>
            <p:nvPr/>
          </p:nvGrpSpPr>
          <p:grpSpPr bwMode="auto">
            <a:xfrm>
              <a:off x="0" y="0"/>
              <a:ext cx="2658399" cy="720080"/>
              <a:chOff x="0" y="0"/>
              <a:chExt cx="2658399" cy="720080"/>
            </a:xfrm>
          </p:grpSpPr>
          <p:sp>
            <p:nvSpPr>
              <p:cNvPr id="30747" name="矩形 30"/>
              <p:cNvSpPr>
                <a:spLocks noChangeArrowheads="1"/>
              </p:cNvSpPr>
              <p:nvPr/>
            </p:nvSpPr>
            <p:spPr bwMode="auto">
              <a:xfrm>
                <a:off x="1798455" y="0"/>
                <a:ext cx="859944" cy="720080"/>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0748" name="矩形 31"/>
              <p:cNvSpPr>
                <a:spLocks noChangeArrowheads="1"/>
              </p:cNvSpPr>
              <p:nvPr/>
            </p:nvSpPr>
            <p:spPr bwMode="auto">
              <a:xfrm>
                <a:off x="0" y="0"/>
                <a:ext cx="1800200" cy="720080"/>
              </a:xfrm>
              <a:prstGeom prst="rect">
                <a:avLst/>
              </a:prstGeom>
              <a:solidFill>
                <a:srgbClr val="50576A"/>
              </a:solidFill>
              <a:ln w="12700">
                <a:solidFill>
                  <a:srgbClr val="50576A"/>
                </a:solidFill>
                <a:miter lim="800000"/>
                <a:headEnd/>
                <a:tailEnd/>
              </a:ln>
            </p:spPr>
            <p:txBody>
              <a:bodyPr anchor="ctr"/>
              <a:lstStyle/>
              <a:p>
                <a:pPr algn="ctr">
                  <a:buFont typeface="Arial" pitchFamily="34" charset="0"/>
                  <a:buNone/>
                </a:pPr>
                <a:endParaRPr lang="zh-CN" altLang="en-US">
                  <a:solidFill>
                    <a:srgbClr val="FFFFFF"/>
                  </a:solidFill>
                </a:endParaRPr>
              </a:p>
            </p:txBody>
          </p:sp>
          <p:sp>
            <p:nvSpPr>
              <p:cNvPr id="30749" name="文本框 32"/>
              <p:cNvSpPr txBox="1">
                <a:spLocks noChangeArrowheads="1"/>
              </p:cNvSpPr>
              <p:nvPr/>
            </p:nvSpPr>
            <p:spPr bwMode="auto">
              <a:xfrm>
                <a:off x="31504" y="144596"/>
                <a:ext cx="1872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a:solidFill>
                      <a:srgbClr val="FFFFFF"/>
                    </a:solidFill>
                    <a:latin typeface="微软雅黑" pitchFamily="34" charset="-122"/>
                    <a:ea typeface="微软雅黑" pitchFamily="34" charset="-122"/>
                  </a:rPr>
                  <a:t>单击此处添加标题单击此</a:t>
                </a:r>
                <a:endParaRPr lang="en-US" sz="11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100">
                    <a:solidFill>
                      <a:srgbClr val="FFFFFF"/>
                    </a:solidFill>
                    <a:latin typeface="微软雅黑" pitchFamily="34" charset="-122"/>
                    <a:ea typeface="微软雅黑" pitchFamily="34" charset="-122"/>
                  </a:rPr>
                  <a:t>处添加标题单击此处添加</a:t>
                </a:r>
                <a:endParaRPr lang="en-US" sz="1100">
                  <a:solidFill>
                    <a:srgbClr val="FFFFFF"/>
                  </a:solidFill>
                  <a:latin typeface="微软雅黑" pitchFamily="34" charset="-122"/>
                  <a:ea typeface="微软雅黑" pitchFamily="34" charset="-122"/>
                </a:endParaRPr>
              </a:p>
            </p:txBody>
          </p:sp>
        </p:grpSp>
        <p:pic>
          <p:nvPicPr>
            <p:cNvPr id="30746" name="图片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8579" y="119869"/>
              <a:ext cx="524953" cy="52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0" name="组合 33"/>
          <p:cNvGrpSpPr>
            <a:grpSpLocks/>
          </p:cNvGrpSpPr>
          <p:nvPr/>
        </p:nvGrpSpPr>
        <p:grpSpPr bwMode="auto">
          <a:xfrm>
            <a:off x="9515475" y="3236913"/>
            <a:ext cx="2676525" cy="720725"/>
            <a:chOff x="0" y="0"/>
            <a:chExt cx="2658399" cy="720080"/>
          </a:xfrm>
        </p:grpSpPr>
        <p:grpSp>
          <p:nvGrpSpPr>
            <p:cNvPr id="30740" name="组合 34"/>
            <p:cNvGrpSpPr>
              <a:grpSpLocks/>
            </p:cNvGrpSpPr>
            <p:nvPr/>
          </p:nvGrpSpPr>
          <p:grpSpPr bwMode="auto">
            <a:xfrm>
              <a:off x="0" y="0"/>
              <a:ext cx="2658399" cy="720080"/>
              <a:chOff x="0" y="0"/>
              <a:chExt cx="2658399" cy="720080"/>
            </a:xfrm>
          </p:grpSpPr>
          <p:sp>
            <p:nvSpPr>
              <p:cNvPr id="30742" name="矩形 36"/>
              <p:cNvSpPr>
                <a:spLocks noChangeArrowheads="1"/>
              </p:cNvSpPr>
              <p:nvPr/>
            </p:nvSpPr>
            <p:spPr bwMode="auto">
              <a:xfrm>
                <a:off x="1800200" y="0"/>
                <a:ext cx="858199" cy="720080"/>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0743" name="矩形 37"/>
              <p:cNvSpPr>
                <a:spLocks noChangeArrowheads="1"/>
              </p:cNvSpPr>
              <p:nvPr/>
            </p:nvSpPr>
            <p:spPr bwMode="auto">
              <a:xfrm>
                <a:off x="0" y="0"/>
                <a:ext cx="1800200" cy="720080"/>
              </a:xfrm>
              <a:prstGeom prst="rect">
                <a:avLst/>
              </a:prstGeom>
              <a:solidFill>
                <a:srgbClr val="50576A"/>
              </a:solidFill>
              <a:ln w="12700">
                <a:solidFill>
                  <a:srgbClr val="50576A"/>
                </a:solidFill>
                <a:miter lim="800000"/>
                <a:headEnd/>
                <a:tailEnd/>
              </a:ln>
            </p:spPr>
            <p:txBody>
              <a:bodyPr anchor="ctr"/>
              <a:lstStyle/>
              <a:p>
                <a:pPr algn="ctr">
                  <a:buFont typeface="Arial" pitchFamily="34" charset="0"/>
                  <a:buNone/>
                </a:pPr>
                <a:endParaRPr lang="zh-CN" altLang="en-US">
                  <a:solidFill>
                    <a:srgbClr val="FFFFFF"/>
                  </a:solidFill>
                </a:endParaRPr>
              </a:p>
            </p:txBody>
          </p:sp>
          <p:sp>
            <p:nvSpPr>
              <p:cNvPr id="30744" name="文本框 38"/>
              <p:cNvSpPr txBox="1">
                <a:spLocks noChangeArrowheads="1"/>
              </p:cNvSpPr>
              <p:nvPr/>
            </p:nvSpPr>
            <p:spPr bwMode="auto">
              <a:xfrm>
                <a:off x="31504" y="144596"/>
                <a:ext cx="1872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a:solidFill>
                      <a:srgbClr val="FFFFFF"/>
                    </a:solidFill>
                    <a:latin typeface="微软雅黑" pitchFamily="34" charset="-122"/>
                    <a:ea typeface="微软雅黑" pitchFamily="34" charset="-122"/>
                  </a:rPr>
                  <a:t>单击此处添加标题单击此</a:t>
                </a:r>
                <a:endParaRPr lang="en-US" sz="11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100">
                    <a:solidFill>
                      <a:srgbClr val="FFFFFF"/>
                    </a:solidFill>
                    <a:latin typeface="微软雅黑" pitchFamily="34" charset="-122"/>
                    <a:ea typeface="微软雅黑" pitchFamily="34" charset="-122"/>
                  </a:rPr>
                  <a:t>处添加标题单击此处添加</a:t>
                </a:r>
                <a:endParaRPr lang="en-US" sz="1100">
                  <a:solidFill>
                    <a:srgbClr val="FFFFFF"/>
                  </a:solidFill>
                  <a:latin typeface="微软雅黑" pitchFamily="34" charset="-122"/>
                  <a:ea typeface="微软雅黑" pitchFamily="34" charset="-122"/>
                </a:endParaRPr>
              </a:p>
            </p:txBody>
          </p:sp>
        </p:grpSp>
        <p:pic>
          <p:nvPicPr>
            <p:cNvPr id="30741" name="图片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9886" y="90047"/>
              <a:ext cx="562802" cy="5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1" name="组合 39"/>
          <p:cNvGrpSpPr>
            <a:grpSpLocks/>
          </p:cNvGrpSpPr>
          <p:nvPr/>
        </p:nvGrpSpPr>
        <p:grpSpPr bwMode="auto">
          <a:xfrm>
            <a:off x="9515475" y="4156075"/>
            <a:ext cx="2676525" cy="720725"/>
            <a:chOff x="0" y="0"/>
            <a:chExt cx="2676356" cy="720080"/>
          </a:xfrm>
        </p:grpSpPr>
        <p:grpSp>
          <p:nvGrpSpPr>
            <p:cNvPr id="30735" name="组合 40"/>
            <p:cNvGrpSpPr>
              <a:grpSpLocks/>
            </p:cNvGrpSpPr>
            <p:nvPr/>
          </p:nvGrpSpPr>
          <p:grpSpPr bwMode="auto">
            <a:xfrm>
              <a:off x="0" y="0"/>
              <a:ext cx="2676356" cy="720080"/>
              <a:chOff x="0" y="0"/>
              <a:chExt cx="2676356" cy="720080"/>
            </a:xfrm>
          </p:grpSpPr>
          <p:sp>
            <p:nvSpPr>
              <p:cNvPr id="30737" name="矩形 42"/>
              <p:cNvSpPr>
                <a:spLocks noChangeArrowheads="1"/>
              </p:cNvSpPr>
              <p:nvPr/>
            </p:nvSpPr>
            <p:spPr bwMode="auto">
              <a:xfrm>
                <a:off x="1800200" y="0"/>
                <a:ext cx="876156" cy="720080"/>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0738" name="矩形 43"/>
              <p:cNvSpPr>
                <a:spLocks noChangeArrowheads="1"/>
              </p:cNvSpPr>
              <p:nvPr/>
            </p:nvSpPr>
            <p:spPr bwMode="auto">
              <a:xfrm>
                <a:off x="0" y="0"/>
                <a:ext cx="1800200" cy="720080"/>
              </a:xfrm>
              <a:prstGeom prst="rect">
                <a:avLst/>
              </a:prstGeom>
              <a:solidFill>
                <a:srgbClr val="50576A"/>
              </a:solidFill>
              <a:ln w="12700">
                <a:solidFill>
                  <a:srgbClr val="50576A"/>
                </a:solidFill>
                <a:miter lim="800000"/>
                <a:headEnd/>
                <a:tailEnd/>
              </a:ln>
            </p:spPr>
            <p:txBody>
              <a:bodyPr anchor="ctr"/>
              <a:lstStyle/>
              <a:p>
                <a:pPr algn="ctr">
                  <a:buFont typeface="Arial" pitchFamily="34" charset="0"/>
                  <a:buNone/>
                </a:pPr>
                <a:endParaRPr lang="zh-CN" altLang="en-US">
                  <a:solidFill>
                    <a:srgbClr val="FFFFFF"/>
                  </a:solidFill>
                </a:endParaRPr>
              </a:p>
            </p:txBody>
          </p:sp>
          <p:sp>
            <p:nvSpPr>
              <p:cNvPr id="30739" name="文本框 44"/>
              <p:cNvSpPr txBox="1">
                <a:spLocks noChangeArrowheads="1"/>
              </p:cNvSpPr>
              <p:nvPr/>
            </p:nvSpPr>
            <p:spPr bwMode="auto">
              <a:xfrm>
                <a:off x="31504" y="144596"/>
                <a:ext cx="1872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a:solidFill>
                      <a:srgbClr val="FFFFFF"/>
                    </a:solidFill>
                    <a:latin typeface="微软雅黑" pitchFamily="34" charset="-122"/>
                    <a:ea typeface="微软雅黑" pitchFamily="34" charset="-122"/>
                  </a:rPr>
                  <a:t>单击此处添加标题单击此</a:t>
                </a:r>
                <a:endParaRPr lang="en-US" sz="11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100">
                    <a:solidFill>
                      <a:srgbClr val="FFFFFF"/>
                    </a:solidFill>
                    <a:latin typeface="微软雅黑" pitchFamily="34" charset="-122"/>
                    <a:ea typeface="微软雅黑" pitchFamily="34" charset="-122"/>
                  </a:rPr>
                  <a:t>处添加标题单击此处添加</a:t>
                </a:r>
                <a:endParaRPr lang="en-US" sz="1100">
                  <a:solidFill>
                    <a:srgbClr val="FFFFFF"/>
                  </a:solidFill>
                  <a:latin typeface="微软雅黑" pitchFamily="34" charset="-122"/>
                  <a:ea typeface="微软雅黑" pitchFamily="34" charset="-122"/>
                </a:endParaRPr>
              </a:p>
            </p:txBody>
          </p:sp>
        </p:grpSp>
        <p:pic>
          <p:nvPicPr>
            <p:cNvPr id="30736" name="图片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609" y="111165"/>
              <a:ext cx="500352" cy="50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2" name="组合 2"/>
          <p:cNvGrpSpPr>
            <a:grpSpLocks noChangeAspect="1"/>
          </p:cNvGrpSpPr>
          <p:nvPr/>
        </p:nvGrpSpPr>
        <p:grpSpPr bwMode="auto">
          <a:xfrm>
            <a:off x="3440113" y="1865313"/>
            <a:ext cx="5311775" cy="4248150"/>
            <a:chOff x="0" y="0"/>
            <a:chExt cx="5310590" cy="4248472"/>
          </a:xfrm>
        </p:grpSpPr>
        <p:pic>
          <p:nvPicPr>
            <p:cNvPr id="30733" name="图片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310590"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图片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574" y="357062"/>
              <a:ext cx="4852646" cy="278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746"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31747"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行业及市场</a:t>
            </a:r>
          </a:p>
        </p:txBody>
      </p:sp>
      <p:sp>
        <p:nvSpPr>
          <p:cNvPr id="31748"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sp>
        <p:nvSpPr>
          <p:cNvPr id="31749" name="Freeform 134"/>
          <p:cNvSpPr>
            <a:spLocks noEditPoints="1"/>
          </p:cNvSpPr>
          <p:nvPr/>
        </p:nvSpPr>
        <p:spPr bwMode="auto">
          <a:xfrm>
            <a:off x="479425" y="385763"/>
            <a:ext cx="223838" cy="404812"/>
          </a:xfrm>
          <a:custGeom>
            <a:avLst/>
            <a:gdLst>
              <a:gd name="T0" fmla="*/ 2147483647 w 160"/>
              <a:gd name="T1" fmla="*/ 0 h 288"/>
              <a:gd name="T2" fmla="*/ 2147483647 w 160"/>
              <a:gd name="T3" fmla="*/ 0 h 288"/>
              <a:gd name="T4" fmla="*/ 2147483647 w 160"/>
              <a:gd name="T5" fmla="*/ 0 h 288"/>
              <a:gd name="T6" fmla="*/ 0 w 160"/>
              <a:gd name="T7" fmla="*/ 2147483647 h 288"/>
              <a:gd name="T8" fmla="*/ 2147483647 w 160"/>
              <a:gd name="T9" fmla="*/ 2147483647 h 288"/>
              <a:gd name="T10" fmla="*/ 2147483647 w 160"/>
              <a:gd name="T11" fmla="*/ 2147483647 h 288"/>
              <a:gd name="T12" fmla="*/ 2147483647 w 160"/>
              <a:gd name="T13" fmla="*/ 0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288">
                <a:moveTo>
                  <a:pt x="82" y="0"/>
                </a:moveTo>
                <a:cubicBezTo>
                  <a:pt x="81" y="0"/>
                  <a:pt x="81" y="0"/>
                  <a:pt x="80" y="0"/>
                </a:cubicBezTo>
                <a:cubicBezTo>
                  <a:pt x="80" y="0"/>
                  <a:pt x="79" y="0"/>
                  <a:pt x="79" y="0"/>
                </a:cubicBezTo>
                <a:cubicBezTo>
                  <a:pt x="35" y="0"/>
                  <a:pt x="0" y="36"/>
                  <a:pt x="0" y="79"/>
                </a:cubicBezTo>
                <a:cubicBezTo>
                  <a:pt x="0" y="122"/>
                  <a:pt x="80" y="288"/>
                  <a:pt x="80" y="288"/>
                </a:cubicBezTo>
                <a:cubicBezTo>
                  <a:pt x="80" y="288"/>
                  <a:pt x="160" y="121"/>
                  <a:pt x="160" y="79"/>
                </a:cubicBezTo>
                <a:cubicBezTo>
                  <a:pt x="160" y="36"/>
                  <a:pt x="125" y="0"/>
                  <a:pt x="82" y="0"/>
                </a:cubicBezTo>
                <a:close/>
                <a:moveTo>
                  <a:pt x="80" y="108"/>
                </a:moveTo>
                <a:cubicBezTo>
                  <a:pt x="60" y="108"/>
                  <a:pt x="44" y="92"/>
                  <a:pt x="44" y="72"/>
                </a:cubicBezTo>
                <a:cubicBezTo>
                  <a:pt x="44" y="52"/>
                  <a:pt x="60" y="36"/>
                  <a:pt x="80" y="36"/>
                </a:cubicBezTo>
                <a:cubicBezTo>
                  <a:pt x="100" y="36"/>
                  <a:pt x="116" y="52"/>
                  <a:pt x="116" y="72"/>
                </a:cubicBezTo>
                <a:cubicBezTo>
                  <a:pt x="116" y="92"/>
                  <a:pt x="100" y="108"/>
                  <a:pt x="80" y="108"/>
                </a:cubicBez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750" name="六边形 75"/>
          <p:cNvSpPr>
            <a:spLocks noChangeArrowheads="1"/>
          </p:cNvSpPr>
          <p:nvPr/>
        </p:nvSpPr>
        <p:spPr bwMode="auto">
          <a:xfrm>
            <a:off x="1679575" y="3603625"/>
            <a:ext cx="1778000" cy="1531938"/>
          </a:xfrm>
          <a:prstGeom prst="hexagon">
            <a:avLst>
              <a:gd name="adj" fmla="val 25012"/>
              <a:gd name="vf" fmla="val 115470"/>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51" name="六边形 76"/>
          <p:cNvSpPr>
            <a:spLocks noChangeArrowheads="1"/>
          </p:cNvSpPr>
          <p:nvPr/>
        </p:nvSpPr>
        <p:spPr bwMode="auto">
          <a:xfrm>
            <a:off x="3100388" y="2808288"/>
            <a:ext cx="1778000" cy="1533525"/>
          </a:xfrm>
          <a:prstGeom prst="hexagon">
            <a:avLst>
              <a:gd name="adj" fmla="val 24987"/>
              <a:gd name="vf" fmla="val 115470"/>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52" name="六边形 77"/>
          <p:cNvSpPr>
            <a:spLocks noChangeArrowheads="1"/>
          </p:cNvSpPr>
          <p:nvPr/>
        </p:nvSpPr>
        <p:spPr bwMode="auto">
          <a:xfrm>
            <a:off x="4521200" y="3548063"/>
            <a:ext cx="1778000" cy="1531937"/>
          </a:xfrm>
          <a:prstGeom prst="hexagon">
            <a:avLst>
              <a:gd name="adj" fmla="val 25012"/>
              <a:gd name="vf" fmla="val 115470"/>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53" name="六边形 78"/>
          <p:cNvSpPr>
            <a:spLocks noChangeArrowheads="1"/>
          </p:cNvSpPr>
          <p:nvPr/>
        </p:nvSpPr>
        <p:spPr bwMode="auto">
          <a:xfrm>
            <a:off x="5969000" y="2781300"/>
            <a:ext cx="1778000" cy="1533525"/>
          </a:xfrm>
          <a:prstGeom prst="hexagon">
            <a:avLst>
              <a:gd name="adj" fmla="val 24987"/>
              <a:gd name="vf" fmla="val 115470"/>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54" name="六边形 79"/>
          <p:cNvSpPr>
            <a:spLocks noChangeArrowheads="1"/>
          </p:cNvSpPr>
          <p:nvPr/>
        </p:nvSpPr>
        <p:spPr bwMode="auto">
          <a:xfrm>
            <a:off x="7397750" y="3548063"/>
            <a:ext cx="1778000" cy="1531937"/>
          </a:xfrm>
          <a:prstGeom prst="hexagon">
            <a:avLst>
              <a:gd name="adj" fmla="val 25012"/>
              <a:gd name="vf" fmla="val 115470"/>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55" name="六边形 80"/>
          <p:cNvSpPr>
            <a:spLocks noChangeArrowheads="1"/>
          </p:cNvSpPr>
          <p:nvPr/>
        </p:nvSpPr>
        <p:spPr bwMode="auto">
          <a:xfrm>
            <a:off x="8818563" y="2781300"/>
            <a:ext cx="1778000" cy="1533525"/>
          </a:xfrm>
          <a:prstGeom prst="hexagon">
            <a:avLst>
              <a:gd name="adj" fmla="val 24987"/>
              <a:gd name="vf" fmla="val 115470"/>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56" name="椭圆 48"/>
          <p:cNvSpPr>
            <a:spLocks noChangeArrowheads="1"/>
          </p:cNvSpPr>
          <p:nvPr/>
        </p:nvSpPr>
        <p:spPr bwMode="auto">
          <a:xfrm>
            <a:off x="8004175" y="4364038"/>
            <a:ext cx="565150" cy="5651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grpSp>
        <p:nvGrpSpPr>
          <p:cNvPr id="31757" name="组合 49"/>
          <p:cNvGrpSpPr>
            <a:grpSpLocks/>
          </p:cNvGrpSpPr>
          <p:nvPr/>
        </p:nvGrpSpPr>
        <p:grpSpPr bwMode="auto">
          <a:xfrm>
            <a:off x="2268538" y="4389438"/>
            <a:ext cx="565150" cy="566737"/>
            <a:chOff x="0" y="0"/>
            <a:chExt cx="566057" cy="566057"/>
          </a:xfrm>
        </p:grpSpPr>
        <p:sp>
          <p:nvSpPr>
            <p:cNvPr id="31791" name="椭圆 73"/>
            <p:cNvSpPr>
              <a:spLocks noChangeArrowheads="1"/>
            </p:cNvSpPr>
            <p:nvPr/>
          </p:nvSpPr>
          <p:spPr bwMode="auto">
            <a:xfrm>
              <a:off x="0" y="0"/>
              <a:ext cx="566057" cy="56605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92" name="Freeform 95"/>
            <p:cNvSpPr>
              <a:spLocks noEditPoints="1"/>
            </p:cNvSpPr>
            <p:nvPr/>
          </p:nvSpPr>
          <p:spPr bwMode="auto">
            <a:xfrm>
              <a:off x="139887" y="126321"/>
              <a:ext cx="286284" cy="311268"/>
            </a:xfrm>
            <a:custGeom>
              <a:avLst/>
              <a:gdLst>
                <a:gd name="T0" fmla="*/ 2147483647 w 176"/>
                <a:gd name="T1" fmla="*/ 2147483647 h 192"/>
                <a:gd name="T2" fmla="*/ 2147483647 w 176"/>
                <a:gd name="T3" fmla="*/ 0 h 192"/>
                <a:gd name="T4" fmla="*/ 2147483647 w 176"/>
                <a:gd name="T5" fmla="*/ 2147483647 h 192"/>
                <a:gd name="T6" fmla="*/ 2147483647 w 176"/>
                <a:gd name="T7" fmla="*/ 2147483647 h 192"/>
                <a:gd name="T8" fmla="*/ 2147483647 w 176"/>
                <a:gd name="T9" fmla="*/ 2147483647 h 192"/>
                <a:gd name="T10" fmla="*/ 2147483647 w 176"/>
                <a:gd name="T11" fmla="*/ 2147483647 h 192"/>
                <a:gd name="T12" fmla="*/ 0 w 176"/>
                <a:gd name="T13" fmla="*/ 2147483647 h 192"/>
                <a:gd name="T14" fmla="*/ 2147483647 w 176"/>
                <a:gd name="T15" fmla="*/ 2147483647 h 192"/>
                <a:gd name="T16" fmla="*/ 2147483647 w 176"/>
                <a:gd name="T17" fmla="*/ 2147483647 h 192"/>
                <a:gd name="T18" fmla="*/ 2147483647 w 176"/>
                <a:gd name="T19" fmla="*/ 2147483647 h 192"/>
                <a:gd name="T20" fmla="*/ 2147483647 w 176"/>
                <a:gd name="T21" fmla="*/ 2147483647 h 192"/>
                <a:gd name="T22" fmla="*/ 2147483647 w 176"/>
                <a:gd name="T23" fmla="*/ 2147483647 h 192"/>
                <a:gd name="T24" fmla="*/ 2147483647 w 176"/>
                <a:gd name="T25" fmla="*/ 2147483647 h 192"/>
                <a:gd name="T26" fmla="*/ 2147483647 w 176"/>
                <a:gd name="T27" fmla="*/ 2147483647 h 192"/>
                <a:gd name="T28" fmla="*/ 2147483647 w 176"/>
                <a:gd name="T29" fmla="*/ 2147483647 h 192"/>
                <a:gd name="T30" fmla="*/ 2147483647 w 176"/>
                <a:gd name="T31" fmla="*/ 2147483647 h 192"/>
                <a:gd name="T32" fmla="*/ 2147483647 w 176"/>
                <a:gd name="T33" fmla="*/ 2147483647 h 192"/>
                <a:gd name="T34" fmla="*/ 2147483647 w 176"/>
                <a:gd name="T35" fmla="*/ 2147483647 h 192"/>
                <a:gd name="T36" fmla="*/ 2147483647 w 176"/>
                <a:gd name="T37" fmla="*/ 2147483647 h 192"/>
                <a:gd name="T38" fmla="*/ 2147483647 w 176"/>
                <a:gd name="T39" fmla="*/ 2147483647 h 192"/>
                <a:gd name="T40" fmla="*/ 2147483647 w 176"/>
                <a:gd name="T41" fmla="*/ 2147483647 h 192"/>
                <a:gd name="T42" fmla="*/ 2147483647 w 176"/>
                <a:gd name="T43" fmla="*/ 2147483647 h 192"/>
                <a:gd name="T44" fmla="*/ 2147483647 w 176"/>
                <a:gd name="T45" fmla="*/ 2147483647 h 192"/>
                <a:gd name="T46" fmla="*/ 2147483647 w 176"/>
                <a:gd name="T47" fmla="*/ 2147483647 h 192"/>
                <a:gd name="T48" fmla="*/ 2147483647 w 176"/>
                <a:gd name="T49" fmla="*/ 2147483647 h 192"/>
                <a:gd name="T50" fmla="*/ 2147483647 w 176"/>
                <a:gd name="T51" fmla="*/ 2147483647 h 192"/>
                <a:gd name="T52" fmla="*/ 2147483647 w 176"/>
                <a:gd name="T53" fmla="*/ 2147483647 h 192"/>
                <a:gd name="T54" fmla="*/ 2147483647 w 176"/>
                <a:gd name="T55" fmla="*/ 2147483647 h 192"/>
                <a:gd name="T56" fmla="*/ 2147483647 w 176"/>
                <a:gd name="T57" fmla="*/ 2147483647 h 192"/>
                <a:gd name="T58" fmla="*/ 2147483647 w 176"/>
                <a:gd name="T59" fmla="*/ 2147483647 h 192"/>
                <a:gd name="T60" fmla="*/ 2147483647 w 176"/>
                <a:gd name="T61" fmla="*/ 2147483647 h 192"/>
                <a:gd name="T62" fmla="*/ 2147483647 w 176"/>
                <a:gd name="T63" fmla="*/ 2147483647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6" h="192">
                  <a:moveTo>
                    <a:pt x="175" y="1"/>
                  </a:moveTo>
                  <a:cubicBezTo>
                    <a:pt x="174" y="0"/>
                    <a:pt x="172" y="0"/>
                    <a:pt x="171" y="0"/>
                  </a:cubicBezTo>
                  <a:cubicBezTo>
                    <a:pt x="67" y="24"/>
                    <a:pt x="67" y="24"/>
                    <a:pt x="67" y="24"/>
                  </a:cubicBezTo>
                  <a:cubicBezTo>
                    <a:pt x="65" y="24"/>
                    <a:pt x="64" y="26"/>
                    <a:pt x="64" y="28"/>
                  </a:cubicBezTo>
                  <a:cubicBezTo>
                    <a:pt x="64" y="133"/>
                    <a:pt x="64" y="133"/>
                    <a:pt x="64" y="133"/>
                  </a:cubicBezTo>
                  <a:cubicBezTo>
                    <a:pt x="58" y="125"/>
                    <a:pt x="47" y="120"/>
                    <a:pt x="36" y="120"/>
                  </a:cubicBezTo>
                  <a:cubicBezTo>
                    <a:pt x="16" y="120"/>
                    <a:pt x="0" y="136"/>
                    <a:pt x="0" y="156"/>
                  </a:cubicBezTo>
                  <a:cubicBezTo>
                    <a:pt x="0" y="176"/>
                    <a:pt x="16" y="192"/>
                    <a:pt x="36" y="192"/>
                  </a:cubicBezTo>
                  <a:cubicBezTo>
                    <a:pt x="56" y="192"/>
                    <a:pt x="72" y="176"/>
                    <a:pt x="72" y="156"/>
                  </a:cubicBezTo>
                  <a:cubicBezTo>
                    <a:pt x="72" y="79"/>
                    <a:pt x="72" y="79"/>
                    <a:pt x="72" y="79"/>
                  </a:cubicBezTo>
                  <a:cubicBezTo>
                    <a:pt x="168" y="57"/>
                    <a:pt x="168" y="57"/>
                    <a:pt x="168" y="57"/>
                  </a:cubicBezTo>
                  <a:cubicBezTo>
                    <a:pt x="168" y="125"/>
                    <a:pt x="168" y="125"/>
                    <a:pt x="168" y="125"/>
                  </a:cubicBezTo>
                  <a:cubicBezTo>
                    <a:pt x="162" y="117"/>
                    <a:pt x="151" y="112"/>
                    <a:pt x="140" y="112"/>
                  </a:cubicBezTo>
                  <a:cubicBezTo>
                    <a:pt x="120" y="112"/>
                    <a:pt x="104" y="128"/>
                    <a:pt x="104" y="148"/>
                  </a:cubicBezTo>
                  <a:cubicBezTo>
                    <a:pt x="104" y="168"/>
                    <a:pt x="120" y="184"/>
                    <a:pt x="140" y="184"/>
                  </a:cubicBezTo>
                  <a:cubicBezTo>
                    <a:pt x="160" y="184"/>
                    <a:pt x="176" y="168"/>
                    <a:pt x="176" y="148"/>
                  </a:cubicBezTo>
                  <a:cubicBezTo>
                    <a:pt x="176" y="4"/>
                    <a:pt x="176" y="4"/>
                    <a:pt x="176" y="4"/>
                  </a:cubicBezTo>
                  <a:cubicBezTo>
                    <a:pt x="176" y="3"/>
                    <a:pt x="176" y="1"/>
                    <a:pt x="175" y="1"/>
                  </a:cubicBezTo>
                  <a:close/>
                  <a:moveTo>
                    <a:pt x="36" y="144"/>
                  </a:moveTo>
                  <a:cubicBezTo>
                    <a:pt x="30" y="144"/>
                    <a:pt x="24" y="149"/>
                    <a:pt x="24" y="156"/>
                  </a:cubicBezTo>
                  <a:cubicBezTo>
                    <a:pt x="24" y="158"/>
                    <a:pt x="22" y="160"/>
                    <a:pt x="20" y="160"/>
                  </a:cubicBezTo>
                  <a:cubicBezTo>
                    <a:pt x="18" y="160"/>
                    <a:pt x="16" y="158"/>
                    <a:pt x="16" y="156"/>
                  </a:cubicBezTo>
                  <a:cubicBezTo>
                    <a:pt x="16" y="145"/>
                    <a:pt x="25" y="136"/>
                    <a:pt x="36" y="136"/>
                  </a:cubicBezTo>
                  <a:cubicBezTo>
                    <a:pt x="38" y="136"/>
                    <a:pt x="40" y="138"/>
                    <a:pt x="40" y="140"/>
                  </a:cubicBezTo>
                  <a:cubicBezTo>
                    <a:pt x="40" y="142"/>
                    <a:pt x="38" y="144"/>
                    <a:pt x="36" y="144"/>
                  </a:cubicBezTo>
                  <a:close/>
                  <a:moveTo>
                    <a:pt x="140" y="136"/>
                  </a:moveTo>
                  <a:cubicBezTo>
                    <a:pt x="134" y="136"/>
                    <a:pt x="128" y="141"/>
                    <a:pt x="128" y="148"/>
                  </a:cubicBezTo>
                  <a:cubicBezTo>
                    <a:pt x="128" y="150"/>
                    <a:pt x="126" y="152"/>
                    <a:pt x="124" y="152"/>
                  </a:cubicBezTo>
                  <a:cubicBezTo>
                    <a:pt x="122" y="152"/>
                    <a:pt x="120" y="150"/>
                    <a:pt x="120" y="148"/>
                  </a:cubicBezTo>
                  <a:cubicBezTo>
                    <a:pt x="120" y="137"/>
                    <a:pt x="129" y="128"/>
                    <a:pt x="140" y="128"/>
                  </a:cubicBezTo>
                  <a:cubicBezTo>
                    <a:pt x="142" y="128"/>
                    <a:pt x="144" y="130"/>
                    <a:pt x="144" y="132"/>
                  </a:cubicBezTo>
                  <a:cubicBezTo>
                    <a:pt x="144" y="134"/>
                    <a:pt x="142" y="136"/>
                    <a:pt x="140" y="136"/>
                  </a:cubicBez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grpSp>
      <p:sp>
        <p:nvSpPr>
          <p:cNvPr id="31758" name="椭圆 66"/>
          <p:cNvSpPr>
            <a:spLocks noChangeArrowheads="1"/>
          </p:cNvSpPr>
          <p:nvPr/>
        </p:nvSpPr>
        <p:spPr bwMode="auto">
          <a:xfrm>
            <a:off x="3687763" y="2981325"/>
            <a:ext cx="566737" cy="56673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31759" name="组合 6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40075"/>
            <a:ext cx="2921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椭圆 51"/>
          <p:cNvSpPr>
            <a:spLocks noChangeArrowheads="1"/>
          </p:cNvSpPr>
          <p:nvPr/>
        </p:nvSpPr>
        <p:spPr bwMode="auto">
          <a:xfrm>
            <a:off x="9424988" y="2928938"/>
            <a:ext cx="565150" cy="5651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1761" name="椭圆 59"/>
          <p:cNvSpPr>
            <a:spLocks noChangeArrowheads="1"/>
          </p:cNvSpPr>
          <p:nvPr/>
        </p:nvSpPr>
        <p:spPr bwMode="auto">
          <a:xfrm>
            <a:off x="5127625" y="4364038"/>
            <a:ext cx="565150" cy="5651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31762" name="组合 6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675" y="4505325"/>
            <a:ext cx="27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3" name="椭圆 53"/>
          <p:cNvSpPr>
            <a:spLocks noChangeArrowheads="1"/>
          </p:cNvSpPr>
          <p:nvPr/>
        </p:nvSpPr>
        <p:spPr bwMode="auto">
          <a:xfrm>
            <a:off x="6575425" y="2922588"/>
            <a:ext cx="565150" cy="5651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31764" name="组合 5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3041650"/>
            <a:ext cx="2809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5" name="Freeform 6"/>
          <p:cNvSpPr>
            <a:spLocks noEditPoints="1"/>
          </p:cNvSpPr>
          <p:nvPr/>
        </p:nvSpPr>
        <p:spPr bwMode="auto">
          <a:xfrm>
            <a:off x="8162925" y="4449763"/>
            <a:ext cx="236538" cy="404812"/>
          </a:xfrm>
          <a:custGeom>
            <a:avLst/>
            <a:gdLst>
              <a:gd name="T0" fmla="*/ 2147483647 w 112"/>
              <a:gd name="T1" fmla="*/ 0 h 192"/>
              <a:gd name="T2" fmla="*/ 2147483647 w 112"/>
              <a:gd name="T3" fmla="*/ 0 h 192"/>
              <a:gd name="T4" fmla="*/ 0 w 112"/>
              <a:gd name="T5" fmla="*/ 2147483647 h 192"/>
              <a:gd name="T6" fmla="*/ 0 w 112"/>
              <a:gd name="T7" fmla="*/ 2147483647 h 192"/>
              <a:gd name="T8" fmla="*/ 2147483647 w 112"/>
              <a:gd name="T9" fmla="*/ 2147483647 h 192"/>
              <a:gd name="T10" fmla="*/ 2147483647 w 112"/>
              <a:gd name="T11" fmla="*/ 2147483647 h 192"/>
              <a:gd name="T12" fmla="*/ 2147483647 w 112"/>
              <a:gd name="T13" fmla="*/ 2147483647 h 192"/>
              <a:gd name="T14" fmla="*/ 2147483647 w 112"/>
              <a:gd name="T15" fmla="*/ 2147483647 h 192"/>
              <a:gd name="T16" fmla="*/ 2147483647 w 112"/>
              <a:gd name="T17" fmla="*/ 0 h 192"/>
              <a:gd name="T18" fmla="*/ 2147483647 w 112"/>
              <a:gd name="T19" fmla="*/ 2147483647 h 192"/>
              <a:gd name="T20" fmla="*/ 2147483647 w 112"/>
              <a:gd name="T21" fmla="*/ 2147483647 h 192"/>
              <a:gd name="T22" fmla="*/ 2147483647 w 112"/>
              <a:gd name="T23" fmla="*/ 2147483647 h 192"/>
              <a:gd name="T24" fmla="*/ 2147483647 w 112"/>
              <a:gd name="T25" fmla="*/ 2147483647 h 192"/>
              <a:gd name="T26" fmla="*/ 2147483647 w 112"/>
              <a:gd name="T27" fmla="*/ 2147483647 h 192"/>
              <a:gd name="T28" fmla="*/ 2147483647 w 112"/>
              <a:gd name="T29" fmla="*/ 2147483647 h 192"/>
              <a:gd name="T30" fmla="*/ 2147483647 w 112"/>
              <a:gd name="T31" fmla="*/ 2147483647 h 192"/>
              <a:gd name="T32" fmla="*/ 2147483647 w 112"/>
              <a:gd name="T33" fmla="*/ 2147483647 h 192"/>
              <a:gd name="T34" fmla="*/ 2147483647 w 112"/>
              <a:gd name="T35" fmla="*/ 2147483647 h 192"/>
              <a:gd name="T36" fmla="*/ 2147483647 w 112"/>
              <a:gd name="T37" fmla="*/ 2147483647 h 192"/>
              <a:gd name="T38" fmla="*/ 2147483647 w 112"/>
              <a:gd name="T39" fmla="*/ 2147483647 h 192"/>
              <a:gd name="T40" fmla="*/ 2147483647 w 112"/>
              <a:gd name="T41" fmla="*/ 2147483647 h 192"/>
              <a:gd name="T42" fmla="*/ 2147483647 w 112"/>
              <a:gd name="T43" fmla="*/ 2147483647 h 192"/>
              <a:gd name="T44" fmla="*/ 2147483647 w 112"/>
              <a:gd name="T45" fmla="*/ 2147483647 h 192"/>
              <a:gd name="T46" fmla="*/ 2147483647 w 112"/>
              <a:gd name="T47" fmla="*/ 2147483647 h 192"/>
              <a:gd name="T48" fmla="*/ 2147483647 w 112"/>
              <a:gd name="T49" fmla="*/ 2147483647 h 192"/>
              <a:gd name="T50" fmla="*/ 2147483647 w 112"/>
              <a:gd name="T51" fmla="*/ 2147483647 h 192"/>
              <a:gd name="T52" fmla="*/ 2147483647 w 112"/>
              <a:gd name="T53" fmla="*/ 2147483647 h 192"/>
              <a:gd name="T54" fmla="*/ 2147483647 w 112"/>
              <a:gd name="T55" fmla="*/ 2147483647 h 192"/>
              <a:gd name="T56" fmla="*/ 2147483647 w 112"/>
              <a:gd name="T57" fmla="*/ 2147483647 h 192"/>
              <a:gd name="T58" fmla="*/ 2147483647 w 112"/>
              <a:gd name="T59" fmla="*/ 2147483647 h 192"/>
              <a:gd name="T60" fmla="*/ 2147483647 w 112"/>
              <a:gd name="T61" fmla="*/ 2147483647 h 192"/>
              <a:gd name="T62" fmla="*/ 2147483647 w 112"/>
              <a:gd name="T63" fmla="*/ 2147483647 h 192"/>
              <a:gd name="T64" fmla="*/ 2147483647 w 112"/>
              <a:gd name="T65" fmla="*/ 2147483647 h 192"/>
              <a:gd name="T66" fmla="*/ 2147483647 w 112"/>
              <a:gd name="T67" fmla="*/ 2147483647 h 192"/>
              <a:gd name="T68" fmla="*/ 2147483647 w 112"/>
              <a:gd name="T69" fmla="*/ 2147483647 h 192"/>
              <a:gd name="T70" fmla="*/ 2147483647 w 112"/>
              <a:gd name="T71" fmla="*/ 2147483647 h 192"/>
              <a:gd name="T72" fmla="*/ 2147483647 w 112"/>
              <a:gd name="T73" fmla="*/ 2147483647 h 192"/>
              <a:gd name="T74" fmla="*/ 2147483647 w 11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2" h="192">
                <a:moveTo>
                  <a:pt x="100" y="0"/>
                </a:moveTo>
                <a:cubicBezTo>
                  <a:pt x="12" y="0"/>
                  <a:pt x="12" y="0"/>
                  <a:pt x="12" y="0"/>
                </a:cubicBezTo>
                <a:cubicBezTo>
                  <a:pt x="6" y="0"/>
                  <a:pt x="0" y="5"/>
                  <a:pt x="0" y="12"/>
                </a:cubicBezTo>
                <a:cubicBezTo>
                  <a:pt x="0" y="180"/>
                  <a:pt x="0" y="180"/>
                  <a:pt x="0" y="180"/>
                </a:cubicBezTo>
                <a:cubicBezTo>
                  <a:pt x="0" y="186"/>
                  <a:pt x="6" y="192"/>
                  <a:pt x="12" y="192"/>
                </a:cubicBezTo>
                <a:cubicBezTo>
                  <a:pt x="100" y="192"/>
                  <a:pt x="100" y="192"/>
                  <a:pt x="100" y="192"/>
                </a:cubicBezTo>
                <a:cubicBezTo>
                  <a:pt x="107" y="192"/>
                  <a:pt x="112" y="186"/>
                  <a:pt x="112" y="180"/>
                </a:cubicBezTo>
                <a:cubicBezTo>
                  <a:pt x="112" y="12"/>
                  <a:pt x="112" y="12"/>
                  <a:pt x="112" y="12"/>
                </a:cubicBezTo>
                <a:cubicBezTo>
                  <a:pt x="112" y="5"/>
                  <a:pt x="107" y="0"/>
                  <a:pt x="100" y="0"/>
                </a:cubicBezTo>
                <a:close/>
                <a:moveTo>
                  <a:pt x="52" y="16"/>
                </a:moveTo>
                <a:cubicBezTo>
                  <a:pt x="60" y="16"/>
                  <a:pt x="60" y="16"/>
                  <a:pt x="60" y="16"/>
                </a:cubicBezTo>
                <a:cubicBezTo>
                  <a:pt x="62" y="16"/>
                  <a:pt x="64" y="18"/>
                  <a:pt x="64" y="20"/>
                </a:cubicBezTo>
                <a:cubicBezTo>
                  <a:pt x="64" y="22"/>
                  <a:pt x="62" y="24"/>
                  <a:pt x="60" y="24"/>
                </a:cubicBezTo>
                <a:cubicBezTo>
                  <a:pt x="52" y="24"/>
                  <a:pt x="52" y="24"/>
                  <a:pt x="52" y="24"/>
                </a:cubicBezTo>
                <a:cubicBezTo>
                  <a:pt x="50" y="24"/>
                  <a:pt x="48" y="22"/>
                  <a:pt x="48" y="20"/>
                </a:cubicBezTo>
                <a:cubicBezTo>
                  <a:pt x="48" y="18"/>
                  <a:pt x="50" y="16"/>
                  <a:pt x="52" y="16"/>
                </a:cubicBezTo>
                <a:close/>
                <a:moveTo>
                  <a:pt x="33" y="17"/>
                </a:moveTo>
                <a:cubicBezTo>
                  <a:pt x="35" y="16"/>
                  <a:pt x="38" y="16"/>
                  <a:pt x="39" y="17"/>
                </a:cubicBezTo>
                <a:cubicBezTo>
                  <a:pt x="40" y="18"/>
                  <a:pt x="40" y="19"/>
                  <a:pt x="40" y="20"/>
                </a:cubicBezTo>
                <a:cubicBezTo>
                  <a:pt x="40" y="21"/>
                  <a:pt x="40" y="22"/>
                  <a:pt x="39" y="23"/>
                </a:cubicBezTo>
                <a:cubicBezTo>
                  <a:pt x="38" y="23"/>
                  <a:pt x="37" y="24"/>
                  <a:pt x="36" y="24"/>
                </a:cubicBezTo>
                <a:cubicBezTo>
                  <a:pt x="35" y="24"/>
                  <a:pt x="34" y="23"/>
                  <a:pt x="33" y="23"/>
                </a:cubicBezTo>
                <a:cubicBezTo>
                  <a:pt x="33" y="22"/>
                  <a:pt x="32" y="21"/>
                  <a:pt x="32" y="20"/>
                </a:cubicBezTo>
                <a:cubicBezTo>
                  <a:pt x="32" y="19"/>
                  <a:pt x="33" y="18"/>
                  <a:pt x="33" y="17"/>
                </a:cubicBezTo>
                <a:close/>
                <a:moveTo>
                  <a:pt x="56" y="176"/>
                </a:moveTo>
                <a:cubicBezTo>
                  <a:pt x="50" y="176"/>
                  <a:pt x="44" y="170"/>
                  <a:pt x="44" y="164"/>
                </a:cubicBezTo>
                <a:cubicBezTo>
                  <a:pt x="44" y="157"/>
                  <a:pt x="50" y="152"/>
                  <a:pt x="56" y="152"/>
                </a:cubicBezTo>
                <a:cubicBezTo>
                  <a:pt x="63" y="152"/>
                  <a:pt x="68" y="157"/>
                  <a:pt x="68" y="164"/>
                </a:cubicBezTo>
                <a:cubicBezTo>
                  <a:pt x="68" y="170"/>
                  <a:pt x="63" y="176"/>
                  <a:pt x="56" y="176"/>
                </a:cubicBezTo>
                <a:close/>
                <a:moveTo>
                  <a:pt x="96" y="140"/>
                </a:moveTo>
                <a:cubicBezTo>
                  <a:pt x="96" y="142"/>
                  <a:pt x="94" y="144"/>
                  <a:pt x="92" y="144"/>
                </a:cubicBezTo>
                <a:cubicBezTo>
                  <a:pt x="20" y="144"/>
                  <a:pt x="20" y="144"/>
                  <a:pt x="20" y="144"/>
                </a:cubicBezTo>
                <a:cubicBezTo>
                  <a:pt x="18" y="144"/>
                  <a:pt x="16" y="142"/>
                  <a:pt x="16" y="140"/>
                </a:cubicBezTo>
                <a:cubicBezTo>
                  <a:pt x="16" y="36"/>
                  <a:pt x="16" y="36"/>
                  <a:pt x="16" y="36"/>
                </a:cubicBezTo>
                <a:cubicBezTo>
                  <a:pt x="16" y="34"/>
                  <a:pt x="18" y="32"/>
                  <a:pt x="20" y="32"/>
                </a:cubicBezTo>
                <a:cubicBezTo>
                  <a:pt x="92" y="32"/>
                  <a:pt x="92" y="32"/>
                  <a:pt x="92" y="32"/>
                </a:cubicBezTo>
                <a:cubicBezTo>
                  <a:pt x="94" y="32"/>
                  <a:pt x="96" y="34"/>
                  <a:pt x="96" y="36"/>
                </a:cubicBezTo>
                <a:lnTo>
                  <a:pt x="96" y="140"/>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sp>
        <p:nvSpPr>
          <p:cNvPr id="31766" name="Freeform 94"/>
          <p:cNvSpPr>
            <a:spLocks/>
          </p:cNvSpPr>
          <p:nvPr/>
        </p:nvSpPr>
        <p:spPr bwMode="auto">
          <a:xfrm>
            <a:off x="9518650" y="3041650"/>
            <a:ext cx="377825" cy="379413"/>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0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0 w 192"/>
              <a:gd name="T29" fmla="*/ 2147483647 h 192"/>
              <a:gd name="T30" fmla="*/ 2147483647 w 192"/>
              <a:gd name="T31" fmla="*/ 2147483647 h 192"/>
              <a:gd name="T32" fmla="*/ 2147483647 w 192"/>
              <a:gd name="T33" fmla="*/ 2147483647 h 192"/>
              <a:gd name="T34" fmla="*/ 2147483647 w 192"/>
              <a:gd name="T35" fmla="*/ 2147483647 h 192"/>
              <a:gd name="T36" fmla="*/ 2147483647 w 192"/>
              <a:gd name="T37" fmla="*/ 2147483647 h 192"/>
              <a:gd name="T38" fmla="*/ 2147483647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2147483647 h 192"/>
              <a:gd name="T56" fmla="*/ 2147483647 w 192"/>
              <a:gd name="T57" fmla="*/ 2147483647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2147483647 w 192"/>
              <a:gd name="T77" fmla="*/ 2147483647 h 192"/>
              <a:gd name="T78" fmla="*/ 2147483647 w 192"/>
              <a:gd name="T79" fmla="*/ 2147483647 h 192"/>
              <a:gd name="T80" fmla="*/ 2147483647 w 192"/>
              <a:gd name="T81" fmla="*/ 2147483647 h 192"/>
              <a:gd name="T82" fmla="*/ 2147483647 w 192"/>
              <a:gd name="T83" fmla="*/ 2147483647 h 192"/>
              <a:gd name="T84" fmla="*/ 2147483647 w 192"/>
              <a:gd name="T85" fmla="*/ 2147483647 h 192"/>
              <a:gd name="T86" fmla="*/ 2147483647 w 192"/>
              <a:gd name="T87" fmla="*/ 2147483647 h 192"/>
              <a:gd name="T88" fmla="*/ 2147483647 w 192"/>
              <a:gd name="T89" fmla="*/ 2147483647 h 192"/>
              <a:gd name="T90" fmla="*/ 2147483647 w 192"/>
              <a:gd name="T91" fmla="*/ 2147483647 h 192"/>
              <a:gd name="T92" fmla="*/ 2147483647 w 192"/>
              <a:gd name="T93" fmla="*/ 2147483647 h 192"/>
              <a:gd name="T94" fmla="*/ 2147483647 w 192"/>
              <a:gd name="T95" fmla="*/ 2147483647 h 192"/>
              <a:gd name="T96" fmla="*/ 2147483647 w 192"/>
              <a:gd name="T97" fmla="*/ 2147483647 h 192"/>
              <a:gd name="T98" fmla="*/ 2147483647 w 192"/>
              <a:gd name="T99" fmla="*/ 2147483647 h 192"/>
              <a:gd name="T100" fmla="*/ 2147483647 w 192"/>
              <a:gd name="T101" fmla="*/ 2147483647 h 192"/>
              <a:gd name="T102" fmla="*/ 2147483647 w 192"/>
              <a:gd name="T103" fmla="*/ 2147483647 h 192"/>
              <a:gd name="T104" fmla="*/ 2147483647 w 192"/>
              <a:gd name="T105" fmla="*/ 2147483647 h 192"/>
              <a:gd name="T106" fmla="*/ 2147483647 w 192"/>
              <a:gd name="T107" fmla="*/ 2147483647 h 192"/>
              <a:gd name="T108" fmla="*/ 2147483647 w 192"/>
              <a:gd name="T109" fmla="*/ 2147483647 h 192"/>
              <a:gd name="T110" fmla="*/ 2147483647 w 192"/>
              <a:gd name="T111" fmla="*/ 2147483647 h 192"/>
              <a:gd name="T112" fmla="*/ 2147483647 w 192"/>
              <a:gd name="T113" fmla="*/ 2147483647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2" h="192">
                <a:moveTo>
                  <a:pt x="176" y="147"/>
                </a:moveTo>
                <a:cubicBezTo>
                  <a:pt x="186" y="142"/>
                  <a:pt x="192" y="132"/>
                  <a:pt x="192" y="120"/>
                </a:cubicBezTo>
                <a:cubicBezTo>
                  <a:pt x="192" y="108"/>
                  <a:pt x="186" y="98"/>
                  <a:pt x="176" y="92"/>
                </a:cubicBezTo>
                <a:cubicBezTo>
                  <a:pt x="176" y="92"/>
                  <a:pt x="176" y="92"/>
                  <a:pt x="176" y="91"/>
                </a:cubicBezTo>
                <a:cubicBezTo>
                  <a:pt x="176" y="48"/>
                  <a:pt x="176" y="48"/>
                  <a:pt x="176" y="48"/>
                </a:cubicBezTo>
                <a:cubicBezTo>
                  <a:pt x="176" y="47"/>
                  <a:pt x="176" y="47"/>
                  <a:pt x="176" y="46"/>
                </a:cubicBezTo>
                <a:cubicBezTo>
                  <a:pt x="166" y="23"/>
                  <a:pt x="135" y="0"/>
                  <a:pt x="96" y="0"/>
                </a:cubicBezTo>
                <a:cubicBezTo>
                  <a:pt x="57" y="0"/>
                  <a:pt x="27" y="23"/>
                  <a:pt x="17" y="46"/>
                </a:cubicBezTo>
                <a:cubicBezTo>
                  <a:pt x="17" y="46"/>
                  <a:pt x="17" y="46"/>
                  <a:pt x="17" y="46"/>
                </a:cubicBezTo>
                <a:cubicBezTo>
                  <a:pt x="17" y="46"/>
                  <a:pt x="17" y="47"/>
                  <a:pt x="16" y="47"/>
                </a:cubicBezTo>
                <a:cubicBezTo>
                  <a:pt x="16" y="47"/>
                  <a:pt x="16" y="47"/>
                  <a:pt x="16" y="48"/>
                </a:cubicBezTo>
                <a:cubicBezTo>
                  <a:pt x="16" y="48"/>
                  <a:pt x="16" y="48"/>
                  <a:pt x="16" y="48"/>
                </a:cubicBezTo>
                <a:cubicBezTo>
                  <a:pt x="16" y="91"/>
                  <a:pt x="16" y="91"/>
                  <a:pt x="16" y="91"/>
                </a:cubicBezTo>
                <a:cubicBezTo>
                  <a:pt x="16" y="92"/>
                  <a:pt x="16" y="92"/>
                  <a:pt x="16" y="92"/>
                </a:cubicBezTo>
                <a:cubicBezTo>
                  <a:pt x="7" y="98"/>
                  <a:pt x="0" y="108"/>
                  <a:pt x="0" y="120"/>
                </a:cubicBezTo>
                <a:cubicBezTo>
                  <a:pt x="0" y="138"/>
                  <a:pt x="14" y="152"/>
                  <a:pt x="32" y="152"/>
                </a:cubicBezTo>
                <a:cubicBezTo>
                  <a:pt x="33" y="152"/>
                  <a:pt x="33" y="152"/>
                  <a:pt x="33" y="152"/>
                </a:cubicBezTo>
                <a:cubicBezTo>
                  <a:pt x="35" y="157"/>
                  <a:pt x="39" y="160"/>
                  <a:pt x="44" y="160"/>
                </a:cubicBezTo>
                <a:cubicBezTo>
                  <a:pt x="51" y="160"/>
                  <a:pt x="56" y="154"/>
                  <a:pt x="56" y="148"/>
                </a:cubicBezTo>
                <a:cubicBezTo>
                  <a:pt x="56" y="92"/>
                  <a:pt x="56" y="92"/>
                  <a:pt x="56" y="92"/>
                </a:cubicBezTo>
                <a:cubicBezTo>
                  <a:pt x="56" y="85"/>
                  <a:pt x="51" y="80"/>
                  <a:pt x="44" y="80"/>
                </a:cubicBezTo>
                <a:cubicBezTo>
                  <a:pt x="39" y="80"/>
                  <a:pt x="35" y="83"/>
                  <a:pt x="33" y="88"/>
                </a:cubicBezTo>
                <a:cubicBezTo>
                  <a:pt x="32" y="88"/>
                  <a:pt x="32" y="88"/>
                  <a:pt x="32" y="88"/>
                </a:cubicBezTo>
                <a:cubicBezTo>
                  <a:pt x="29" y="88"/>
                  <a:pt x="27" y="88"/>
                  <a:pt x="24" y="89"/>
                </a:cubicBezTo>
                <a:cubicBezTo>
                  <a:pt x="24" y="49"/>
                  <a:pt x="24" y="49"/>
                  <a:pt x="24" y="49"/>
                </a:cubicBezTo>
                <a:cubicBezTo>
                  <a:pt x="28" y="40"/>
                  <a:pt x="36" y="31"/>
                  <a:pt x="46" y="24"/>
                </a:cubicBezTo>
                <a:cubicBezTo>
                  <a:pt x="52" y="31"/>
                  <a:pt x="52" y="31"/>
                  <a:pt x="52" y="31"/>
                </a:cubicBezTo>
                <a:cubicBezTo>
                  <a:pt x="54" y="32"/>
                  <a:pt x="56" y="32"/>
                  <a:pt x="57" y="31"/>
                </a:cubicBezTo>
                <a:cubicBezTo>
                  <a:pt x="57" y="31"/>
                  <a:pt x="69" y="24"/>
                  <a:pt x="96" y="24"/>
                </a:cubicBezTo>
                <a:cubicBezTo>
                  <a:pt x="123" y="24"/>
                  <a:pt x="135" y="31"/>
                  <a:pt x="135" y="31"/>
                </a:cubicBezTo>
                <a:cubicBezTo>
                  <a:pt x="136" y="32"/>
                  <a:pt x="136" y="32"/>
                  <a:pt x="137" y="32"/>
                </a:cubicBezTo>
                <a:cubicBezTo>
                  <a:pt x="138" y="32"/>
                  <a:pt x="139" y="31"/>
                  <a:pt x="140" y="31"/>
                </a:cubicBezTo>
                <a:cubicBezTo>
                  <a:pt x="147" y="24"/>
                  <a:pt x="147" y="24"/>
                  <a:pt x="147" y="24"/>
                </a:cubicBezTo>
                <a:cubicBezTo>
                  <a:pt x="157" y="31"/>
                  <a:pt x="164" y="40"/>
                  <a:pt x="168" y="49"/>
                </a:cubicBezTo>
                <a:cubicBezTo>
                  <a:pt x="168" y="89"/>
                  <a:pt x="168" y="89"/>
                  <a:pt x="168" y="89"/>
                </a:cubicBezTo>
                <a:cubicBezTo>
                  <a:pt x="166" y="88"/>
                  <a:pt x="163" y="88"/>
                  <a:pt x="160" y="88"/>
                </a:cubicBezTo>
                <a:cubicBezTo>
                  <a:pt x="159" y="88"/>
                  <a:pt x="159" y="88"/>
                  <a:pt x="159" y="88"/>
                </a:cubicBezTo>
                <a:cubicBezTo>
                  <a:pt x="158" y="83"/>
                  <a:pt x="153" y="80"/>
                  <a:pt x="148" y="80"/>
                </a:cubicBezTo>
                <a:cubicBezTo>
                  <a:pt x="142" y="80"/>
                  <a:pt x="136" y="85"/>
                  <a:pt x="136" y="92"/>
                </a:cubicBezTo>
                <a:cubicBezTo>
                  <a:pt x="136" y="148"/>
                  <a:pt x="136" y="148"/>
                  <a:pt x="136" y="148"/>
                </a:cubicBezTo>
                <a:cubicBezTo>
                  <a:pt x="136" y="154"/>
                  <a:pt x="142" y="160"/>
                  <a:pt x="148" y="160"/>
                </a:cubicBezTo>
                <a:cubicBezTo>
                  <a:pt x="153" y="160"/>
                  <a:pt x="158" y="157"/>
                  <a:pt x="159" y="152"/>
                </a:cubicBezTo>
                <a:cubicBezTo>
                  <a:pt x="160" y="152"/>
                  <a:pt x="160" y="152"/>
                  <a:pt x="160" y="152"/>
                </a:cubicBezTo>
                <a:cubicBezTo>
                  <a:pt x="163" y="152"/>
                  <a:pt x="166" y="151"/>
                  <a:pt x="169" y="151"/>
                </a:cubicBezTo>
                <a:cubicBezTo>
                  <a:pt x="175" y="162"/>
                  <a:pt x="175" y="162"/>
                  <a:pt x="175" y="162"/>
                </a:cubicBezTo>
                <a:cubicBezTo>
                  <a:pt x="143" y="174"/>
                  <a:pt x="143" y="174"/>
                  <a:pt x="143" y="174"/>
                </a:cubicBezTo>
                <a:cubicBezTo>
                  <a:pt x="142" y="173"/>
                  <a:pt x="142" y="172"/>
                  <a:pt x="141" y="171"/>
                </a:cubicBezTo>
                <a:cubicBezTo>
                  <a:pt x="138" y="169"/>
                  <a:pt x="135" y="168"/>
                  <a:pt x="132" y="168"/>
                </a:cubicBezTo>
                <a:cubicBezTo>
                  <a:pt x="116" y="168"/>
                  <a:pt x="116" y="168"/>
                  <a:pt x="116" y="168"/>
                </a:cubicBezTo>
                <a:cubicBezTo>
                  <a:pt x="110" y="168"/>
                  <a:pt x="104" y="173"/>
                  <a:pt x="104" y="180"/>
                </a:cubicBezTo>
                <a:cubicBezTo>
                  <a:pt x="104" y="186"/>
                  <a:pt x="110" y="192"/>
                  <a:pt x="116" y="192"/>
                </a:cubicBezTo>
                <a:cubicBezTo>
                  <a:pt x="132" y="192"/>
                  <a:pt x="132" y="192"/>
                  <a:pt x="132" y="192"/>
                </a:cubicBezTo>
                <a:cubicBezTo>
                  <a:pt x="138" y="192"/>
                  <a:pt x="142" y="188"/>
                  <a:pt x="144" y="183"/>
                </a:cubicBezTo>
                <a:cubicBezTo>
                  <a:pt x="182" y="167"/>
                  <a:pt x="182" y="167"/>
                  <a:pt x="182" y="167"/>
                </a:cubicBezTo>
                <a:cubicBezTo>
                  <a:pt x="183" y="167"/>
                  <a:pt x="184" y="166"/>
                  <a:pt x="184" y="165"/>
                </a:cubicBezTo>
                <a:cubicBezTo>
                  <a:pt x="184" y="164"/>
                  <a:pt x="184" y="163"/>
                  <a:pt x="184" y="162"/>
                </a:cubicBezTo>
                <a:lnTo>
                  <a:pt x="176" y="147"/>
                </a:lnTo>
                <a:close/>
              </a:path>
            </a:pathLst>
          </a:custGeom>
          <a:solidFill>
            <a:srgbClr val="777370"/>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sp>
        <p:nvSpPr>
          <p:cNvPr id="31767" name="文本框 81"/>
          <p:cNvSpPr txBox="1">
            <a:spLocks noChangeArrowheads="1"/>
          </p:cNvSpPr>
          <p:nvPr/>
        </p:nvSpPr>
        <p:spPr bwMode="auto">
          <a:xfrm>
            <a:off x="1997075" y="3892550"/>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FFFFFF"/>
                </a:solidFill>
                <a:latin typeface="微软雅黑" pitchFamily="34" charset="-122"/>
                <a:ea typeface="微软雅黑" pitchFamily="34" charset="-122"/>
              </a:rPr>
              <a:t>添加标题</a:t>
            </a:r>
          </a:p>
        </p:txBody>
      </p:sp>
      <p:sp>
        <p:nvSpPr>
          <p:cNvPr id="31768" name="文本框 82"/>
          <p:cNvSpPr txBox="1">
            <a:spLocks noChangeArrowheads="1"/>
          </p:cNvSpPr>
          <p:nvPr/>
        </p:nvSpPr>
        <p:spPr bwMode="auto">
          <a:xfrm>
            <a:off x="3433763" y="3783013"/>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FFFFFF"/>
                </a:solidFill>
                <a:latin typeface="微软雅黑" pitchFamily="34" charset="-122"/>
                <a:ea typeface="微软雅黑" pitchFamily="34" charset="-122"/>
              </a:rPr>
              <a:t>添加标题</a:t>
            </a:r>
          </a:p>
        </p:txBody>
      </p:sp>
      <p:sp>
        <p:nvSpPr>
          <p:cNvPr id="31769" name="文本框 83"/>
          <p:cNvSpPr txBox="1">
            <a:spLocks noChangeArrowheads="1"/>
          </p:cNvSpPr>
          <p:nvPr/>
        </p:nvSpPr>
        <p:spPr bwMode="auto">
          <a:xfrm>
            <a:off x="4875213" y="37528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FFFFFF"/>
                </a:solidFill>
                <a:latin typeface="微软雅黑" pitchFamily="34" charset="-122"/>
                <a:ea typeface="微软雅黑" pitchFamily="34" charset="-122"/>
              </a:rPr>
              <a:t>添加标题</a:t>
            </a:r>
          </a:p>
        </p:txBody>
      </p:sp>
      <p:sp>
        <p:nvSpPr>
          <p:cNvPr id="31770" name="文本框 84"/>
          <p:cNvSpPr txBox="1">
            <a:spLocks noChangeArrowheads="1"/>
          </p:cNvSpPr>
          <p:nvPr/>
        </p:nvSpPr>
        <p:spPr bwMode="auto">
          <a:xfrm>
            <a:off x="6332538" y="37909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FFFFFF"/>
                </a:solidFill>
                <a:latin typeface="微软雅黑" pitchFamily="34" charset="-122"/>
                <a:ea typeface="微软雅黑" pitchFamily="34" charset="-122"/>
              </a:rPr>
              <a:t>添加标题</a:t>
            </a:r>
          </a:p>
        </p:txBody>
      </p:sp>
      <p:sp>
        <p:nvSpPr>
          <p:cNvPr id="31771" name="文本框 85"/>
          <p:cNvSpPr txBox="1">
            <a:spLocks noChangeArrowheads="1"/>
          </p:cNvSpPr>
          <p:nvPr/>
        </p:nvSpPr>
        <p:spPr bwMode="auto">
          <a:xfrm>
            <a:off x="7737475" y="37909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FFFFFF"/>
                </a:solidFill>
                <a:latin typeface="微软雅黑" pitchFamily="34" charset="-122"/>
                <a:ea typeface="微软雅黑" pitchFamily="34" charset="-122"/>
              </a:rPr>
              <a:t>添加标题</a:t>
            </a:r>
          </a:p>
        </p:txBody>
      </p:sp>
      <p:sp>
        <p:nvSpPr>
          <p:cNvPr id="31772" name="文本框 86"/>
          <p:cNvSpPr txBox="1">
            <a:spLocks noChangeArrowheads="1"/>
          </p:cNvSpPr>
          <p:nvPr/>
        </p:nvSpPr>
        <p:spPr bwMode="auto">
          <a:xfrm>
            <a:off x="9129713" y="37528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FFFFFF"/>
                </a:solidFill>
                <a:latin typeface="微软雅黑" pitchFamily="34" charset="-122"/>
                <a:ea typeface="微软雅黑" pitchFamily="34" charset="-122"/>
              </a:rPr>
              <a:t>添加标题</a:t>
            </a:r>
          </a:p>
        </p:txBody>
      </p:sp>
      <p:cxnSp>
        <p:nvCxnSpPr>
          <p:cNvPr id="31773" name="直接连接符 87"/>
          <p:cNvCxnSpPr>
            <a:cxnSpLocks noChangeShapeType="1"/>
          </p:cNvCxnSpPr>
          <p:nvPr/>
        </p:nvCxnSpPr>
        <p:spPr bwMode="auto">
          <a:xfrm>
            <a:off x="3471863" y="4395788"/>
            <a:ext cx="1063625" cy="0"/>
          </a:xfrm>
          <a:prstGeom prst="line">
            <a:avLst/>
          </a:prstGeom>
          <a:noFill/>
          <a:ln w="28575">
            <a:solidFill>
              <a:srgbClr val="525252"/>
            </a:solidFill>
            <a:round/>
            <a:headEnd/>
            <a:tailEnd/>
          </a:ln>
          <a:extLst>
            <a:ext uri="{909E8E84-426E-40DD-AFC4-6F175D3DCCD1}">
              <a14:hiddenFill xmlns:a14="http://schemas.microsoft.com/office/drawing/2010/main">
                <a:noFill/>
              </a14:hiddenFill>
            </a:ext>
          </a:extLst>
        </p:spPr>
      </p:cxnSp>
      <p:cxnSp>
        <p:nvCxnSpPr>
          <p:cNvPr id="31774" name="直接连接符 88"/>
          <p:cNvCxnSpPr>
            <a:cxnSpLocks noChangeShapeType="1"/>
          </p:cNvCxnSpPr>
          <p:nvPr/>
        </p:nvCxnSpPr>
        <p:spPr bwMode="auto">
          <a:xfrm>
            <a:off x="6326188" y="4370388"/>
            <a:ext cx="1063625" cy="0"/>
          </a:xfrm>
          <a:prstGeom prst="line">
            <a:avLst/>
          </a:prstGeom>
          <a:noFill/>
          <a:ln w="28575">
            <a:solidFill>
              <a:srgbClr val="525252"/>
            </a:solidFill>
            <a:round/>
            <a:headEnd/>
            <a:tailEnd/>
          </a:ln>
          <a:extLst>
            <a:ext uri="{909E8E84-426E-40DD-AFC4-6F175D3DCCD1}">
              <a14:hiddenFill xmlns:a14="http://schemas.microsoft.com/office/drawing/2010/main">
                <a:noFill/>
              </a14:hiddenFill>
            </a:ext>
          </a:extLst>
        </p:spPr>
      </p:cxnSp>
      <p:cxnSp>
        <p:nvCxnSpPr>
          <p:cNvPr id="31775" name="直接连接符 89"/>
          <p:cNvCxnSpPr>
            <a:cxnSpLocks noChangeShapeType="1"/>
          </p:cNvCxnSpPr>
          <p:nvPr/>
        </p:nvCxnSpPr>
        <p:spPr bwMode="auto">
          <a:xfrm>
            <a:off x="9175750" y="4364038"/>
            <a:ext cx="1063625" cy="0"/>
          </a:xfrm>
          <a:prstGeom prst="line">
            <a:avLst/>
          </a:prstGeom>
          <a:noFill/>
          <a:ln w="28575">
            <a:solidFill>
              <a:srgbClr val="525252"/>
            </a:solidFill>
            <a:round/>
            <a:headEnd/>
            <a:tailEnd/>
          </a:ln>
          <a:extLst>
            <a:ext uri="{909E8E84-426E-40DD-AFC4-6F175D3DCCD1}">
              <a14:hiddenFill xmlns:a14="http://schemas.microsoft.com/office/drawing/2010/main">
                <a:noFill/>
              </a14:hiddenFill>
            </a:ext>
          </a:extLst>
        </p:spPr>
      </p:cxnSp>
      <p:cxnSp>
        <p:nvCxnSpPr>
          <p:cNvPr id="31776" name="直接连接符 90"/>
          <p:cNvCxnSpPr>
            <a:cxnSpLocks noChangeShapeType="1"/>
          </p:cNvCxnSpPr>
          <p:nvPr/>
        </p:nvCxnSpPr>
        <p:spPr bwMode="auto">
          <a:xfrm>
            <a:off x="2019300" y="3548063"/>
            <a:ext cx="1063625" cy="0"/>
          </a:xfrm>
          <a:prstGeom prst="line">
            <a:avLst/>
          </a:prstGeom>
          <a:noFill/>
          <a:ln w="28575">
            <a:solidFill>
              <a:srgbClr val="0C86B6"/>
            </a:solidFill>
            <a:round/>
            <a:headEnd/>
            <a:tailEnd/>
          </a:ln>
          <a:extLst>
            <a:ext uri="{909E8E84-426E-40DD-AFC4-6F175D3DCCD1}">
              <a14:hiddenFill xmlns:a14="http://schemas.microsoft.com/office/drawing/2010/main">
                <a:noFill/>
              </a14:hiddenFill>
            </a:ext>
          </a:extLst>
        </p:spPr>
      </p:cxnSp>
      <p:cxnSp>
        <p:nvCxnSpPr>
          <p:cNvPr id="31777" name="直接连接符 91"/>
          <p:cNvCxnSpPr>
            <a:cxnSpLocks noChangeShapeType="1"/>
          </p:cNvCxnSpPr>
          <p:nvPr/>
        </p:nvCxnSpPr>
        <p:spPr bwMode="auto">
          <a:xfrm>
            <a:off x="4878388" y="3511550"/>
            <a:ext cx="1063625" cy="0"/>
          </a:xfrm>
          <a:prstGeom prst="line">
            <a:avLst/>
          </a:prstGeom>
          <a:noFill/>
          <a:ln w="28575">
            <a:solidFill>
              <a:srgbClr val="0C86B6"/>
            </a:solidFill>
            <a:round/>
            <a:headEnd/>
            <a:tailEnd/>
          </a:ln>
          <a:extLst>
            <a:ext uri="{909E8E84-426E-40DD-AFC4-6F175D3DCCD1}">
              <a14:hiddenFill xmlns:a14="http://schemas.microsoft.com/office/drawing/2010/main">
                <a:noFill/>
              </a14:hiddenFill>
            </a:ext>
          </a:extLst>
        </p:spPr>
      </p:cxnSp>
      <p:cxnSp>
        <p:nvCxnSpPr>
          <p:cNvPr id="31778" name="直接连接符 92"/>
          <p:cNvCxnSpPr>
            <a:cxnSpLocks noChangeShapeType="1"/>
          </p:cNvCxnSpPr>
          <p:nvPr/>
        </p:nvCxnSpPr>
        <p:spPr bwMode="auto">
          <a:xfrm>
            <a:off x="7759700" y="3517900"/>
            <a:ext cx="1063625" cy="0"/>
          </a:xfrm>
          <a:prstGeom prst="line">
            <a:avLst/>
          </a:prstGeom>
          <a:noFill/>
          <a:ln w="28575">
            <a:solidFill>
              <a:srgbClr val="0C86B6"/>
            </a:solidFill>
            <a:round/>
            <a:headEnd/>
            <a:tailEnd/>
          </a:ln>
          <a:extLst>
            <a:ext uri="{909E8E84-426E-40DD-AFC4-6F175D3DCCD1}">
              <a14:hiddenFill xmlns:a14="http://schemas.microsoft.com/office/drawing/2010/main">
                <a:noFill/>
              </a14:hiddenFill>
            </a:ext>
          </a:extLst>
        </p:spPr>
      </p:cxnSp>
      <p:cxnSp>
        <p:nvCxnSpPr>
          <p:cNvPr id="31779" name="直接箭头连接符 93"/>
          <p:cNvCxnSpPr>
            <a:cxnSpLocks noChangeShapeType="1"/>
          </p:cNvCxnSpPr>
          <p:nvPr/>
        </p:nvCxnSpPr>
        <p:spPr bwMode="auto">
          <a:xfrm flipV="1">
            <a:off x="2568575" y="2981325"/>
            <a:ext cx="0" cy="566738"/>
          </a:xfrm>
          <a:prstGeom prst="straightConnector1">
            <a:avLst/>
          </a:prstGeom>
          <a:noFill/>
          <a:ln w="19050">
            <a:solidFill>
              <a:srgbClr val="0C86B6"/>
            </a:solidFill>
            <a:round/>
            <a:headEnd/>
            <a:tailEnd type="triangle" w="med" len="med"/>
          </a:ln>
          <a:extLst>
            <a:ext uri="{909E8E84-426E-40DD-AFC4-6F175D3DCCD1}">
              <a14:hiddenFill xmlns:a14="http://schemas.microsoft.com/office/drawing/2010/main">
                <a:noFill/>
              </a14:hiddenFill>
            </a:ext>
          </a:extLst>
        </p:spPr>
      </p:cxnSp>
      <p:cxnSp>
        <p:nvCxnSpPr>
          <p:cNvPr id="31780" name="直接箭头连接符 94"/>
          <p:cNvCxnSpPr>
            <a:cxnSpLocks noChangeShapeType="1"/>
          </p:cNvCxnSpPr>
          <p:nvPr/>
        </p:nvCxnSpPr>
        <p:spPr bwMode="auto">
          <a:xfrm flipV="1">
            <a:off x="5392738" y="2944813"/>
            <a:ext cx="0" cy="566737"/>
          </a:xfrm>
          <a:prstGeom prst="straightConnector1">
            <a:avLst/>
          </a:prstGeom>
          <a:noFill/>
          <a:ln w="19050">
            <a:solidFill>
              <a:srgbClr val="0C86B6"/>
            </a:solidFill>
            <a:round/>
            <a:headEnd/>
            <a:tailEnd type="triangle" w="med" len="med"/>
          </a:ln>
          <a:extLst>
            <a:ext uri="{909E8E84-426E-40DD-AFC4-6F175D3DCCD1}">
              <a14:hiddenFill xmlns:a14="http://schemas.microsoft.com/office/drawing/2010/main">
                <a:noFill/>
              </a14:hiddenFill>
            </a:ext>
          </a:extLst>
        </p:spPr>
      </p:cxnSp>
      <p:cxnSp>
        <p:nvCxnSpPr>
          <p:cNvPr id="31781" name="直接箭头连接符 95"/>
          <p:cNvCxnSpPr>
            <a:cxnSpLocks noChangeShapeType="1"/>
          </p:cNvCxnSpPr>
          <p:nvPr/>
        </p:nvCxnSpPr>
        <p:spPr bwMode="auto">
          <a:xfrm flipV="1">
            <a:off x="8281988" y="2944813"/>
            <a:ext cx="0" cy="566737"/>
          </a:xfrm>
          <a:prstGeom prst="straightConnector1">
            <a:avLst/>
          </a:prstGeom>
          <a:noFill/>
          <a:ln w="19050">
            <a:solidFill>
              <a:srgbClr val="0C86B6"/>
            </a:solidFill>
            <a:round/>
            <a:headEnd/>
            <a:tailEnd type="triangle" w="med" len="med"/>
          </a:ln>
          <a:extLst>
            <a:ext uri="{909E8E84-426E-40DD-AFC4-6F175D3DCCD1}">
              <a14:hiddenFill xmlns:a14="http://schemas.microsoft.com/office/drawing/2010/main">
                <a:noFill/>
              </a14:hiddenFill>
            </a:ext>
          </a:extLst>
        </p:spPr>
      </p:cxnSp>
      <p:cxnSp>
        <p:nvCxnSpPr>
          <p:cNvPr id="31782" name="直接箭头连接符 96"/>
          <p:cNvCxnSpPr>
            <a:cxnSpLocks noChangeShapeType="1"/>
          </p:cNvCxnSpPr>
          <p:nvPr/>
        </p:nvCxnSpPr>
        <p:spPr bwMode="auto">
          <a:xfrm>
            <a:off x="4019550" y="4375150"/>
            <a:ext cx="0" cy="481013"/>
          </a:xfrm>
          <a:prstGeom prst="straightConnector1">
            <a:avLst/>
          </a:prstGeom>
          <a:noFill/>
          <a:ln w="19050">
            <a:solidFill>
              <a:srgbClr val="525252"/>
            </a:solidFill>
            <a:round/>
            <a:headEnd/>
            <a:tailEnd type="triangle" w="med" len="med"/>
          </a:ln>
          <a:extLst>
            <a:ext uri="{909E8E84-426E-40DD-AFC4-6F175D3DCCD1}">
              <a14:hiddenFill xmlns:a14="http://schemas.microsoft.com/office/drawing/2010/main">
                <a:noFill/>
              </a14:hiddenFill>
            </a:ext>
          </a:extLst>
        </p:spPr>
      </p:cxnSp>
      <p:cxnSp>
        <p:nvCxnSpPr>
          <p:cNvPr id="31783" name="直接箭头连接符 97"/>
          <p:cNvCxnSpPr>
            <a:cxnSpLocks noChangeShapeType="1"/>
          </p:cNvCxnSpPr>
          <p:nvPr/>
        </p:nvCxnSpPr>
        <p:spPr bwMode="auto">
          <a:xfrm>
            <a:off x="6843713" y="4348163"/>
            <a:ext cx="0" cy="479425"/>
          </a:xfrm>
          <a:prstGeom prst="straightConnector1">
            <a:avLst/>
          </a:prstGeom>
          <a:noFill/>
          <a:ln w="19050">
            <a:solidFill>
              <a:srgbClr val="525252"/>
            </a:solidFill>
            <a:round/>
            <a:headEnd/>
            <a:tailEnd type="triangle" w="med" len="med"/>
          </a:ln>
          <a:extLst>
            <a:ext uri="{909E8E84-426E-40DD-AFC4-6F175D3DCCD1}">
              <a14:hiddenFill xmlns:a14="http://schemas.microsoft.com/office/drawing/2010/main">
                <a:noFill/>
              </a14:hiddenFill>
            </a:ext>
          </a:extLst>
        </p:spPr>
      </p:cxnSp>
      <p:cxnSp>
        <p:nvCxnSpPr>
          <p:cNvPr id="31784" name="直接箭头连接符 98"/>
          <p:cNvCxnSpPr>
            <a:cxnSpLocks noChangeShapeType="1"/>
          </p:cNvCxnSpPr>
          <p:nvPr/>
        </p:nvCxnSpPr>
        <p:spPr bwMode="auto">
          <a:xfrm>
            <a:off x="9734550" y="4364038"/>
            <a:ext cx="0" cy="479425"/>
          </a:xfrm>
          <a:prstGeom prst="straightConnector1">
            <a:avLst/>
          </a:prstGeom>
          <a:noFill/>
          <a:ln w="19050">
            <a:solidFill>
              <a:srgbClr val="525252"/>
            </a:solidFill>
            <a:round/>
            <a:headEnd/>
            <a:tailEnd type="triangle" w="med" len="med"/>
          </a:ln>
          <a:extLst>
            <a:ext uri="{909E8E84-426E-40DD-AFC4-6F175D3DCCD1}">
              <a14:hiddenFill xmlns:a14="http://schemas.microsoft.com/office/drawing/2010/main">
                <a:noFill/>
              </a14:hiddenFill>
            </a:ext>
          </a:extLst>
        </p:spPr>
      </p:cxnSp>
      <p:sp>
        <p:nvSpPr>
          <p:cNvPr id="31785" name="矩形 99"/>
          <p:cNvSpPr>
            <a:spLocks noChangeArrowheads="1"/>
          </p:cNvSpPr>
          <p:nvPr/>
        </p:nvSpPr>
        <p:spPr bwMode="auto">
          <a:xfrm>
            <a:off x="1717675" y="2263775"/>
            <a:ext cx="1885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dirty="0" smtClean="0">
                <a:solidFill>
                  <a:srgbClr val="424242"/>
                </a:solidFill>
                <a:latin typeface="微软雅黑" pitchFamily="34" charset="-122"/>
                <a:ea typeface="微软雅黑" pitchFamily="34" charset="-122"/>
              </a:rPr>
              <a:t>锐旗设计致力于</a:t>
            </a:r>
            <a:r>
              <a:rPr lang="zh-CN" altLang="en-US" sz="1400" dirty="0">
                <a:solidFill>
                  <a:srgbClr val="424242"/>
                </a:solidFill>
                <a:latin typeface="微软雅黑" pitchFamily="34" charset="-122"/>
                <a:ea typeface="微软雅黑" pitchFamily="34" charset="-122"/>
              </a:rPr>
              <a:t>专业</a:t>
            </a:r>
            <a:r>
              <a:rPr lang="en-US" altLang="zh-CN" sz="1400" dirty="0">
                <a:solidFill>
                  <a:srgbClr val="424242"/>
                </a:solidFill>
                <a:latin typeface="微软雅黑" pitchFamily="34" charset="-122"/>
                <a:ea typeface="微软雅黑" pitchFamily="34" charset="-122"/>
              </a:rPr>
              <a:t>PPT</a:t>
            </a:r>
            <a:r>
              <a:rPr lang="zh-CN" altLang="en-US" sz="1400" dirty="0">
                <a:solidFill>
                  <a:srgbClr val="424242"/>
                </a:solidFill>
                <a:latin typeface="微软雅黑" pitchFamily="34" charset="-122"/>
                <a:ea typeface="微软雅黑" pitchFamily="34" charset="-122"/>
              </a:rPr>
              <a:t>模板的发布</a:t>
            </a:r>
            <a:endParaRPr lang="zh-CN" altLang="en-US" sz="1400" dirty="0">
              <a:solidFill>
                <a:srgbClr val="424242"/>
              </a:solidFill>
            </a:endParaRPr>
          </a:p>
        </p:txBody>
      </p:sp>
      <p:sp>
        <p:nvSpPr>
          <p:cNvPr id="31786" name="矩形 100"/>
          <p:cNvSpPr>
            <a:spLocks noChangeArrowheads="1"/>
          </p:cNvSpPr>
          <p:nvPr/>
        </p:nvSpPr>
        <p:spPr bwMode="auto">
          <a:xfrm>
            <a:off x="3114675" y="5053013"/>
            <a:ext cx="1885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dirty="0" smtClean="0">
                <a:solidFill>
                  <a:srgbClr val="424242"/>
                </a:solidFill>
                <a:latin typeface="微软雅黑" pitchFamily="34" charset="-122"/>
                <a:ea typeface="微软雅黑" pitchFamily="34" charset="-122"/>
              </a:rPr>
              <a:t>锐旗设计致力于</a:t>
            </a:r>
            <a:r>
              <a:rPr lang="zh-CN" altLang="en-US" sz="1400" dirty="0">
                <a:solidFill>
                  <a:srgbClr val="424242"/>
                </a:solidFill>
                <a:latin typeface="微软雅黑" pitchFamily="34" charset="-122"/>
                <a:ea typeface="微软雅黑" pitchFamily="34" charset="-122"/>
              </a:rPr>
              <a:t>专业</a:t>
            </a:r>
            <a:r>
              <a:rPr lang="en-US" altLang="zh-CN" sz="1400" dirty="0">
                <a:solidFill>
                  <a:srgbClr val="424242"/>
                </a:solidFill>
                <a:latin typeface="微软雅黑" pitchFamily="34" charset="-122"/>
                <a:ea typeface="微软雅黑" pitchFamily="34" charset="-122"/>
              </a:rPr>
              <a:t>PPT</a:t>
            </a:r>
            <a:r>
              <a:rPr lang="zh-CN" altLang="en-US" sz="1400" dirty="0">
                <a:solidFill>
                  <a:srgbClr val="424242"/>
                </a:solidFill>
                <a:latin typeface="微软雅黑" pitchFamily="34" charset="-122"/>
                <a:ea typeface="微软雅黑" pitchFamily="34" charset="-122"/>
              </a:rPr>
              <a:t>模板的发布</a:t>
            </a:r>
            <a:endParaRPr lang="zh-CN" altLang="en-US" sz="1400" dirty="0">
              <a:solidFill>
                <a:srgbClr val="424242"/>
              </a:solidFill>
            </a:endParaRPr>
          </a:p>
        </p:txBody>
      </p:sp>
      <p:sp>
        <p:nvSpPr>
          <p:cNvPr id="31787" name="矩形 101"/>
          <p:cNvSpPr>
            <a:spLocks noChangeArrowheads="1"/>
          </p:cNvSpPr>
          <p:nvPr/>
        </p:nvSpPr>
        <p:spPr bwMode="auto">
          <a:xfrm>
            <a:off x="4586288" y="2257425"/>
            <a:ext cx="1885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dirty="0" smtClean="0">
                <a:solidFill>
                  <a:srgbClr val="424242"/>
                </a:solidFill>
                <a:latin typeface="微软雅黑" pitchFamily="34" charset="-122"/>
                <a:ea typeface="微软雅黑" pitchFamily="34" charset="-122"/>
              </a:rPr>
              <a:t>锐旗设计致力于</a:t>
            </a:r>
            <a:r>
              <a:rPr lang="zh-CN" altLang="en-US" sz="1400" dirty="0">
                <a:solidFill>
                  <a:srgbClr val="424242"/>
                </a:solidFill>
                <a:latin typeface="微软雅黑" pitchFamily="34" charset="-122"/>
                <a:ea typeface="微软雅黑" pitchFamily="34" charset="-122"/>
              </a:rPr>
              <a:t>专业</a:t>
            </a:r>
            <a:r>
              <a:rPr lang="en-US" altLang="zh-CN" sz="1400" dirty="0">
                <a:solidFill>
                  <a:srgbClr val="424242"/>
                </a:solidFill>
                <a:latin typeface="微软雅黑" pitchFamily="34" charset="-122"/>
                <a:ea typeface="微软雅黑" pitchFamily="34" charset="-122"/>
              </a:rPr>
              <a:t>PPT</a:t>
            </a:r>
            <a:r>
              <a:rPr lang="zh-CN" altLang="en-US" sz="1400" dirty="0">
                <a:solidFill>
                  <a:srgbClr val="424242"/>
                </a:solidFill>
                <a:latin typeface="微软雅黑" pitchFamily="34" charset="-122"/>
                <a:ea typeface="微软雅黑" pitchFamily="34" charset="-122"/>
              </a:rPr>
              <a:t>模板的发布</a:t>
            </a:r>
            <a:endParaRPr lang="zh-CN" altLang="en-US" sz="1400" dirty="0">
              <a:solidFill>
                <a:srgbClr val="424242"/>
              </a:solidFill>
            </a:endParaRPr>
          </a:p>
        </p:txBody>
      </p:sp>
      <p:sp>
        <p:nvSpPr>
          <p:cNvPr id="31788" name="矩形 102"/>
          <p:cNvSpPr>
            <a:spLocks noChangeArrowheads="1"/>
          </p:cNvSpPr>
          <p:nvPr/>
        </p:nvSpPr>
        <p:spPr bwMode="auto">
          <a:xfrm>
            <a:off x="6034088" y="5053013"/>
            <a:ext cx="1885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dirty="0" smtClean="0">
                <a:solidFill>
                  <a:srgbClr val="424242"/>
                </a:solidFill>
                <a:latin typeface="微软雅黑" pitchFamily="34" charset="-122"/>
                <a:ea typeface="微软雅黑" pitchFamily="34" charset="-122"/>
              </a:rPr>
              <a:t>锐旗设计致力于</a:t>
            </a:r>
            <a:r>
              <a:rPr lang="zh-CN" altLang="en-US" sz="1400" dirty="0">
                <a:solidFill>
                  <a:srgbClr val="424242"/>
                </a:solidFill>
                <a:latin typeface="微软雅黑" pitchFamily="34" charset="-122"/>
                <a:ea typeface="微软雅黑" pitchFamily="34" charset="-122"/>
              </a:rPr>
              <a:t>专业</a:t>
            </a:r>
            <a:r>
              <a:rPr lang="en-US" altLang="zh-CN" sz="1400" dirty="0">
                <a:solidFill>
                  <a:srgbClr val="424242"/>
                </a:solidFill>
                <a:latin typeface="微软雅黑" pitchFamily="34" charset="-122"/>
                <a:ea typeface="微软雅黑" pitchFamily="34" charset="-122"/>
              </a:rPr>
              <a:t>PPT</a:t>
            </a:r>
            <a:r>
              <a:rPr lang="zh-CN" altLang="en-US" sz="1400" dirty="0">
                <a:solidFill>
                  <a:srgbClr val="424242"/>
                </a:solidFill>
                <a:latin typeface="微软雅黑" pitchFamily="34" charset="-122"/>
                <a:ea typeface="微软雅黑" pitchFamily="34" charset="-122"/>
              </a:rPr>
              <a:t>模板的发布</a:t>
            </a:r>
            <a:endParaRPr lang="zh-CN" altLang="en-US" sz="1400" dirty="0">
              <a:solidFill>
                <a:srgbClr val="424242"/>
              </a:solidFill>
            </a:endParaRPr>
          </a:p>
        </p:txBody>
      </p:sp>
      <p:sp>
        <p:nvSpPr>
          <p:cNvPr id="31789" name="矩形 103"/>
          <p:cNvSpPr>
            <a:spLocks noChangeArrowheads="1"/>
          </p:cNvSpPr>
          <p:nvPr/>
        </p:nvSpPr>
        <p:spPr bwMode="auto">
          <a:xfrm>
            <a:off x="7469188" y="2252663"/>
            <a:ext cx="1885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dirty="0" smtClean="0">
                <a:solidFill>
                  <a:srgbClr val="424242"/>
                </a:solidFill>
                <a:latin typeface="微软雅黑" pitchFamily="34" charset="-122"/>
                <a:ea typeface="微软雅黑" pitchFamily="34" charset="-122"/>
              </a:rPr>
              <a:t>锐旗设计致力于</a:t>
            </a:r>
            <a:r>
              <a:rPr lang="zh-CN" altLang="en-US" sz="1400" dirty="0">
                <a:solidFill>
                  <a:srgbClr val="424242"/>
                </a:solidFill>
                <a:latin typeface="微软雅黑" pitchFamily="34" charset="-122"/>
                <a:ea typeface="微软雅黑" pitchFamily="34" charset="-122"/>
              </a:rPr>
              <a:t>专业</a:t>
            </a:r>
            <a:r>
              <a:rPr lang="en-US" altLang="zh-CN" sz="1400" dirty="0">
                <a:solidFill>
                  <a:srgbClr val="424242"/>
                </a:solidFill>
                <a:latin typeface="微软雅黑" pitchFamily="34" charset="-122"/>
                <a:ea typeface="微软雅黑" pitchFamily="34" charset="-122"/>
              </a:rPr>
              <a:t>PPT</a:t>
            </a:r>
            <a:r>
              <a:rPr lang="zh-CN" altLang="en-US" sz="1400" dirty="0">
                <a:solidFill>
                  <a:srgbClr val="424242"/>
                </a:solidFill>
                <a:latin typeface="微软雅黑" pitchFamily="34" charset="-122"/>
                <a:ea typeface="微软雅黑" pitchFamily="34" charset="-122"/>
              </a:rPr>
              <a:t>模板的发布</a:t>
            </a:r>
            <a:endParaRPr lang="zh-CN" altLang="en-US" sz="1400" dirty="0">
              <a:solidFill>
                <a:srgbClr val="424242"/>
              </a:solidFill>
            </a:endParaRPr>
          </a:p>
        </p:txBody>
      </p:sp>
      <p:sp>
        <p:nvSpPr>
          <p:cNvPr id="31790" name="矩形 104"/>
          <p:cNvSpPr>
            <a:spLocks noChangeArrowheads="1"/>
          </p:cNvSpPr>
          <p:nvPr/>
        </p:nvSpPr>
        <p:spPr bwMode="auto">
          <a:xfrm>
            <a:off x="8845550" y="5049838"/>
            <a:ext cx="1885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400" dirty="0" smtClean="0">
                <a:solidFill>
                  <a:srgbClr val="424242"/>
                </a:solidFill>
                <a:latin typeface="微软雅黑" pitchFamily="34" charset="-122"/>
                <a:ea typeface="微软雅黑" pitchFamily="34" charset="-122"/>
              </a:rPr>
              <a:t>锐旗设计致力于</a:t>
            </a:r>
            <a:r>
              <a:rPr lang="zh-CN" altLang="en-US" sz="1400" dirty="0">
                <a:solidFill>
                  <a:srgbClr val="424242"/>
                </a:solidFill>
                <a:latin typeface="微软雅黑" pitchFamily="34" charset="-122"/>
                <a:ea typeface="微软雅黑" pitchFamily="34" charset="-122"/>
              </a:rPr>
              <a:t>专业</a:t>
            </a:r>
            <a:r>
              <a:rPr lang="en-US" altLang="zh-CN" sz="1400" dirty="0">
                <a:solidFill>
                  <a:srgbClr val="424242"/>
                </a:solidFill>
                <a:latin typeface="微软雅黑" pitchFamily="34" charset="-122"/>
                <a:ea typeface="微软雅黑" pitchFamily="34" charset="-122"/>
              </a:rPr>
              <a:t>PPT</a:t>
            </a:r>
            <a:r>
              <a:rPr lang="zh-CN" altLang="en-US" sz="1400" dirty="0">
                <a:solidFill>
                  <a:srgbClr val="424242"/>
                </a:solidFill>
                <a:latin typeface="微软雅黑" pitchFamily="34" charset="-122"/>
                <a:ea typeface="微软雅黑" pitchFamily="34" charset="-122"/>
              </a:rPr>
              <a:t>模板的发布</a:t>
            </a:r>
            <a:endParaRPr lang="zh-CN" altLang="en-US" sz="1400" dirty="0">
              <a:solidFill>
                <a:srgbClr val="42424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770"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32771"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行业及市场</a:t>
            </a:r>
          </a:p>
        </p:txBody>
      </p:sp>
      <p:sp>
        <p:nvSpPr>
          <p:cNvPr id="32772"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sp>
        <p:nvSpPr>
          <p:cNvPr id="32773" name="Freeform 134"/>
          <p:cNvSpPr>
            <a:spLocks noEditPoints="1"/>
          </p:cNvSpPr>
          <p:nvPr/>
        </p:nvSpPr>
        <p:spPr bwMode="auto">
          <a:xfrm>
            <a:off x="479425" y="385763"/>
            <a:ext cx="223838" cy="404812"/>
          </a:xfrm>
          <a:custGeom>
            <a:avLst/>
            <a:gdLst>
              <a:gd name="T0" fmla="*/ 2147483647 w 160"/>
              <a:gd name="T1" fmla="*/ 0 h 288"/>
              <a:gd name="T2" fmla="*/ 2147483647 w 160"/>
              <a:gd name="T3" fmla="*/ 0 h 288"/>
              <a:gd name="T4" fmla="*/ 2147483647 w 160"/>
              <a:gd name="T5" fmla="*/ 0 h 288"/>
              <a:gd name="T6" fmla="*/ 0 w 160"/>
              <a:gd name="T7" fmla="*/ 2147483647 h 288"/>
              <a:gd name="T8" fmla="*/ 2147483647 w 160"/>
              <a:gd name="T9" fmla="*/ 2147483647 h 288"/>
              <a:gd name="T10" fmla="*/ 2147483647 w 160"/>
              <a:gd name="T11" fmla="*/ 2147483647 h 288"/>
              <a:gd name="T12" fmla="*/ 2147483647 w 160"/>
              <a:gd name="T13" fmla="*/ 0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288">
                <a:moveTo>
                  <a:pt x="82" y="0"/>
                </a:moveTo>
                <a:cubicBezTo>
                  <a:pt x="81" y="0"/>
                  <a:pt x="81" y="0"/>
                  <a:pt x="80" y="0"/>
                </a:cubicBezTo>
                <a:cubicBezTo>
                  <a:pt x="80" y="0"/>
                  <a:pt x="79" y="0"/>
                  <a:pt x="79" y="0"/>
                </a:cubicBezTo>
                <a:cubicBezTo>
                  <a:pt x="35" y="0"/>
                  <a:pt x="0" y="36"/>
                  <a:pt x="0" y="79"/>
                </a:cubicBezTo>
                <a:cubicBezTo>
                  <a:pt x="0" y="122"/>
                  <a:pt x="80" y="288"/>
                  <a:pt x="80" y="288"/>
                </a:cubicBezTo>
                <a:cubicBezTo>
                  <a:pt x="80" y="288"/>
                  <a:pt x="160" y="121"/>
                  <a:pt x="160" y="79"/>
                </a:cubicBezTo>
                <a:cubicBezTo>
                  <a:pt x="160" y="36"/>
                  <a:pt x="125" y="0"/>
                  <a:pt x="82" y="0"/>
                </a:cubicBezTo>
                <a:close/>
                <a:moveTo>
                  <a:pt x="80" y="108"/>
                </a:moveTo>
                <a:cubicBezTo>
                  <a:pt x="60" y="108"/>
                  <a:pt x="44" y="92"/>
                  <a:pt x="44" y="72"/>
                </a:cubicBezTo>
                <a:cubicBezTo>
                  <a:pt x="44" y="52"/>
                  <a:pt x="60" y="36"/>
                  <a:pt x="80" y="36"/>
                </a:cubicBezTo>
                <a:cubicBezTo>
                  <a:pt x="100" y="36"/>
                  <a:pt x="116" y="52"/>
                  <a:pt x="116" y="72"/>
                </a:cubicBezTo>
                <a:cubicBezTo>
                  <a:pt x="116" y="92"/>
                  <a:pt x="100" y="108"/>
                  <a:pt x="80" y="108"/>
                </a:cubicBez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2774" name="矩形 6"/>
          <p:cNvSpPr>
            <a:spLocks noChangeArrowheads="1"/>
          </p:cNvSpPr>
          <p:nvPr/>
        </p:nvSpPr>
        <p:spPr bwMode="auto">
          <a:xfrm>
            <a:off x="7167563" y="4973638"/>
            <a:ext cx="4271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个性定制服务。我们秉承“给您演示的光和热”的理念，为您分担职场压力</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endParaRPr lang="en-US" sz="1200" dirty="0">
              <a:latin typeface="微软雅黑" pitchFamily="34" charset="-122"/>
              <a:ea typeface="微软雅黑" pitchFamily="34" charset="-122"/>
            </a:endParaRPr>
          </a:p>
          <a:p>
            <a:pPr>
              <a:buFont typeface="Arial" pitchFamily="34" charset="0"/>
              <a:buNone/>
            </a:pPr>
            <a:endParaRPr lang="en-US" sz="1200" dirty="0">
              <a:latin typeface="微软雅黑" pitchFamily="34" charset="-122"/>
              <a:ea typeface="微软雅黑" pitchFamily="34" charset="-122"/>
            </a:endParaRPr>
          </a:p>
        </p:txBody>
      </p:sp>
      <p:sp>
        <p:nvSpPr>
          <p:cNvPr id="32775" name="TextBox 692"/>
          <p:cNvSpPr txBox="1">
            <a:spLocks noChangeArrowheads="1"/>
          </p:cNvSpPr>
          <p:nvPr/>
        </p:nvSpPr>
        <p:spPr bwMode="auto">
          <a:xfrm>
            <a:off x="7150100" y="4378325"/>
            <a:ext cx="1570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sz="2400" b="1">
                <a:latin typeface="微软雅黑" pitchFamily="34" charset="-122"/>
                <a:ea typeface="微软雅黑" pitchFamily="34" charset="-122"/>
              </a:rPr>
              <a:t>添加标题</a:t>
            </a:r>
          </a:p>
        </p:txBody>
      </p:sp>
      <p:pic>
        <p:nvPicPr>
          <p:cNvPr id="32776"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0150" y="3200400"/>
            <a:ext cx="8397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图片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7413" y="2981325"/>
            <a:ext cx="50006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文本框 11"/>
          <p:cNvSpPr txBox="1">
            <a:spLocks noChangeArrowheads="1"/>
          </p:cNvSpPr>
          <p:nvPr/>
        </p:nvSpPr>
        <p:spPr bwMode="auto">
          <a:xfrm>
            <a:off x="7173913" y="3786188"/>
            <a:ext cx="2665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b="1">
                <a:latin typeface="微软雅黑" pitchFamily="34" charset="-122"/>
                <a:ea typeface="微软雅黑" pitchFamily="34" charset="-122"/>
              </a:rPr>
              <a:t>世界地图、中国地图中的每个</a:t>
            </a:r>
            <a:endParaRPr lang="en-US" sz="1400" b="1">
              <a:latin typeface="微软雅黑" pitchFamily="34" charset="-122"/>
              <a:ea typeface="微软雅黑" pitchFamily="34" charset="-122"/>
            </a:endParaRPr>
          </a:p>
          <a:p>
            <a:pPr eaLnBrk="1" hangingPunct="1">
              <a:buFont typeface="Arial" pitchFamily="34" charset="0"/>
              <a:buNone/>
            </a:pPr>
            <a:r>
              <a:rPr lang="zh-CN" altLang="en-US" sz="1400" b="1">
                <a:latin typeface="微软雅黑" pitchFamily="34" charset="-122"/>
                <a:ea typeface="微软雅黑" pitchFamily="34" charset="-122"/>
              </a:rPr>
              <a:t>国家与省份均可自由编辑换色</a:t>
            </a:r>
          </a:p>
        </p:txBody>
      </p:sp>
      <p:pic>
        <p:nvPicPr>
          <p:cNvPr id="32779" name="组合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74763"/>
            <a:ext cx="67976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794"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33795"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行业及市场</a:t>
            </a:r>
          </a:p>
        </p:txBody>
      </p:sp>
      <p:sp>
        <p:nvSpPr>
          <p:cNvPr id="33796"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sp>
        <p:nvSpPr>
          <p:cNvPr id="33797" name="Freeform 134"/>
          <p:cNvSpPr>
            <a:spLocks noEditPoints="1"/>
          </p:cNvSpPr>
          <p:nvPr/>
        </p:nvSpPr>
        <p:spPr bwMode="auto">
          <a:xfrm>
            <a:off x="479425" y="385763"/>
            <a:ext cx="223838" cy="404812"/>
          </a:xfrm>
          <a:custGeom>
            <a:avLst/>
            <a:gdLst>
              <a:gd name="T0" fmla="*/ 2147483647 w 160"/>
              <a:gd name="T1" fmla="*/ 0 h 288"/>
              <a:gd name="T2" fmla="*/ 2147483647 w 160"/>
              <a:gd name="T3" fmla="*/ 0 h 288"/>
              <a:gd name="T4" fmla="*/ 2147483647 w 160"/>
              <a:gd name="T5" fmla="*/ 0 h 288"/>
              <a:gd name="T6" fmla="*/ 0 w 160"/>
              <a:gd name="T7" fmla="*/ 2147483647 h 288"/>
              <a:gd name="T8" fmla="*/ 2147483647 w 160"/>
              <a:gd name="T9" fmla="*/ 2147483647 h 288"/>
              <a:gd name="T10" fmla="*/ 2147483647 w 160"/>
              <a:gd name="T11" fmla="*/ 2147483647 h 288"/>
              <a:gd name="T12" fmla="*/ 2147483647 w 160"/>
              <a:gd name="T13" fmla="*/ 0 h 288"/>
              <a:gd name="T14" fmla="*/ 2147483647 w 160"/>
              <a:gd name="T15" fmla="*/ 2147483647 h 288"/>
              <a:gd name="T16" fmla="*/ 2147483647 w 160"/>
              <a:gd name="T17" fmla="*/ 2147483647 h 288"/>
              <a:gd name="T18" fmla="*/ 2147483647 w 160"/>
              <a:gd name="T19" fmla="*/ 2147483647 h 288"/>
              <a:gd name="T20" fmla="*/ 2147483647 w 160"/>
              <a:gd name="T21" fmla="*/ 2147483647 h 288"/>
              <a:gd name="T22" fmla="*/ 2147483647 w 160"/>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288">
                <a:moveTo>
                  <a:pt x="82" y="0"/>
                </a:moveTo>
                <a:cubicBezTo>
                  <a:pt x="81" y="0"/>
                  <a:pt x="81" y="0"/>
                  <a:pt x="80" y="0"/>
                </a:cubicBezTo>
                <a:cubicBezTo>
                  <a:pt x="80" y="0"/>
                  <a:pt x="79" y="0"/>
                  <a:pt x="79" y="0"/>
                </a:cubicBezTo>
                <a:cubicBezTo>
                  <a:pt x="35" y="0"/>
                  <a:pt x="0" y="36"/>
                  <a:pt x="0" y="79"/>
                </a:cubicBezTo>
                <a:cubicBezTo>
                  <a:pt x="0" y="122"/>
                  <a:pt x="80" y="288"/>
                  <a:pt x="80" y="288"/>
                </a:cubicBezTo>
                <a:cubicBezTo>
                  <a:pt x="80" y="288"/>
                  <a:pt x="160" y="121"/>
                  <a:pt x="160" y="79"/>
                </a:cubicBezTo>
                <a:cubicBezTo>
                  <a:pt x="160" y="36"/>
                  <a:pt x="125" y="0"/>
                  <a:pt x="82" y="0"/>
                </a:cubicBezTo>
                <a:close/>
                <a:moveTo>
                  <a:pt x="80" y="108"/>
                </a:moveTo>
                <a:cubicBezTo>
                  <a:pt x="60" y="108"/>
                  <a:pt x="44" y="92"/>
                  <a:pt x="44" y="72"/>
                </a:cubicBezTo>
                <a:cubicBezTo>
                  <a:pt x="44" y="52"/>
                  <a:pt x="60" y="36"/>
                  <a:pt x="80" y="36"/>
                </a:cubicBezTo>
                <a:cubicBezTo>
                  <a:pt x="100" y="36"/>
                  <a:pt x="116" y="52"/>
                  <a:pt x="116" y="72"/>
                </a:cubicBezTo>
                <a:cubicBezTo>
                  <a:pt x="116" y="92"/>
                  <a:pt x="100" y="108"/>
                  <a:pt x="80" y="108"/>
                </a:cubicBez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38918"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1547813"/>
            <a:ext cx="92837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9" name="组合 180"/>
          <p:cNvGrpSpPr>
            <a:grpSpLocks/>
          </p:cNvGrpSpPr>
          <p:nvPr/>
        </p:nvGrpSpPr>
        <p:grpSpPr bwMode="auto">
          <a:xfrm>
            <a:off x="8640763" y="3711575"/>
            <a:ext cx="2695575" cy="1157288"/>
            <a:chOff x="0" y="0"/>
            <a:chExt cx="2694744" cy="1156162"/>
          </a:xfrm>
        </p:grpSpPr>
        <p:cxnSp>
          <p:nvCxnSpPr>
            <p:cNvPr id="33806" name="直接连接符 181"/>
            <p:cNvCxnSpPr>
              <a:cxnSpLocks noChangeShapeType="1"/>
            </p:cNvCxnSpPr>
            <p:nvPr/>
          </p:nvCxnSpPr>
          <p:spPr bwMode="auto">
            <a:xfrm>
              <a:off x="0" y="259662"/>
              <a:ext cx="723109" cy="2179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sp>
          <p:nvSpPr>
            <p:cNvPr id="33807" name="矩形 182"/>
            <p:cNvSpPr>
              <a:spLocks noChangeArrowheads="1"/>
            </p:cNvSpPr>
            <p:nvPr/>
          </p:nvSpPr>
          <p:spPr bwMode="auto">
            <a:xfrm>
              <a:off x="721213" y="0"/>
              <a:ext cx="1973531" cy="1156162"/>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a typeface="微软雅黑" pitchFamily="34" charset="-122"/>
              </a:endParaRPr>
            </a:p>
          </p:txBody>
        </p:sp>
      </p:grpSp>
      <p:sp>
        <p:nvSpPr>
          <p:cNvPr id="38922" name="文本框 183"/>
          <p:cNvSpPr txBox="1">
            <a:spLocks noChangeArrowheads="1"/>
          </p:cNvSpPr>
          <p:nvPr/>
        </p:nvSpPr>
        <p:spPr bwMode="auto">
          <a:xfrm>
            <a:off x="9702800" y="3819525"/>
            <a:ext cx="1981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b="1">
                <a:solidFill>
                  <a:schemeClr val="bg1"/>
                </a:solidFill>
                <a:latin typeface="微软雅黑" pitchFamily="34" charset="-122"/>
                <a:ea typeface="微软雅黑" pitchFamily="34" charset="-122"/>
              </a:rPr>
              <a:t>请输入您要的内容</a:t>
            </a:r>
            <a:endParaRPr lang="en-US" sz="1100" b="1">
              <a:solidFill>
                <a:schemeClr val="bg1"/>
              </a:solidFill>
              <a:latin typeface="微软雅黑" pitchFamily="34" charset="-122"/>
              <a:ea typeface="微软雅黑" pitchFamily="34" charset="-122"/>
            </a:endParaRPr>
          </a:p>
        </p:txBody>
      </p:sp>
      <p:sp>
        <p:nvSpPr>
          <p:cNvPr id="38923" name="文本框 184"/>
          <p:cNvSpPr txBox="1">
            <a:spLocks noChangeArrowheads="1"/>
          </p:cNvSpPr>
          <p:nvPr/>
        </p:nvSpPr>
        <p:spPr bwMode="auto">
          <a:xfrm>
            <a:off x="9702800" y="4040188"/>
            <a:ext cx="1981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b="1">
                <a:solidFill>
                  <a:schemeClr val="bg1"/>
                </a:solidFill>
                <a:latin typeface="微软雅黑" pitchFamily="34" charset="-122"/>
                <a:ea typeface="微软雅黑" pitchFamily="34" charset="-122"/>
              </a:rPr>
              <a:t>请输入您要的内容</a:t>
            </a:r>
            <a:endParaRPr lang="en-US" sz="1100" b="1">
              <a:solidFill>
                <a:schemeClr val="bg1"/>
              </a:solidFill>
              <a:latin typeface="微软雅黑" pitchFamily="34" charset="-122"/>
              <a:ea typeface="微软雅黑" pitchFamily="34" charset="-122"/>
            </a:endParaRPr>
          </a:p>
        </p:txBody>
      </p:sp>
      <p:sp>
        <p:nvSpPr>
          <p:cNvPr id="38924" name="文本框 185"/>
          <p:cNvSpPr txBox="1">
            <a:spLocks noChangeArrowheads="1"/>
          </p:cNvSpPr>
          <p:nvPr/>
        </p:nvSpPr>
        <p:spPr bwMode="auto">
          <a:xfrm>
            <a:off x="9702800" y="4256088"/>
            <a:ext cx="1981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b="1">
                <a:solidFill>
                  <a:schemeClr val="bg1"/>
                </a:solidFill>
                <a:latin typeface="微软雅黑" pitchFamily="34" charset="-122"/>
                <a:ea typeface="微软雅黑" pitchFamily="34" charset="-122"/>
              </a:rPr>
              <a:t>请输入您要的内容</a:t>
            </a:r>
            <a:endParaRPr lang="en-US" sz="1100" b="1">
              <a:solidFill>
                <a:schemeClr val="bg1"/>
              </a:solidFill>
              <a:latin typeface="微软雅黑" pitchFamily="34" charset="-122"/>
              <a:ea typeface="微软雅黑" pitchFamily="34" charset="-122"/>
            </a:endParaRPr>
          </a:p>
        </p:txBody>
      </p:sp>
      <p:sp>
        <p:nvSpPr>
          <p:cNvPr id="38925" name="文本框 186"/>
          <p:cNvSpPr txBox="1">
            <a:spLocks noChangeArrowheads="1"/>
          </p:cNvSpPr>
          <p:nvPr/>
        </p:nvSpPr>
        <p:spPr bwMode="auto">
          <a:xfrm>
            <a:off x="9702800" y="4471988"/>
            <a:ext cx="1981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100" b="1">
                <a:solidFill>
                  <a:schemeClr val="bg1"/>
                </a:solidFill>
                <a:latin typeface="微软雅黑" pitchFamily="34" charset="-122"/>
                <a:ea typeface="微软雅黑" pitchFamily="34" charset="-122"/>
              </a:rPr>
              <a:t>请输入您要的内容</a:t>
            </a:r>
            <a:endParaRPr lang="en-US" sz="1100" b="1">
              <a:solidFill>
                <a:schemeClr val="bg1"/>
              </a:solidFill>
              <a:latin typeface="微软雅黑" pitchFamily="34" charset="-122"/>
              <a:ea typeface="微软雅黑" pitchFamily="34" charset="-122"/>
            </a:endParaRPr>
          </a:p>
        </p:txBody>
      </p:sp>
      <p:sp>
        <p:nvSpPr>
          <p:cNvPr id="38926" name="Freeform 142"/>
          <p:cNvSpPr>
            <a:spLocks noEditPoints="1"/>
          </p:cNvSpPr>
          <p:nvPr/>
        </p:nvSpPr>
        <p:spPr bwMode="auto">
          <a:xfrm>
            <a:off x="7372350" y="3211513"/>
            <a:ext cx="1544638" cy="1071562"/>
          </a:xfrm>
          <a:custGeom>
            <a:avLst/>
            <a:gdLst>
              <a:gd name="T0" fmla="*/ 2147483647 w 677"/>
              <a:gd name="T1" fmla="*/ 2147483647 h 469"/>
              <a:gd name="T2" fmla="*/ 2147483647 w 677"/>
              <a:gd name="T3" fmla="*/ 2147483647 h 469"/>
              <a:gd name="T4" fmla="*/ 2147483647 w 677"/>
              <a:gd name="T5" fmla="*/ 2147483647 h 469"/>
              <a:gd name="T6" fmla="*/ 2147483647 w 677"/>
              <a:gd name="T7" fmla="*/ 2147483647 h 469"/>
              <a:gd name="T8" fmla="*/ 2147483647 w 677"/>
              <a:gd name="T9" fmla="*/ 2147483647 h 469"/>
              <a:gd name="T10" fmla="*/ 2147483647 w 677"/>
              <a:gd name="T11" fmla="*/ 2147483647 h 469"/>
              <a:gd name="T12" fmla="*/ 2147483647 w 677"/>
              <a:gd name="T13" fmla="*/ 2147483647 h 469"/>
              <a:gd name="T14" fmla="*/ 2147483647 w 677"/>
              <a:gd name="T15" fmla="*/ 2147483647 h 469"/>
              <a:gd name="T16" fmla="*/ 2147483647 w 677"/>
              <a:gd name="T17" fmla="*/ 2147483647 h 469"/>
              <a:gd name="T18" fmla="*/ 2147483647 w 677"/>
              <a:gd name="T19" fmla="*/ 2147483647 h 469"/>
              <a:gd name="T20" fmla="*/ 2147483647 w 677"/>
              <a:gd name="T21" fmla="*/ 2147483647 h 469"/>
              <a:gd name="T22" fmla="*/ 2147483647 w 677"/>
              <a:gd name="T23" fmla="*/ 2147483647 h 469"/>
              <a:gd name="T24" fmla="*/ 2147483647 w 677"/>
              <a:gd name="T25" fmla="*/ 2147483647 h 469"/>
              <a:gd name="T26" fmla="*/ 2147483647 w 677"/>
              <a:gd name="T27" fmla="*/ 2147483647 h 469"/>
              <a:gd name="T28" fmla="*/ 2147483647 w 677"/>
              <a:gd name="T29" fmla="*/ 2147483647 h 469"/>
              <a:gd name="T30" fmla="*/ 2147483647 w 677"/>
              <a:gd name="T31" fmla="*/ 2147483647 h 469"/>
              <a:gd name="T32" fmla="*/ 2147483647 w 677"/>
              <a:gd name="T33" fmla="*/ 2147483647 h 469"/>
              <a:gd name="T34" fmla="*/ 2147483647 w 677"/>
              <a:gd name="T35" fmla="*/ 2147483647 h 469"/>
              <a:gd name="T36" fmla="*/ 2147483647 w 677"/>
              <a:gd name="T37" fmla="*/ 2147483647 h 469"/>
              <a:gd name="T38" fmla="*/ 2147483647 w 677"/>
              <a:gd name="T39" fmla="*/ 2147483647 h 469"/>
              <a:gd name="T40" fmla="*/ 2147483647 w 677"/>
              <a:gd name="T41" fmla="*/ 2147483647 h 469"/>
              <a:gd name="T42" fmla="*/ 2147483647 w 677"/>
              <a:gd name="T43" fmla="*/ 2147483647 h 469"/>
              <a:gd name="T44" fmla="*/ 0 w 677"/>
              <a:gd name="T45" fmla="*/ 2147483647 h 469"/>
              <a:gd name="T46" fmla="*/ 2147483647 w 677"/>
              <a:gd name="T47" fmla="*/ 2147483647 h 469"/>
              <a:gd name="T48" fmla="*/ 2147483647 w 677"/>
              <a:gd name="T49" fmla="*/ 2147483647 h 469"/>
              <a:gd name="T50" fmla="*/ 2147483647 w 677"/>
              <a:gd name="T51" fmla="*/ 2147483647 h 469"/>
              <a:gd name="T52" fmla="*/ 2147483647 w 677"/>
              <a:gd name="T53" fmla="*/ 2147483647 h 469"/>
              <a:gd name="T54" fmla="*/ 2147483647 w 677"/>
              <a:gd name="T55" fmla="*/ 2147483647 h 469"/>
              <a:gd name="T56" fmla="*/ 2147483647 w 677"/>
              <a:gd name="T57" fmla="*/ 2147483647 h 469"/>
              <a:gd name="T58" fmla="*/ 2147483647 w 677"/>
              <a:gd name="T59" fmla="*/ 2147483647 h 469"/>
              <a:gd name="T60" fmla="*/ 2147483647 w 677"/>
              <a:gd name="T61" fmla="*/ 2147483647 h 469"/>
              <a:gd name="T62" fmla="*/ 2147483647 w 677"/>
              <a:gd name="T63" fmla="*/ 2147483647 h 469"/>
              <a:gd name="T64" fmla="*/ 2147483647 w 677"/>
              <a:gd name="T65" fmla="*/ 2147483647 h 469"/>
              <a:gd name="T66" fmla="*/ 2147483647 w 677"/>
              <a:gd name="T67" fmla="*/ 2147483647 h 469"/>
              <a:gd name="T68" fmla="*/ 2147483647 w 677"/>
              <a:gd name="T69" fmla="*/ 2147483647 h 469"/>
              <a:gd name="T70" fmla="*/ 2147483647 w 677"/>
              <a:gd name="T71" fmla="*/ 2147483647 h 469"/>
              <a:gd name="T72" fmla="*/ 2147483647 w 677"/>
              <a:gd name="T73" fmla="*/ 2147483647 h 469"/>
              <a:gd name="T74" fmla="*/ 2147483647 w 677"/>
              <a:gd name="T75" fmla="*/ 2147483647 h 469"/>
              <a:gd name="T76" fmla="*/ 2147483647 w 677"/>
              <a:gd name="T77" fmla="*/ 2147483647 h 469"/>
              <a:gd name="T78" fmla="*/ 2147483647 w 677"/>
              <a:gd name="T79" fmla="*/ 2147483647 h 469"/>
              <a:gd name="T80" fmla="*/ 2147483647 w 677"/>
              <a:gd name="T81" fmla="*/ 2147483647 h 469"/>
              <a:gd name="T82" fmla="*/ 2147483647 w 677"/>
              <a:gd name="T83" fmla="*/ 2147483647 h 469"/>
              <a:gd name="T84" fmla="*/ 2147483647 w 677"/>
              <a:gd name="T85" fmla="*/ 2147483647 h 469"/>
              <a:gd name="T86" fmla="*/ 2147483647 w 677"/>
              <a:gd name="T87" fmla="*/ 2147483647 h 469"/>
              <a:gd name="T88" fmla="*/ 2147483647 w 677"/>
              <a:gd name="T89" fmla="*/ 2147483647 h 469"/>
              <a:gd name="T90" fmla="*/ 2147483647 w 677"/>
              <a:gd name="T91" fmla="*/ 2147483647 h 469"/>
              <a:gd name="T92" fmla="*/ 2147483647 w 677"/>
              <a:gd name="T93" fmla="*/ 2147483647 h 469"/>
              <a:gd name="T94" fmla="*/ 2147483647 w 677"/>
              <a:gd name="T95" fmla="*/ 2147483647 h 469"/>
              <a:gd name="T96" fmla="*/ 2147483647 w 677"/>
              <a:gd name="T97" fmla="*/ 2147483647 h 469"/>
              <a:gd name="T98" fmla="*/ 2147483647 w 677"/>
              <a:gd name="T99" fmla="*/ 2147483647 h 469"/>
              <a:gd name="T100" fmla="*/ 2147483647 w 677"/>
              <a:gd name="T101" fmla="*/ 2147483647 h 469"/>
              <a:gd name="T102" fmla="*/ 2147483647 w 677"/>
              <a:gd name="T103" fmla="*/ 2147483647 h 469"/>
              <a:gd name="T104" fmla="*/ 2147483647 w 677"/>
              <a:gd name="T105" fmla="*/ 2147483647 h 469"/>
              <a:gd name="T106" fmla="*/ 2147483647 w 677"/>
              <a:gd name="T107" fmla="*/ 2147483647 h 469"/>
              <a:gd name="T108" fmla="*/ 2147483647 w 677"/>
              <a:gd name="T109" fmla="*/ 2147483647 h 469"/>
              <a:gd name="T110" fmla="*/ 2147483647 w 677"/>
              <a:gd name="T111" fmla="*/ 2147483647 h 469"/>
              <a:gd name="T112" fmla="*/ 2147483647 w 677"/>
              <a:gd name="T113" fmla="*/ 2147483647 h 469"/>
              <a:gd name="T114" fmla="*/ 2147483647 w 677"/>
              <a:gd name="T115" fmla="*/ 2147483647 h 469"/>
              <a:gd name="T116" fmla="*/ 2147483647 w 677"/>
              <a:gd name="T117" fmla="*/ 2147483647 h 469"/>
              <a:gd name="T118" fmla="*/ 2147483647 w 677"/>
              <a:gd name="T119" fmla="*/ 2147483647 h 469"/>
              <a:gd name="T120" fmla="*/ 2147483647 w 677"/>
              <a:gd name="T121" fmla="*/ 2147483647 h 4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solidFill>
            <a:srgbClr val="C00000"/>
          </a:solidFill>
          <a:ln w="3175" cap="flat" cmpd="sng">
            <a:solidFill>
              <a:srgbClr val="FFFFFF"/>
            </a:solidFill>
            <a:round/>
            <a:headEnd/>
            <a:tailEnd/>
          </a:ln>
        </p:spPr>
        <p:txBody>
          <a:bodyPr/>
          <a:lstStyle/>
          <a:p>
            <a:endParaRPr lang="zh-CN" altLang="en-US"/>
          </a:p>
        </p:txBody>
      </p:sp>
      <p:sp>
        <p:nvSpPr>
          <p:cNvPr id="38927" name="五角星 188"/>
          <p:cNvSpPr>
            <a:spLocks/>
          </p:cNvSpPr>
          <p:nvPr/>
        </p:nvSpPr>
        <p:spPr bwMode="auto">
          <a:xfrm>
            <a:off x="8258175" y="3670300"/>
            <a:ext cx="103188" cy="93663"/>
          </a:xfrm>
          <a:custGeom>
            <a:avLst/>
            <a:gdLst>
              <a:gd name="T0" fmla="*/ 0 w 102304"/>
              <a:gd name="T1" fmla="*/ 37648 h 92870"/>
              <a:gd name="T2" fmla="*/ 41505 w 102304"/>
              <a:gd name="T3" fmla="*/ 37648 h 92870"/>
              <a:gd name="T4" fmla="*/ 54327 w 102304"/>
              <a:gd name="T5" fmla="*/ 0 h 92870"/>
              <a:gd name="T6" fmla="*/ 67151 w 102304"/>
              <a:gd name="T7" fmla="*/ 37648 h 92870"/>
              <a:gd name="T8" fmla="*/ 108655 w 102304"/>
              <a:gd name="T9" fmla="*/ 37648 h 92870"/>
              <a:gd name="T10" fmla="*/ 75078 w 102304"/>
              <a:gd name="T11" fmla="*/ 60917 h 92870"/>
              <a:gd name="T12" fmla="*/ 87904 w 102304"/>
              <a:gd name="T13" fmla="*/ 98564 h 92870"/>
              <a:gd name="T14" fmla="*/ 54327 w 102304"/>
              <a:gd name="T15" fmla="*/ 75296 h 92870"/>
              <a:gd name="T16" fmla="*/ 20751 w 102304"/>
              <a:gd name="T17" fmla="*/ 98564 h 92870"/>
              <a:gd name="T18" fmla="*/ 33577 w 102304"/>
              <a:gd name="T19" fmla="*/ 60917 h 92870"/>
              <a:gd name="T20" fmla="*/ 0 w 102304"/>
              <a:gd name="T21" fmla="*/ 37648 h 928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304" h="92870">
                <a:moveTo>
                  <a:pt x="0" y="35473"/>
                </a:moveTo>
                <a:lnTo>
                  <a:pt x="39077" y="35473"/>
                </a:lnTo>
                <a:lnTo>
                  <a:pt x="51152" y="0"/>
                </a:lnTo>
                <a:lnTo>
                  <a:pt x="63227" y="35473"/>
                </a:lnTo>
                <a:lnTo>
                  <a:pt x="102304" y="35473"/>
                </a:lnTo>
                <a:lnTo>
                  <a:pt x="70690" y="57397"/>
                </a:lnTo>
                <a:lnTo>
                  <a:pt x="82766" y="92870"/>
                </a:lnTo>
                <a:lnTo>
                  <a:pt x="51152" y="70946"/>
                </a:lnTo>
                <a:lnTo>
                  <a:pt x="19538" y="92870"/>
                </a:lnTo>
                <a:lnTo>
                  <a:pt x="31614" y="57397"/>
                </a:lnTo>
                <a:lnTo>
                  <a:pt x="0" y="35473"/>
                </a:lnTo>
                <a:close/>
              </a:path>
            </a:pathLst>
          </a:custGeom>
          <a:solidFill>
            <a:srgbClr val="FFC000"/>
          </a:solidFill>
          <a:ln w="3175" cap="flat" cmpd="sng">
            <a:solidFill>
              <a:srgbClr val="FFC000"/>
            </a:solidFill>
            <a:round/>
            <a:headEnd/>
            <a:tailEnd/>
          </a:ln>
        </p:spPr>
        <p:txBody>
          <a:bodyPr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fade">
                                      <p:cBhvr>
                                        <p:cTn id="7" dur="1000"/>
                                        <p:tgtEl>
                                          <p:spTgt spid="389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26"/>
                                        </p:tgtEl>
                                        <p:attrNameLst>
                                          <p:attrName>style.visibility</p:attrName>
                                        </p:attrNameLst>
                                      </p:cBhvr>
                                      <p:to>
                                        <p:strVal val="visible"/>
                                      </p:to>
                                    </p:set>
                                    <p:animEffect transition="in" filter="fade">
                                      <p:cBhvr>
                                        <p:cTn id="10" dur="1000"/>
                                        <p:tgtEl>
                                          <p:spTgt spid="38926"/>
                                        </p:tgtEl>
                                      </p:cBhvr>
                                    </p:animEffect>
                                  </p:childTnLst>
                                </p:cTn>
                              </p:par>
                            </p:childTnLst>
                          </p:cTn>
                        </p:par>
                        <p:par>
                          <p:cTn id="11" fill="hold" nodeType="afterGroup">
                            <p:stCondLst>
                              <p:cond delay="1000"/>
                            </p:stCondLst>
                            <p:childTnLst>
                              <p:par>
                                <p:cTn id="12" presetID="10" presetClass="entr" presetSubtype="0" repeatCount="5000" fill="hold" grpId="0" nodeType="afterEffect">
                                  <p:stCondLst>
                                    <p:cond delay="0"/>
                                  </p:stCondLst>
                                  <p:childTnLst>
                                    <p:set>
                                      <p:cBhvr>
                                        <p:cTn id="13" dur="1" fill="hold">
                                          <p:stCondLst>
                                            <p:cond delay="0"/>
                                          </p:stCondLst>
                                        </p:cTn>
                                        <p:tgtEl>
                                          <p:spTgt spid="38927"/>
                                        </p:tgtEl>
                                        <p:attrNameLst>
                                          <p:attrName>style.visibility</p:attrName>
                                        </p:attrNameLst>
                                      </p:cBhvr>
                                      <p:to>
                                        <p:strVal val="visible"/>
                                      </p:to>
                                    </p:set>
                                    <p:animEffect transition="in" filter="fade">
                                      <p:cBhvr>
                                        <p:cTn id="14" dur="500"/>
                                        <p:tgtEl>
                                          <p:spTgt spid="38927"/>
                                        </p:tgtEl>
                                      </p:cBhvr>
                                    </p:animEffect>
                                  </p:childTnLst>
                                </p:cTn>
                              </p:par>
                            </p:childTnLst>
                          </p:cTn>
                        </p:par>
                        <p:par>
                          <p:cTn id="15" fill="hold" nodeType="afterGroup">
                            <p:stCondLst>
                              <p:cond delay="3500"/>
                            </p:stCondLst>
                            <p:childTnLst>
                              <p:par>
                                <p:cTn id="16" presetID="22" presetClass="entr" presetSubtype="8" fill="hold" nodeType="afterEffect">
                                  <p:stCondLst>
                                    <p:cond delay="0"/>
                                  </p:stCondLst>
                                  <p:childTnLst>
                                    <p:set>
                                      <p:cBhvr>
                                        <p:cTn id="17" dur="1" fill="hold">
                                          <p:stCondLst>
                                            <p:cond delay="0"/>
                                          </p:stCondLst>
                                        </p:cTn>
                                        <p:tgtEl>
                                          <p:spTgt spid="38919"/>
                                        </p:tgtEl>
                                        <p:attrNameLst>
                                          <p:attrName>style.visibility</p:attrName>
                                        </p:attrNameLst>
                                      </p:cBhvr>
                                      <p:to>
                                        <p:strVal val="visible"/>
                                      </p:to>
                                    </p:set>
                                    <p:animEffect transition="in" filter="wipe(left)">
                                      <p:cBhvr>
                                        <p:cTn id="18" dur="500"/>
                                        <p:tgtEl>
                                          <p:spTgt spid="38919"/>
                                        </p:tgtEl>
                                      </p:cBhvr>
                                    </p:animEffect>
                                  </p:childTnLst>
                                </p:cTn>
                              </p:par>
                            </p:childTnLst>
                          </p:cTn>
                        </p:par>
                        <p:par>
                          <p:cTn id="19" fill="hold" nodeType="afterGroup">
                            <p:stCondLst>
                              <p:cond delay="4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38922"/>
                                        </p:tgtEl>
                                        <p:attrNameLst>
                                          <p:attrName>style.visibility</p:attrName>
                                        </p:attrNameLst>
                                      </p:cBhvr>
                                      <p:to>
                                        <p:strVal val="visible"/>
                                      </p:to>
                                    </p:set>
                                    <p:anim by="(-#ppt_w*2)" calcmode="lin" valueType="num">
                                      <p:cBhvr rctx="PPT">
                                        <p:cTn id="22" dur="250" autoRev="1" fill="hold">
                                          <p:stCondLst>
                                            <p:cond delay="0"/>
                                          </p:stCondLst>
                                        </p:cTn>
                                        <p:tgtEl>
                                          <p:spTgt spid="38922"/>
                                        </p:tgtEl>
                                        <p:attrNameLst>
                                          <p:attrName>ppt_w</p:attrName>
                                        </p:attrNameLst>
                                      </p:cBhvr>
                                    </p:anim>
                                    <p:anim by="(#ppt_w*0.50)" calcmode="lin" valueType="num">
                                      <p:cBhvr>
                                        <p:cTn id="23" dur="250" decel="50000" autoRev="1" fill="hold">
                                          <p:stCondLst>
                                            <p:cond delay="0"/>
                                          </p:stCondLst>
                                        </p:cTn>
                                        <p:tgtEl>
                                          <p:spTgt spid="38922"/>
                                        </p:tgtEl>
                                        <p:attrNameLst>
                                          <p:attrName>ppt_x</p:attrName>
                                        </p:attrNameLst>
                                      </p:cBhvr>
                                    </p:anim>
                                    <p:anim from="(-#ppt_h/2)" to="(#ppt_y)" calcmode="lin" valueType="num">
                                      <p:cBhvr>
                                        <p:cTn id="24" dur="500" fill="hold">
                                          <p:stCondLst>
                                            <p:cond delay="0"/>
                                          </p:stCondLst>
                                        </p:cTn>
                                        <p:tgtEl>
                                          <p:spTgt spid="38922"/>
                                        </p:tgtEl>
                                        <p:attrNameLst>
                                          <p:attrName>ppt_y</p:attrName>
                                        </p:attrNameLst>
                                      </p:cBhvr>
                                    </p:anim>
                                    <p:animRot by="21600000">
                                      <p:cBhvr>
                                        <p:cTn id="25" dur="500" fill="hold">
                                          <p:stCondLst>
                                            <p:cond delay="0"/>
                                          </p:stCondLst>
                                        </p:cTn>
                                        <p:tgtEl>
                                          <p:spTgt spid="38922"/>
                                        </p:tgtEl>
                                        <p:attrNameLst>
                                          <p:attrName>r</p:attrName>
                                        </p:attrNameLst>
                                      </p:cBhvr>
                                    </p:animRot>
                                  </p:childTnLst>
                                </p:cTn>
                              </p:par>
                            </p:childTnLst>
                          </p:cTn>
                        </p:par>
                        <p:par>
                          <p:cTn id="26" fill="hold" nodeType="afterGroup">
                            <p:stCondLst>
                              <p:cond delay="485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38923"/>
                                        </p:tgtEl>
                                        <p:attrNameLst>
                                          <p:attrName>style.visibility</p:attrName>
                                        </p:attrNameLst>
                                      </p:cBhvr>
                                      <p:to>
                                        <p:strVal val="visible"/>
                                      </p:to>
                                    </p:set>
                                    <p:anim by="(-#ppt_w*2)" calcmode="lin" valueType="num">
                                      <p:cBhvr rctx="PPT">
                                        <p:cTn id="29" dur="250" autoRev="1" fill="hold">
                                          <p:stCondLst>
                                            <p:cond delay="0"/>
                                          </p:stCondLst>
                                        </p:cTn>
                                        <p:tgtEl>
                                          <p:spTgt spid="38923"/>
                                        </p:tgtEl>
                                        <p:attrNameLst>
                                          <p:attrName>ppt_w</p:attrName>
                                        </p:attrNameLst>
                                      </p:cBhvr>
                                    </p:anim>
                                    <p:anim by="(#ppt_w*0.50)" calcmode="lin" valueType="num">
                                      <p:cBhvr>
                                        <p:cTn id="30" dur="250" decel="50000" autoRev="1" fill="hold">
                                          <p:stCondLst>
                                            <p:cond delay="0"/>
                                          </p:stCondLst>
                                        </p:cTn>
                                        <p:tgtEl>
                                          <p:spTgt spid="38923"/>
                                        </p:tgtEl>
                                        <p:attrNameLst>
                                          <p:attrName>ppt_x</p:attrName>
                                        </p:attrNameLst>
                                      </p:cBhvr>
                                    </p:anim>
                                    <p:anim from="(-#ppt_h/2)" to="(#ppt_y)" calcmode="lin" valueType="num">
                                      <p:cBhvr>
                                        <p:cTn id="31" dur="500" fill="hold">
                                          <p:stCondLst>
                                            <p:cond delay="0"/>
                                          </p:stCondLst>
                                        </p:cTn>
                                        <p:tgtEl>
                                          <p:spTgt spid="38923"/>
                                        </p:tgtEl>
                                        <p:attrNameLst>
                                          <p:attrName>ppt_y</p:attrName>
                                        </p:attrNameLst>
                                      </p:cBhvr>
                                    </p:anim>
                                    <p:animRot by="21600000">
                                      <p:cBhvr>
                                        <p:cTn id="32" dur="500" fill="hold">
                                          <p:stCondLst>
                                            <p:cond delay="0"/>
                                          </p:stCondLst>
                                        </p:cTn>
                                        <p:tgtEl>
                                          <p:spTgt spid="38923"/>
                                        </p:tgtEl>
                                        <p:attrNameLst>
                                          <p:attrName>r</p:attrName>
                                        </p:attrNameLst>
                                      </p:cBhvr>
                                    </p:animRot>
                                  </p:childTnLst>
                                </p:cTn>
                              </p:par>
                            </p:childTnLst>
                          </p:cTn>
                        </p:par>
                        <p:par>
                          <p:cTn id="33" fill="hold" nodeType="afterGroup">
                            <p:stCondLst>
                              <p:cond delay="570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38924"/>
                                        </p:tgtEl>
                                        <p:attrNameLst>
                                          <p:attrName>style.visibility</p:attrName>
                                        </p:attrNameLst>
                                      </p:cBhvr>
                                      <p:to>
                                        <p:strVal val="visible"/>
                                      </p:to>
                                    </p:set>
                                    <p:anim by="(-#ppt_w*2)" calcmode="lin" valueType="num">
                                      <p:cBhvr rctx="PPT">
                                        <p:cTn id="36" dur="250" autoRev="1" fill="hold">
                                          <p:stCondLst>
                                            <p:cond delay="0"/>
                                          </p:stCondLst>
                                        </p:cTn>
                                        <p:tgtEl>
                                          <p:spTgt spid="38924"/>
                                        </p:tgtEl>
                                        <p:attrNameLst>
                                          <p:attrName>ppt_w</p:attrName>
                                        </p:attrNameLst>
                                      </p:cBhvr>
                                    </p:anim>
                                    <p:anim by="(#ppt_w*0.50)" calcmode="lin" valueType="num">
                                      <p:cBhvr>
                                        <p:cTn id="37" dur="250" decel="50000" autoRev="1" fill="hold">
                                          <p:stCondLst>
                                            <p:cond delay="0"/>
                                          </p:stCondLst>
                                        </p:cTn>
                                        <p:tgtEl>
                                          <p:spTgt spid="38924"/>
                                        </p:tgtEl>
                                        <p:attrNameLst>
                                          <p:attrName>ppt_x</p:attrName>
                                        </p:attrNameLst>
                                      </p:cBhvr>
                                    </p:anim>
                                    <p:anim from="(-#ppt_h/2)" to="(#ppt_y)" calcmode="lin" valueType="num">
                                      <p:cBhvr>
                                        <p:cTn id="38" dur="500" fill="hold">
                                          <p:stCondLst>
                                            <p:cond delay="0"/>
                                          </p:stCondLst>
                                        </p:cTn>
                                        <p:tgtEl>
                                          <p:spTgt spid="38924"/>
                                        </p:tgtEl>
                                        <p:attrNameLst>
                                          <p:attrName>ppt_y</p:attrName>
                                        </p:attrNameLst>
                                      </p:cBhvr>
                                    </p:anim>
                                    <p:animRot by="21600000">
                                      <p:cBhvr>
                                        <p:cTn id="39" dur="500" fill="hold">
                                          <p:stCondLst>
                                            <p:cond delay="0"/>
                                          </p:stCondLst>
                                        </p:cTn>
                                        <p:tgtEl>
                                          <p:spTgt spid="38924"/>
                                        </p:tgtEl>
                                        <p:attrNameLst>
                                          <p:attrName>r</p:attrName>
                                        </p:attrNameLst>
                                      </p:cBhvr>
                                    </p:animRot>
                                  </p:childTnLst>
                                </p:cTn>
                              </p:par>
                            </p:childTnLst>
                          </p:cTn>
                        </p:par>
                        <p:par>
                          <p:cTn id="40" fill="hold" nodeType="afterGroup">
                            <p:stCondLst>
                              <p:cond delay="6550"/>
                            </p:stCondLst>
                            <p:childTnLst>
                              <p:par>
                                <p:cTn id="41" presetID="56" presetClass="entr" presetSubtype="0" fill="hold" grpId="0" nodeType="afterEffect">
                                  <p:stCondLst>
                                    <p:cond delay="0"/>
                                  </p:stCondLst>
                                  <p:iterate type="lt">
                                    <p:tmPct val="10000"/>
                                  </p:iterate>
                                  <p:childTnLst>
                                    <p:set>
                                      <p:cBhvr>
                                        <p:cTn id="42" dur="1" fill="hold">
                                          <p:stCondLst>
                                            <p:cond delay="0"/>
                                          </p:stCondLst>
                                        </p:cTn>
                                        <p:tgtEl>
                                          <p:spTgt spid="38925"/>
                                        </p:tgtEl>
                                        <p:attrNameLst>
                                          <p:attrName>style.visibility</p:attrName>
                                        </p:attrNameLst>
                                      </p:cBhvr>
                                      <p:to>
                                        <p:strVal val="visible"/>
                                      </p:to>
                                    </p:set>
                                    <p:anim by="(-#ppt_w*2)" calcmode="lin" valueType="num">
                                      <p:cBhvr rctx="PPT">
                                        <p:cTn id="43" dur="250" autoRev="1" fill="hold">
                                          <p:stCondLst>
                                            <p:cond delay="0"/>
                                          </p:stCondLst>
                                        </p:cTn>
                                        <p:tgtEl>
                                          <p:spTgt spid="38925"/>
                                        </p:tgtEl>
                                        <p:attrNameLst>
                                          <p:attrName>ppt_w</p:attrName>
                                        </p:attrNameLst>
                                      </p:cBhvr>
                                    </p:anim>
                                    <p:anim by="(#ppt_w*0.50)" calcmode="lin" valueType="num">
                                      <p:cBhvr>
                                        <p:cTn id="44" dur="250" decel="50000" autoRev="1" fill="hold">
                                          <p:stCondLst>
                                            <p:cond delay="0"/>
                                          </p:stCondLst>
                                        </p:cTn>
                                        <p:tgtEl>
                                          <p:spTgt spid="38925"/>
                                        </p:tgtEl>
                                        <p:attrNameLst>
                                          <p:attrName>ppt_x</p:attrName>
                                        </p:attrNameLst>
                                      </p:cBhvr>
                                    </p:anim>
                                    <p:anim from="(-#ppt_h/2)" to="(#ppt_y)" calcmode="lin" valueType="num">
                                      <p:cBhvr>
                                        <p:cTn id="45" dur="500" fill="hold">
                                          <p:stCondLst>
                                            <p:cond delay="0"/>
                                          </p:stCondLst>
                                        </p:cTn>
                                        <p:tgtEl>
                                          <p:spTgt spid="38925"/>
                                        </p:tgtEl>
                                        <p:attrNameLst>
                                          <p:attrName>ppt_y</p:attrName>
                                        </p:attrNameLst>
                                      </p:cBhvr>
                                    </p:anim>
                                    <p:animRot by="21600000">
                                      <p:cBhvr>
                                        <p:cTn id="46" dur="500" fill="hold">
                                          <p:stCondLst>
                                            <p:cond delay="0"/>
                                          </p:stCondLst>
                                        </p:cTn>
                                        <p:tgtEl>
                                          <p:spTgt spid="389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autoUpdateAnimBg="0"/>
      <p:bldP spid="38923" grpId="0" autoUpdateAnimBg="0"/>
      <p:bldP spid="38924" grpId="0" autoUpdateAnimBg="0"/>
      <p:bldP spid="38925" grpId="0" autoUpdateAnimBg="0"/>
      <p:bldP spid="38926" grpId="0" animBg="1"/>
      <p:bldP spid="389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2">
            <a:extLst>
              <a:ext uri="{28A0092B-C50C-407E-A947-70E740481C1C}">
                <a14:useLocalDpi xmlns:a14="http://schemas.microsoft.com/office/drawing/2010/main" val="0"/>
              </a:ext>
            </a:extLst>
          </a:blip>
          <a:srcRect t="7133" b="7269"/>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7" name="组合 8"/>
          <p:cNvGrpSpPr>
            <a:grpSpLocks/>
          </p:cNvGrpSpPr>
          <p:nvPr/>
        </p:nvGrpSpPr>
        <p:grpSpPr bwMode="auto">
          <a:xfrm>
            <a:off x="371475" y="1057275"/>
            <a:ext cx="4876800" cy="1209675"/>
            <a:chOff x="0" y="0"/>
            <a:chExt cx="4876800" cy="1209675"/>
          </a:xfrm>
        </p:grpSpPr>
        <p:sp>
          <p:nvSpPr>
            <p:cNvPr id="16388" name="矩形 4"/>
            <p:cNvSpPr>
              <a:spLocks/>
            </p:cNvSpPr>
            <p:nvPr/>
          </p:nvSpPr>
          <p:spPr bwMode="auto">
            <a:xfrm>
              <a:off x="133350" y="57150"/>
              <a:ext cx="4743450" cy="1152525"/>
            </a:xfrm>
            <a:custGeom>
              <a:avLst/>
              <a:gdLst>
                <a:gd name="T0" fmla="*/ 400050 w 4743450"/>
                <a:gd name="T1" fmla="*/ 0 h 1152525"/>
                <a:gd name="T2" fmla="*/ 4457700 w 4743450"/>
                <a:gd name="T3" fmla="*/ 66675 h 1152525"/>
                <a:gd name="T4" fmla="*/ 4743450 w 4743450"/>
                <a:gd name="T5" fmla="*/ 847725 h 1152525"/>
                <a:gd name="T6" fmla="*/ 0 w 4743450"/>
                <a:gd name="T7" fmla="*/ 1152525 h 1152525"/>
                <a:gd name="T8" fmla="*/ 400050 w 4743450"/>
                <a:gd name="T9" fmla="*/ 0 h 11525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3450" h="1152525">
                  <a:moveTo>
                    <a:pt x="400050" y="0"/>
                  </a:moveTo>
                  <a:lnTo>
                    <a:pt x="4457700" y="66675"/>
                  </a:lnTo>
                  <a:lnTo>
                    <a:pt x="4743450" y="847725"/>
                  </a:lnTo>
                  <a:lnTo>
                    <a:pt x="0" y="1152525"/>
                  </a:lnTo>
                  <a:lnTo>
                    <a:pt x="400050" y="0"/>
                  </a:lnTo>
                  <a:close/>
                </a:path>
              </a:pathLst>
            </a:custGeom>
            <a:solidFill>
              <a:schemeClr val="tx1">
                <a:alpha val="4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grpSp>
          <p:nvGrpSpPr>
            <p:cNvPr id="16389" name="组合 6"/>
            <p:cNvGrpSpPr>
              <a:grpSpLocks/>
            </p:cNvGrpSpPr>
            <p:nvPr/>
          </p:nvGrpSpPr>
          <p:grpSpPr bwMode="auto">
            <a:xfrm>
              <a:off x="0" y="0"/>
              <a:ext cx="4667250" cy="1209675"/>
              <a:chOff x="0" y="0"/>
              <a:chExt cx="4667250" cy="1209675"/>
            </a:xfrm>
          </p:grpSpPr>
          <p:sp>
            <p:nvSpPr>
              <p:cNvPr id="16390" name="矩形 4"/>
              <p:cNvSpPr>
                <a:spLocks/>
              </p:cNvSpPr>
              <p:nvPr/>
            </p:nvSpPr>
            <p:spPr bwMode="auto">
              <a:xfrm>
                <a:off x="0" y="0"/>
                <a:ext cx="4514850" cy="1209675"/>
              </a:xfrm>
              <a:custGeom>
                <a:avLst/>
                <a:gdLst>
                  <a:gd name="T0" fmla="*/ 295275 w 4514850"/>
                  <a:gd name="T1" fmla="*/ 161925 h 1209675"/>
                  <a:gd name="T2" fmla="*/ 4457700 w 4514850"/>
                  <a:gd name="T3" fmla="*/ 0 h 1209675"/>
                  <a:gd name="T4" fmla="*/ 4514850 w 4514850"/>
                  <a:gd name="T5" fmla="*/ 1209675 h 1209675"/>
                  <a:gd name="T6" fmla="*/ 0 w 4514850"/>
                  <a:gd name="T7" fmla="*/ 1085850 h 1209675"/>
                  <a:gd name="T8" fmla="*/ 295275 w 4514850"/>
                  <a:gd name="T9" fmla="*/ 161925 h 12096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14850" h="1209675">
                    <a:moveTo>
                      <a:pt x="295275" y="161925"/>
                    </a:moveTo>
                    <a:lnTo>
                      <a:pt x="4457700" y="0"/>
                    </a:lnTo>
                    <a:lnTo>
                      <a:pt x="4514850" y="1209675"/>
                    </a:lnTo>
                    <a:lnTo>
                      <a:pt x="0" y="1085850"/>
                    </a:lnTo>
                    <a:lnTo>
                      <a:pt x="295275" y="161925"/>
                    </a:lnTo>
                    <a:close/>
                  </a:path>
                </a:pathLst>
              </a:custGeom>
              <a:solidFill>
                <a:srgbClr val="269FD3">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6391" name="文本框 5"/>
              <p:cNvSpPr txBox="1">
                <a:spLocks noChangeArrowheads="1"/>
              </p:cNvSpPr>
              <p:nvPr/>
            </p:nvSpPr>
            <p:spPr bwMode="auto">
              <a:xfrm>
                <a:off x="723900" y="312449"/>
                <a:ext cx="3943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3200" b="1">
                    <a:solidFill>
                      <a:schemeClr val="bg1"/>
                    </a:solidFill>
                    <a:latin typeface="微软雅黑" pitchFamily="34" charset="-122"/>
                    <a:ea typeface="微软雅黑" pitchFamily="34" charset="-122"/>
                  </a:rPr>
                  <a:t>模板效果图预览</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0C86B6"/>
        </a:solidFill>
        <a:effectLst/>
      </p:bgPr>
    </p:bg>
    <p:spTree>
      <p:nvGrpSpPr>
        <p:cNvPr id="1" name=""/>
        <p:cNvGrpSpPr/>
        <p:nvPr/>
      </p:nvGrpSpPr>
      <p:grpSpPr>
        <a:xfrm>
          <a:off x="0" y="0"/>
          <a:ext cx="0" cy="0"/>
          <a:chOff x="0" y="0"/>
          <a:chExt cx="0" cy="0"/>
        </a:xfrm>
      </p:grpSpPr>
      <p:sp>
        <p:nvSpPr>
          <p:cNvPr id="34818" name="矩形 3"/>
          <p:cNvSpPr>
            <a:spLocks noChangeArrowheads="1"/>
          </p:cNvSpPr>
          <p:nvPr/>
        </p:nvSpPr>
        <p:spPr bwMode="auto">
          <a:xfrm>
            <a:off x="0" y="2003425"/>
            <a:ext cx="2647950" cy="2459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4819" name="文本框 25"/>
          <p:cNvSpPr txBox="1">
            <a:spLocks noChangeArrowheads="1"/>
          </p:cNvSpPr>
          <p:nvPr/>
        </p:nvSpPr>
        <p:spPr bwMode="auto">
          <a:xfrm>
            <a:off x="3028950" y="3005138"/>
            <a:ext cx="3714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800" b="1">
                <a:solidFill>
                  <a:schemeClr val="bg1"/>
                </a:solidFill>
                <a:latin typeface="微软雅黑" pitchFamily="34" charset="-122"/>
                <a:ea typeface="微软雅黑" pitchFamily="34" charset="-122"/>
              </a:rPr>
              <a:t>产品特色</a:t>
            </a:r>
          </a:p>
        </p:txBody>
      </p:sp>
      <p:sp>
        <p:nvSpPr>
          <p:cNvPr id="34820" name="文本框 2"/>
          <p:cNvSpPr txBox="1">
            <a:spLocks noChangeArrowheads="1"/>
          </p:cNvSpPr>
          <p:nvPr/>
        </p:nvSpPr>
        <p:spPr bwMode="auto">
          <a:xfrm>
            <a:off x="3024188" y="2008188"/>
            <a:ext cx="5362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6600" b="1">
                <a:solidFill>
                  <a:schemeClr val="bg1"/>
                </a:solidFill>
                <a:latin typeface="微软雅黑" pitchFamily="34" charset="-122"/>
                <a:ea typeface="微软雅黑" pitchFamily="34" charset="-122"/>
              </a:rPr>
              <a:t>Part 04</a:t>
            </a:r>
            <a:endParaRPr lang="zh-CN" altLang="en-US" sz="6600" b="1">
              <a:solidFill>
                <a:schemeClr val="bg1"/>
              </a:solidFill>
              <a:latin typeface="微软雅黑" pitchFamily="34" charset="-122"/>
              <a:ea typeface="微软雅黑" pitchFamily="34" charset="-122"/>
            </a:endParaRPr>
          </a:p>
        </p:txBody>
      </p:sp>
      <p:sp>
        <p:nvSpPr>
          <p:cNvPr id="34821" name="文本框 26"/>
          <p:cNvSpPr txBox="1">
            <a:spLocks noChangeArrowheads="1"/>
          </p:cNvSpPr>
          <p:nvPr/>
        </p:nvSpPr>
        <p:spPr bwMode="auto">
          <a:xfrm>
            <a:off x="3105150" y="3940175"/>
            <a:ext cx="4926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solidFill>
                <a:latin typeface="微软雅黑" pitchFamily="34" charset="-122"/>
                <a:ea typeface="微软雅黑" pitchFamily="34" charset="-122"/>
              </a:rPr>
              <a:t>单击此处可以添加您对于本章节的简要描述，模板中的任意细节均可自由编辑，所有素材更是堪比定制级别的作品。</a:t>
            </a:r>
          </a:p>
        </p:txBody>
      </p:sp>
      <p:pic>
        <p:nvPicPr>
          <p:cNvPr id="34822"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2755900"/>
            <a:ext cx="8651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621" y="450069"/>
            <a:ext cx="8021462" cy="145888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文本框 21"/>
          <p:cNvSpPr txBox="1">
            <a:spLocks noChangeArrowheads="1"/>
          </p:cNvSpPr>
          <p:nvPr/>
        </p:nvSpPr>
        <p:spPr bwMode="auto">
          <a:xfrm>
            <a:off x="785813" y="1827213"/>
            <a:ext cx="35004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1400" dirty="0" smtClean="0">
                <a:latin typeface="微软雅黑" pitchFamily="34" charset="-122"/>
                <a:ea typeface="微软雅黑" pitchFamily="34" charset="-122"/>
              </a:rPr>
              <a:t>锐旗设计致力于</a:t>
            </a:r>
            <a:r>
              <a:rPr lang="zh-CN" altLang="en-US" sz="1400" dirty="0">
                <a:latin typeface="微软雅黑" pitchFamily="34" charset="-122"/>
                <a:ea typeface="微软雅黑" pitchFamily="34" charset="-122"/>
              </a:rPr>
              <a:t>专业</a:t>
            </a:r>
            <a:r>
              <a:rPr lang="en-US" altLang="zh-CN" sz="1400" dirty="0">
                <a:latin typeface="微软雅黑" pitchFamily="34" charset="-122"/>
                <a:ea typeface="微软雅黑" pitchFamily="34" charset="-122"/>
              </a:rPr>
              <a:t>PPT</a:t>
            </a:r>
            <a:r>
              <a:rPr lang="zh-CN" altLang="en-US" sz="1400" dirty="0">
                <a:latin typeface="微软雅黑" pitchFamily="34" charset="-122"/>
                <a:ea typeface="微软雅黑" pitchFamily="34" charset="-122"/>
              </a:rPr>
              <a:t>模板的发布，课件及汇报</a:t>
            </a:r>
            <a:r>
              <a:rPr lang="en-US" altLang="zh-CN" sz="1400" dirty="0">
                <a:latin typeface="微软雅黑" pitchFamily="34" charset="-122"/>
                <a:ea typeface="微软雅黑" pitchFamily="34" charset="-122"/>
              </a:rPr>
              <a:t>PPT</a:t>
            </a:r>
            <a:r>
              <a:rPr lang="zh-CN" altLang="en-US" sz="1400" dirty="0">
                <a:latin typeface="微软雅黑" pitchFamily="34" charset="-122"/>
                <a:ea typeface="微软雅黑" pitchFamily="34" charset="-122"/>
              </a:rPr>
              <a:t>的美化，并为您提供专业的</a:t>
            </a:r>
            <a:r>
              <a:rPr lang="en-US" altLang="zh-CN" sz="1400" dirty="0">
                <a:latin typeface="微软雅黑" pitchFamily="34" charset="-122"/>
                <a:ea typeface="微软雅黑" pitchFamily="34" charset="-122"/>
              </a:rPr>
              <a:t>PPT</a:t>
            </a:r>
            <a:r>
              <a:rPr lang="zh-CN" altLang="en-US" sz="1400" dirty="0">
                <a:latin typeface="微软雅黑" pitchFamily="34" charset="-122"/>
                <a:ea typeface="微软雅黑" pitchFamily="34" charset="-122"/>
              </a:rPr>
              <a:t>个性定制服务。我们秉承“给您演示的光和热”的理念，为您分担职场压力</a:t>
            </a:r>
            <a:r>
              <a:rPr lang="en-US" altLang="zh-CN" sz="1400" dirty="0">
                <a:latin typeface="微软雅黑" pitchFamily="34" charset="-122"/>
                <a:ea typeface="微软雅黑" pitchFamily="34" charset="-122"/>
              </a:rPr>
              <a:t>,</a:t>
            </a:r>
            <a:r>
              <a:rPr lang="zh-CN" altLang="en-US" sz="1400" dirty="0">
                <a:latin typeface="微软雅黑" pitchFamily="34" charset="-122"/>
                <a:ea typeface="微软雅黑" pitchFamily="34" charset="-122"/>
              </a:rPr>
              <a:t>让您的每一次亮相都信心澎湃。</a:t>
            </a:r>
            <a:endParaRPr lang="zh-CN" altLang="en-US" sz="1400" dirty="0">
              <a:solidFill>
                <a:srgbClr val="000000"/>
              </a:solidFill>
              <a:latin typeface="微软雅黑" pitchFamily="34" charset="-122"/>
              <a:ea typeface="微软雅黑" pitchFamily="34" charset="-122"/>
            </a:endParaRPr>
          </a:p>
        </p:txBody>
      </p:sp>
      <p:sp>
        <p:nvSpPr>
          <p:cNvPr id="35844" name="圆角矩形 22"/>
          <p:cNvSpPr>
            <a:spLocks noChangeArrowheads="1"/>
          </p:cNvSpPr>
          <p:nvPr/>
        </p:nvSpPr>
        <p:spPr bwMode="auto">
          <a:xfrm>
            <a:off x="1238250" y="1122363"/>
            <a:ext cx="2733675" cy="560387"/>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使用人数情况</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组合 10"/>
          <p:cNvGrpSpPr>
            <a:grpSpLocks/>
          </p:cNvGrpSpPr>
          <p:nvPr/>
        </p:nvGrpSpPr>
        <p:grpSpPr bwMode="auto">
          <a:xfrm>
            <a:off x="8707438" y="5126038"/>
            <a:ext cx="687387" cy="687387"/>
            <a:chOff x="0" y="0"/>
            <a:chExt cx="468008" cy="468008"/>
          </a:xfrm>
        </p:grpSpPr>
        <p:sp>
          <p:nvSpPr>
            <p:cNvPr id="36897" name="矩形 11"/>
            <p:cNvSpPr>
              <a:spLocks noChangeArrowheads="1"/>
            </p:cNvSpPr>
            <p:nvPr/>
          </p:nvSpPr>
          <p:spPr bwMode="auto">
            <a:xfrm>
              <a:off x="0" y="0"/>
              <a:ext cx="468008" cy="46800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98" name="Freeform 217"/>
            <p:cNvSpPr>
              <a:spLocks noChangeAspect="1" noEditPoints="1"/>
            </p:cNvSpPr>
            <p:nvPr/>
          </p:nvSpPr>
          <p:spPr bwMode="auto">
            <a:xfrm>
              <a:off x="87699" y="87760"/>
              <a:ext cx="292609" cy="291112"/>
            </a:xfrm>
            <a:custGeom>
              <a:avLst/>
              <a:gdLst>
                <a:gd name="T0" fmla="*/ 2147483647 w 87"/>
                <a:gd name="T1" fmla="*/ 2147483647 h 87"/>
                <a:gd name="T2" fmla="*/ 2147483647 w 87"/>
                <a:gd name="T3" fmla="*/ 2147483647 h 87"/>
                <a:gd name="T4" fmla="*/ 2147483647 w 87"/>
                <a:gd name="T5" fmla="*/ 2147483647 h 87"/>
                <a:gd name="T6" fmla="*/ 2147483647 w 87"/>
                <a:gd name="T7" fmla="*/ 2147483647 h 87"/>
                <a:gd name="T8" fmla="*/ 2147483647 w 87"/>
                <a:gd name="T9" fmla="*/ 2147483647 h 87"/>
                <a:gd name="T10" fmla="*/ 2147483647 w 87"/>
                <a:gd name="T11" fmla="*/ 2147483647 h 87"/>
                <a:gd name="T12" fmla="*/ 2147483647 w 87"/>
                <a:gd name="T13" fmla="*/ 2147483647 h 87"/>
                <a:gd name="T14" fmla="*/ 2147483647 w 87"/>
                <a:gd name="T15" fmla="*/ 2147483647 h 87"/>
                <a:gd name="T16" fmla="*/ 2147483647 w 87"/>
                <a:gd name="T17" fmla="*/ 2147483647 h 87"/>
                <a:gd name="T18" fmla="*/ 2147483647 w 87"/>
                <a:gd name="T19" fmla="*/ 2147483647 h 87"/>
                <a:gd name="T20" fmla="*/ 2147483647 w 87"/>
                <a:gd name="T21" fmla="*/ 2147483647 h 87"/>
                <a:gd name="T22" fmla="*/ 2147483647 w 87"/>
                <a:gd name="T23" fmla="*/ 2147483647 h 87"/>
                <a:gd name="T24" fmla="*/ 2147483647 w 87"/>
                <a:gd name="T25" fmla="*/ 2147483647 h 87"/>
                <a:gd name="T26" fmla="*/ 2147483647 w 87"/>
                <a:gd name="T27" fmla="*/ 2147483647 h 87"/>
                <a:gd name="T28" fmla="*/ 2147483647 w 87"/>
                <a:gd name="T29" fmla="*/ 2147483647 h 87"/>
                <a:gd name="T30" fmla="*/ 2147483647 w 87"/>
                <a:gd name="T31" fmla="*/ 2147483647 h 87"/>
                <a:gd name="T32" fmla="*/ 2147483647 w 87"/>
                <a:gd name="T33" fmla="*/ 2147483647 h 87"/>
                <a:gd name="T34" fmla="*/ 2147483647 w 87"/>
                <a:gd name="T35" fmla="*/ 2147483647 h 87"/>
                <a:gd name="T36" fmla="*/ 2147483647 w 87"/>
                <a:gd name="T37" fmla="*/ 2147483647 h 87"/>
                <a:gd name="T38" fmla="*/ 2147483647 w 87"/>
                <a:gd name="T39" fmla="*/ 2147483647 h 87"/>
                <a:gd name="T40" fmla="*/ 2147483647 w 87"/>
                <a:gd name="T41" fmla="*/ 2147483647 h 87"/>
                <a:gd name="T42" fmla="*/ 2147483647 w 87"/>
                <a:gd name="T43" fmla="*/ 2147483647 h 87"/>
                <a:gd name="T44" fmla="*/ 2147483647 w 87"/>
                <a:gd name="T45" fmla="*/ 2147483647 h 87"/>
                <a:gd name="T46" fmla="*/ 2147483647 w 87"/>
                <a:gd name="T47" fmla="*/ 2147483647 h 87"/>
                <a:gd name="T48" fmla="*/ 2147483647 w 87"/>
                <a:gd name="T49" fmla="*/ 2147483647 h 87"/>
                <a:gd name="T50" fmla="*/ 2147483647 w 87"/>
                <a:gd name="T51" fmla="*/ 0 h 87"/>
                <a:gd name="T52" fmla="*/ 2147483647 w 87"/>
                <a:gd name="T53" fmla="*/ 2147483647 h 87"/>
                <a:gd name="T54" fmla="*/ 2147483647 w 87"/>
                <a:gd name="T55" fmla="*/ 2147483647 h 87"/>
                <a:gd name="T56" fmla="*/ 2147483647 w 87"/>
                <a:gd name="T57" fmla="*/ 2147483647 h 87"/>
                <a:gd name="T58" fmla="*/ 2147483647 w 87"/>
                <a:gd name="T59" fmla="*/ 2147483647 h 87"/>
                <a:gd name="T60" fmla="*/ 2147483647 w 87"/>
                <a:gd name="T61" fmla="*/ 2147483647 h 87"/>
                <a:gd name="T62" fmla="*/ 2147483647 w 87"/>
                <a:gd name="T63" fmla="*/ 2147483647 h 87"/>
                <a:gd name="T64" fmla="*/ 2147483647 w 87"/>
                <a:gd name="T65" fmla="*/ 0 h 87"/>
                <a:gd name="T66" fmla="*/ 2147483647 w 87"/>
                <a:gd name="T67" fmla="*/ 0 h 87"/>
                <a:gd name="T68" fmla="*/ 2147483647 w 87"/>
                <a:gd name="T69" fmla="*/ 2147483647 h 87"/>
                <a:gd name="T70" fmla="*/ 2147483647 w 87"/>
                <a:gd name="T71" fmla="*/ 2147483647 h 87"/>
                <a:gd name="T72" fmla="*/ 2147483647 w 87"/>
                <a:gd name="T73" fmla="*/ 2147483647 h 87"/>
                <a:gd name="T74" fmla="*/ 2147483647 w 87"/>
                <a:gd name="T75" fmla="*/ 2147483647 h 87"/>
                <a:gd name="T76" fmla="*/ 2147483647 w 87"/>
                <a:gd name="T77" fmla="*/ 2147483647 h 87"/>
                <a:gd name="T78" fmla="*/ 0 w 87"/>
                <a:gd name="T79" fmla="*/ 2147483647 h 87"/>
                <a:gd name="T80" fmla="*/ 2147483647 w 87"/>
                <a:gd name="T81" fmla="*/ 2147483647 h 87"/>
                <a:gd name="T82" fmla="*/ 2147483647 w 87"/>
                <a:gd name="T83" fmla="*/ 2147483647 h 87"/>
                <a:gd name="T84" fmla="*/ 2147483647 w 87"/>
                <a:gd name="T85" fmla="*/ 2147483647 h 87"/>
                <a:gd name="T86" fmla="*/ 2147483647 w 87"/>
                <a:gd name="T87" fmla="*/ 2147483647 h 87"/>
                <a:gd name="T88" fmla="*/ 2147483647 w 87"/>
                <a:gd name="T89" fmla="*/ 2147483647 h 87"/>
                <a:gd name="T90" fmla="*/ 2147483647 w 87"/>
                <a:gd name="T91" fmla="*/ 2147483647 h 87"/>
                <a:gd name="T92" fmla="*/ 2147483647 w 87"/>
                <a:gd name="T93" fmla="*/ 2147483647 h 87"/>
                <a:gd name="T94" fmla="*/ 2147483647 w 87"/>
                <a:gd name="T95" fmla="*/ 2147483647 h 87"/>
                <a:gd name="T96" fmla="*/ 2147483647 w 87"/>
                <a:gd name="T97" fmla="*/ 2147483647 h 87"/>
                <a:gd name="T98" fmla="*/ 2147483647 w 87"/>
                <a:gd name="T99" fmla="*/ 2147483647 h 87"/>
                <a:gd name="T100" fmla="*/ 2147483647 w 87"/>
                <a:gd name="T101" fmla="*/ 2147483647 h 87"/>
                <a:gd name="T102" fmla="*/ 2147483647 w 87"/>
                <a:gd name="T103" fmla="*/ 2147483647 h 87"/>
                <a:gd name="T104" fmla="*/ 2147483647 w 87"/>
                <a:gd name="T105" fmla="*/ 2147483647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7" h="87">
                  <a:moveTo>
                    <a:pt x="72" y="33"/>
                  </a:moveTo>
                  <a:cubicBezTo>
                    <a:pt x="59" y="45"/>
                    <a:pt x="59" y="45"/>
                    <a:pt x="59" y="45"/>
                  </a:cubicBezTo>
                  <a:cubicBezTo>
                    <a:pt x="51" y="37"/>
                    <a:pt x="51" y="37"/>
                    <a:pt x="51" y="37"/>
                  </a:cubicBezTo>
                  <a:cubicBezTo>
                    <a:pt x="57" y="30"/>
                    <a:pt x="57" y="30"/>
                    <a:pt x="57" y="30"/>
                  </a:cubicBezTo>
                  <a:cubicBezTo>
                    <a:pt x="58" y="29"/>
                    <a:pt x="58" y="28"/>
                    <a:pt x="57" y="27"/>
                  </a:cubicBezTo>
                  <a:cubicBezTo>
                    <a:pt x="57" y="27"/>
                    <a:pt x="57" y="27"/>
                    <a:pt x="57" y="27"/>
                  </a:cubicBezTo>
                  <a:cubicBezTo>
                    <a:pt x="56" y="26"/>
                    <a:pt x="54" y="26"/>
                    <a:pt x="53" y="27"/>
                  </a:cubicBezTo>
                  <a:cubicBezTo>
                    <a:pt x="47" y="33"/>
                    <a:pt x="47" y="33"/>
                    <a:pt x="47" y="33"/>
                  </a:cubicBezTo>
                  <a:cubicBezTo>
                    <a:pt x="42" y="28"/>
                    <a:pt x="42" y="28"/>
                    <a:pt x="42" y="28"/>
                  </a:cubicBezTo>
                  <a:cubicBezTo>
                    <a:pt x="55" y="16"/>
                    <a:pt x="55" y="16"/>
                    <a:pt x="55" y="16"/>
                  </a:cubicBezTo>
                  <a:cubicBezTo>
                    <a:pt x="72" y="33"/>
                    <a:pt x="72" y="33"/>
                    <a:pt x="72" y="33"/>
                  </a:cubicBezTo>
                  <a:close/>
                  <a:moveTo>
                    <a:pt x="45" y="60"/>
                  </a:moveTo>
                  <a:cubicBezTo>
                    <a:pt x="36" y="51"/>
                    <a:pt x="36" y="51"/>
                    <a:pt x="36" y="51"/>
                  </a:cubicBezTo>
                  <a:cubicBezTo>
                    <a:pt x="21" y="66"/>
                    <a:pt x="21" y="66"/>
                    <a:pt x="21" y="66"/>
                  </a:cubicBezTo>
                  <a:cubicBezTo>
                    <a:pt x="20" y="67"/>
                    <a:pt x="18" y="67"/>
                    <a:pt x="17" y="66"/>
                  </a:cubicBezTo>
                  <a:cubicBezTo>
                    <a:pt x="17" y="66"/>
                    <a:pt x="17" y="66"/>
                    <a:pt x="17" y="66"/>
                  </a:cubicBezTo>
                  <a:cubicBezTo>
                    <a:pt x="16" y="65"/>
                    <a:pt x="16" y="64"/>
                    <a:pt x="17" y="63"/>
                  </a:cubicBezTo>
                  <a:cubicBezTo>
                    <a:pt x="33" y="47"/>
                    <a:pt x="33" y="47"/>
                    <a:pt x="33" y="47"/>
                  </a:cubicBezTo>
                  <a:cubicBezTo>
                    <a:pt x="28" y="43"/>
                    <a:pt x="28" y="43"/>
                    <a:pt x="28" y="43"/>
                  </a:cubicBezTo>
                  <a:cubicBezTo>
                    <a:pt x="9" y="62"/>
                    <a:pt x="9" y="62"/>
                    <a:pt x="9" y="62"/>
                  </a:cubicBezTo>
                  <a:cubicBezTo>
                    <a:pt x="2" y="86"/>
                    <a:pt x="2" y="86"/>
                    <a:pt x="2" y="86"/>
                  </a:cubicBezTo>
                  <a:cubicBezTo>
                    <a:pt x="26" y="79"/>
                    <a:pt x="26" y="79"/>
                    <a:pt x="26" y="79"/>
                  </a:cubicBezTo>
                  <a:lnTo>
                    <a:pt x="45" y="60"/>
                  </a:lnTo>
                  <a:close/>
                  <a:moveTo>
                    <a:pt x="76" y="29"/>
                  </a:moveTo>
                  <a:cubicBezTo>
                    <a:pt x="87" y="17"/>
                    <a:pt x="87" y="17"/>
                    <a:pt x="87" y="17"/>
                  </a:cubicBezTo>
                  <a:cubicBezTo>
                    <a:pt x="70" y="0"/>
                    <a:pt x="70" y="0"/>
                    <a:pt x="70" y="0"/>
                  </a:cubicBezTo>
                  <a:cubicBezTo>
                    <a:pt x="59" y="12"/>
                    <a:pt x="59" y="12"/>
                    <a:pt x="59" y="12"/>
                  </a:cubicBezTo>
                  <a:lnTo>
                    <a:pt x="76" y="29"/>
                  </a:lnTo>
                  <a:close/>
                  <a:moveTo>
                    <a:pt x="66" y="51"/>
                  </a:moveTo>
                  <a:cubicBezTo>
                    <a:pt x="65" y="51"/>
                    <a:pt x="64" y="51"/>
                    <a:pt x="62" y="51"/>
                  </a:cubicBezTo>
                  <a:cubicBezTo>
                    <a:pt x="35" y="25"/>
                    <a:pt x="35" y="25"/>
                    <a:pt x="35" y="25"/>
                  </a:cubicBezTo>
                  <a:cubicBezTo>
                    <a:pt x="36" y="23"/>
                    <a:pt x="36" y="21"/>
                    <a:pt x="36" y="18"/>
                  </a:cubicBezTo>
                  <a:cubicBezTo>
                    <a:pt x="36" y="8"/>
                    <a:pt x="28" y="0"/>
                    <a:pt x="18" y="0"/>
                  </a:cubicBezTo>
                  <a:cubicBezTo>
                    <a:pt x="18" y="0"/>
                    <a:pt x="18" y="0"/>
                    <a:pt x="18" y="0"/>
                  </a:cubicBezTo>
                  <a:cubicBezTo>
                    <a:pt x="19" y="5"/>
                    <a:pt x="19" y="5"/>
                    <a:pt x="19" y="5"/>
                  </a:cubicBezTo>
                  <a:cubicBezTo>
                    <a:pt x="23" y="7"/>
                    <a:pt x="25" y="11"/>
                    <a:pt x="25" y="15"/>
                  </a:cubicBezTo>
                  <a:cubicBezTo>
                    <a:pt x="25" y="20"/>
                    <a:pt x="21" y="25"/>
                    <a:pt x="15" y="25"/>
                  </a:cubicBezTo>
                  <a:cubicBezTo>
                    <a:pt x="10" y="25"/>
                    <a:pt x="5" y="21"/>
                    <a:pt x="4" y="16"/>
                  </a:cubicBezTo>
                  <a:cubicBezTo>
                    <a:pt x="1" y="13"/>
                    <a:pt x="1" y="13"/>
                    <a:pt x="1" y="13"/>
                  </a:cubicBezTo>
                  <a:cubicBezTo>
                    <a:pt x="1" y="15"/>
                    <a:pt x="0" y="17"/>
                    <a:pt x="0" y="18"/>
                  </a:cubicBezTo>
                  <a:cubicBezTo>
                    <a:pt x="0" y="28"/>
                    <a:pt x="9" y="36"/>
                    <a:pt x="18" y="36"/>
                  </a:cubicBezTo>
                  <a:cubicBezTo>
                    <a:pt x="20" y="36"/>
                    <a:pt x="22" y="36"/>
                    <a:pt x="23" y="36"/>
                  </a:cubicBezTo>
                  <a:cubicBezTo>
                    <a:pt x="50" y="62"/>
                    <a:pt x="50" y="62"/>
                    <a:pt x="50" y="62"/>
                  </a:cubicBezTo>
                  <a:cubicBezTo>
                    <a:pt x="49" y="64"/>
                    <a:pt x="49" y="67"/>
                    <a:pt x="49" y="69"/>
                  </a:cubicBezTo>
                  <a:cubicBezTo>
                    <a:pt x="49" y="79"/>
                    <a:pt x="57" y="87"/>
                    <a:pt x="67" y="87"/>
                  </a:cubicBezTo>
                  <a:cubicBezTo>
                    <a:pt x="67" y="87"/>
                    <a:pt x="67" y="87"/>
                    <a:pt x="67" y="87"/>
                  </a:cubicBezTo>
                  <a:cubicBezTo>
                    <a:pt x="66" y="82"/>
                    <a:pt x="66" y="82"/>
                    <a:pt x="66" y="82"/>
                  </a:cubicBezTo>
                  <a:cubicBezTo>
                    <a:pt x="62" y="80"/>
                    <a:pt x="60" y="77"/>
                    <a:pt x="60" y="73"/>
                  </a:cubicBezTo>
                  <a:cubicBezTo>
                    <a:pt x="60" y="67"/>
                    <a:pt x="64" y="62"/>
                    <a:pt x="70" y="62"/>
                  </a:cubicBezTo>
                  <a:cubicBezTo>
                    <a:pt x="75" y="62"/>
                    <a:pt x="80" y="66"/>
                    <a:pt x="80" y="71"/>
                  </a:cubicBezTo>
                  <a:cubicBezTo>
                    <a:pt x="84" y="74"/>
                    <a:pt x="84" y="74"/>
                    <a:pt x="84" y="74"/>
                  </a:cubicBezTo>
                  <a:cubicBezTo>
                    <a:pt x="84" y="73"/>
                    <a:pt x="85" y="71"/>
                    <a:pt x="84" y="69"/>
                  </a:cubicBezTo>
                  <a:cubicBezTo>
                    <a:pt x="84" y="59"/>
                    <a:pt x="76" y="51"/>
                    <a:pt x="66" y="5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6867" name="组合 14"/>
          <p:cNvGrpSpPr>
            <a:grpSpLocks/>
          </p:cNvGrpSpPr>
          <p:nvPr/>
        </p:nvGrpSpPr>
        <p:grpSpPr bwMode="auto">
          <a:xfrm>
            <a:off x="9686925" y="5124450"/>
            <a:ext cx="739775" cy="688975"/>
            <a:chOff x="0" y="0"/>
            <a:chExt cx="502669" cy="468008"/>
          </a:xfrm>
        </p:grpSpPr>
        <p:sp>
          <p:nvSpPr>
            <p:cNvPr id="36895" name="矩形 15"/>
            <p:cNvSpPr>
              <a:spLocks noChangeArrowheads="1"/>
            </p:cNvSpPr>
            <p:nvPr/>
          </p:nvSpPr>
          <p:spPr bwMode="auto">
            <a:xfrm>
              <a:off x="34661" y="0"/>
              <a:ext cx="468008" cy="46800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36896" name="Picture 2" descr="\\MAGNUM\Projects\Microsoft\Cloud Power FY12\Design\ICONS_PNG\Building.png"/>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0" y="0"/>
              <a:ext cx="489073" cy="42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68" name="组合 17"/>
          <p:cNvGrpSpPr>
            <a:grpSpLocks/>
          </p:cNvGrpSpPr>
          <p:nvPr/>
        </p:nvGrpSpPr>
        <p:grpSpPr bwMode="auto">
          <a:xfrm>
            <a:off x="10748963" y="5124450"/>
            <a:ext cx="738187" cy="688975"/>
            <a:chOff x="0" y="0"/>
            <a:chExt cx="501830" cy="468008"/>
          </a:xfrm>
        </p:grpSpPr>
        <p:sp>
          <p:nvSpPr>
            <p:cNvPr id="36893" name="矩形 18"/>
            <p:cNvSpPr>
              <a:spLocks noChangeArrowheads="1"/>
            </p:cNvSpPr>
            <p:nvPr/>
          </p:nvSpPr>
          <p:spPr bwMode="auto">
            <a:xfrm>
              <a:off x="16911" y="0"/>
              <a:ext cx="468008" cy="46800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36894" name="Picture 2" descr="\\MAGNUM\Projects\Microsoft\Cloud Power FY12\Design\Icons\PNGs\Cloud_on_your_terms.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0" y="13750"/>
              <a:ext cx="501830" cy="44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9" name="流程图: 数据 20"/>
          <p:cNvSpPr>
            <a:spLocks noChangeArrowheads="1"/>
          </p:cNvSpPr>
          <p:nvPr/>
        </p:nvSpPr>
        <p:spPr bwMode="auto">
          <a:xfrm>
            <a:off x="3333750" y="3314700"/>
            <a:ext cx="3176588" cy="636588"/>
          </a:xfrm>
          <a:prstGeom prst="flowChartInputOutpu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70" name="流程图: 数据 21"/>
          <p:cNvSpPr>
            <a:spLocks noChangeArrowheads="1"/>
          </p:cNvSpPr>
          <p:nvPr/>
        </p:nvSpPr>
        <p:spPr bwMode="auto">
          <a:xfrm>
            <a:off x="5875338" y="2257425"/>
            <a:ext cx="3176587" cy="635000"/>
          </a:xfrm>
          <a:prstGeom prst="flowChartInputOutpu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71" name="文本框 22"/>
          <p:cNvSpPr txBox="1">
            <a:spLocks noChangeArrowheads="1"/>
          </p:cNvSpPr>
          <p:nvPr/>
        </p:nvSpPr>
        <p:spPr bwMode="auto">
          <a:xfrm>
            <a:off x="1182688" y="1576388"/>
            <a:ext cx="226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latin typeface="微软雅黑" pitchFamily="34" charset="-122"/>
                <a:ea typeface="微软雅黑" pitchFamily="34" charset="-122"/>
              </a:rPr>
              <a:t>请在此处添加小标题</a:t>
            </a:r>
          </a:p>
        </p:txBody>
      </p:sp>
      <p:sp>
        <p:nvSpPr>
          <p:cNvPr id="36872" name="文本框 23"/>
          <p:cNvSpPr txBox="1">
            <a:spLocks noChangeArrowheads="1"/>
          </p:cNvSpPr>
          <p:nvPr/>
        </p:nvSpPr>
        <p:spPr bwMode="auto">
          <a:xfrm>
            <a:off x="1184275" y="1935163"/>
            <a:ext cx="3557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grpSp>
        <p:nvGrpSpPr>
          <p:cNvPr id="36873" name="组合 24"/>
          <p:cNvGrpSpPr>
            <a:grpSpLocks/>
          </p:cNvGrpSpPr>
          <p:nvPr/>
        </p:nvGrpSpPr>
        <p:grpSpPr bwMode="auto">
          <a:xfrm>
            <a:off x="792163" y="4373563"/>
            <a:ext cx="3176587" cy="636587"/>
            <a:chOff x="0" y="0"/>
            <a:chExt cx="3176332" cy="635266"/>
          </a:xfrm>
        </p:grpSpPr>
        <p:sp>
          <p:nvSpPr>
            <p:cNvPr id="36891" name="流程图: 数据 25"/>
            <p:cNvSpPr>
              <a:spLocks noChangeArrowheads="1"/>
            </p:cNvSpPr>
            <p:nvPr/>
          </p:nvSpPr>
          <p:spPr bwMode="auto">
            <a:xfrm>
              <a:off x="0" y="0"/>
              <a:ext cx="3176332" cy="635266"/>
            </a:xfrm>
            <a:prstGeom prst="flowChartInputOutpu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92" name="文本框 26"/>
            <p:cNvSpPr txBox="1">
              <a:spLocks noChangeArrowheads="1"/>
            </p:cNvSpPr>
            <p:nvPr/>
          </p:nvSpPr>
          <p:spPr bwMode="auto">
            <a:xfrm>
              <a:off x="529636" y="151099"/>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chemeClr val="bg1"/>
                  </a:solidFill>
                  <a:latin typeface="微软雅黑" pitchFamily="34" charset="-122"/>
                  <a:ea typeface="微软雅黑" pitchFamily="34" charset="-122"/>
                </a:rPr>
                <a:t>请在此添加关键字</a:t>
              </a:r>
            </a:p>
          </p:txBody>
        </p:sp>
      </p:grpSp>
      <p:grpSp>
        <p:nvGrpSpPr>
          <p:cNvPr id="36874" name="组合 27"/>
          <p:cNvGrpSpPr>
            <a:grpSpLocks/>
          </p:cNvGrpSpPr>
          <p:nvPr/>
        </p:nvGrpSpPr>
        <p:grpSpPr bwMode="auto">
          <a:xfrm>
            <a:off x="3333750" y="3463925"/>
            <a:ext cx="2422525" cy="1546225"/>
            <a:chOff x="0" y="0"/>
            <a:chExt cx="2421838" cy="1545689"/>
          </a:xfrm>
        </p:grpSpPr>
        <p:sp>
          <p:nvSpPr>
            <p:cNvPr id="36888" name="矩形 12"/>
            <p:cNvSpPr>
              <a:spLocks/>
            </p:cNvSpPr>
            <p:nvPr/>
          </p:nvSpPr>
          <p:spPr bwMode="auto">
            <a:xfrm flipH="1" flipV="1">
              <a:off x="0" y="486911"/>
              <a:ext cx="635196" cy="1058778"/>
            </a:xfrm>
            <a:custGeom>
              <a:avLst/>
              <a:gdLst>
                <a:gd name="T0" fmla="*/ 6418767 w 432000"/>
                <a:gd name="T1" fmla="*/ 0 h 720080"/>
                <a:gd name="T2" fmla="*/ 6418767 w 432000"/>
                <a:gd name="T3" fmla="*/ 6418787 h 720080"/>
                <a:gd name="T4" fmla="*/ 6418767 w 432000"/>
                <a:gd name="T5" fmla="*/ 10699169 h 720080"/>
                <a:gd name="T6" fmla="*/ 0 w 432000"/>
                <a:gd name="T7" fmla="*/ 10699169 h 720080"/>
                <a:gd name="T8" fmla="*/ 0 w 432000"/>
                <a:gd name="T9" fmla="*/ 6418787 h 720080"/>
                <a:gd name="T10" fmla="*/ 6418767 w 432000"/>
                <a:gd name="T11" fmla="*/ 0 h 720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000" h="720080">
                  <a:moveTo>
                    <a:pt x="432000" y="0"/>
                  </a:moveTo>
                  <a:lnTo>
                    <a:pt x="432000" y="432000"/>
                  </a:lnTo>
                  <a:lnTo>
                    <a:pt x="432000" y="720080"/>
                  </a:lnTo>
                  <a:lnTo>
                    <a:pt x="0" y="720080"/>
                  </a:lnTo>
                  <a:lnTo>
                    <a:pt x="0" y="432000"/>
                  </a:lnTo>
                  <a:lnTo>
                    <a:pt x="432000" y="0"/>
                  </a:lnTo>
                  <a:close/>
                </a:path>
              </a:pathLst>
            </a:custGeom>
            <a:solidFill>
              <a:srgbClr val="7773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6889" name="矩形 12"/>
            <p:cNvSpPr>
              <a:spLocks noChangeArrowheads="1"/>
            </p:cNvSpPr>
            <p:nvPr/>
          </p:nvSpPr>
          <p:spPr bwMode="auto">
            <a:xfrm rot="-5400000" flipH="1" flipV="1">
              <a:off x="0" y="489718"/>
              <a:ext cx="476397" cy="476397"/>
            </a:xfrm>
            <a:prstGeom prst="rtTriangle">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90" name="文本框 30"/>
            <p:cNvSpPr txBox="1">
              <a:spLocks noChangeArrowheads="1"/>
            </p:cNvSpPr>
            <p:nvPr/>
          </p:nvSpPr>
          <p:spPr bwMode="auto">
            <a:xfrm>
              <a:off x="595697" y="0"/>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chemeClr val="bg1"/>
                  </a:solidFill>
                  <a:latin typeface="微软雅黑" pitchFamily="34" charset="-122"/>
                  <a:ea typeface="微软雅黑" pitchFamily="34" charset="-122"/>
                </a:rPr>
                <a:t>请在此添加关键字</a:t>
              </a:r>
            </a:p>
          </p:txBody>
        </p:sp>
      </p:grpSp>
      <p:grpSp>
        <p:nvGrpSpPr>
          <p:cNvPr id="36875" name="组合 31"/>
          <p:cNvGrpSpPr>
            <a:grpSpLocks/>
          </p:cNvGrpSpPr>
          <p:nvPr/>
        </p:nvGrpSpPr>
        <p:grpSpPr bwMode="auto">
          <a:xfrm>
            <a:off x="5875338" y="2400300"/>
            <a:ext cx="2420937" cy="1550988"/>
            <a:chOff x="0" y="0"/>
            <a:chExt cx="2421837" cy="1550918"/>
          </a:xfrm>
        </p:grpSpPr>
        <p:sp>
          <p:nvSpPr>
            <p:cNvPr id="36885" name="矩形 12"/>
            <p:cNvSpPr>
              <a:spLocks/>
            </p:cNvSpPr>
            <p:nvPr/>
          </p:nvSpPr>
          <p:spPr bwMode="auto">
            <a:xfrm flipH="1" flipV="1">
              <a:off x="0" y="492140"/>
              <a:ext cx="635196" cy="1058778"/>
            </a:xfrm>
            <a:custGeom>
              <a:avLst/>
              <a:gdLst>
                <a:gd name="T0" fmla="*/ 6418767 w 432000"/>
                <a:gd name="T1" fmla="*/ 0 h 720080"/>
                <a:gd name="T2" fmla="*/ 6418767 w 432000"/>
                <a:gd name="T3" fmla="*/ 6418787 h 720080"/>
                <a:gd name="T4" fmla="*/ 6418767 w 432000"/>
                <a:gd name="T5" fmla="*/ 10699169 h 720080"/>
                <a:gd name="T6" fmla="*/ 0 w 432000"/>
                <a:gd name="T7" fmla="*/ 10699169 h 720080"/>
                <a:gd name="T8" fmla="*/ 0 w 432000"/>
                <a:gd name="T9" fmla="*/ 6418787 h 720080"/>
                <a:gd name="T10" fmla="*/ 6418767 w 432000"/>
                <a:gd name="T11" fmla="*/ 0 h 720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000" h="720080">
                  <a:moveTo>
                    <a:pt x="432000" y="0"/>
                  </a:moveTo>
                  <a:lnTo>
                    <a:pt x="432000" y="432000"/>
                  </a:lnTo>
                  <a:lnTo>
                    <a:pt x="432000" y="720080"/>
                  </a:lnTo>
                  <a:lnTo>
                    <a:pt x="0" y="720080"/>
                  </a:lnTo>
                  <a:lnTo>
                    <a:pt x="0" y="432000"/>
                  </a:lnTo>
                  <a:lnTo>
                    <a:pt x="432000" y="0"/>
                  </a:lnTo>
                  <a:close/>
                </a:path>
              </a:pathLst>
            </a:custGeom>
            <a:solidFill>
              <a:srgbClr val="7773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6886" name="矩形 12"/>
            <p:cNvSpPr>
              <a:spLocks noChangeArrowheads="1"/>
            </p:cNvSpPr>
            <p:nvPr/>
          </p:nvSpPr>
          <p:spPr bwMode="auto">
            <a:xfrm rot="-5400000" flipH="1" flipV="1">
              <a:off x="0" y="493049"/>
              <a:ext cx="476397" cy="476397"/>
            </a:xfrm>
            <a:prstGeom prst="rtTriangle">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87" name="文本框 34"/>
            <p:cNvSpPr txBox="1">
              <a:spLocks noChangeArrowheads="1"/>
            </p:cNvSpPr>
            <p:nvPr/>
          </p:nvSpPr>
          <p:spPr bwMode="auto">
            <a:xfrm>
              <a:off x="595696" y="0"/>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chemeClr val="bg1"/>
                  </a:solidFill>
                  <a:latin typeface="微软雅黑" pitchFamily="34" charset="-122"/>
                  <a:ea typeface="微软雅黑" pitchFamily="34" charset="-122"/>
                </a:rPr>
                <a:t>请在此添加关键字</a:t>
              </a:r>
            </a:p>
          </p:txBody>
        </p:sp>
      </p:grpSp>
      <p:grpSp>
        <p:nvGrpSpPr>
          <p:cNvPr id="36876" name="组合 35"/>
          <p:cNvGrpSpPr>
            <a:grpSpLocks/>
          </p:cNvGrpSpPr>
          <p:nvPr/>
        </p:nvGrpSpPr>
        <p:grpSpPr bwMode="auto">
          <a:xfrm>
            <a:off x="8416925" y="1198563"/>
            <a:ext cx="3175000" cy="1693862"/>
            <a:chOff x="0" y="0"/>
            <a:chExt cx="3176332" cy="1694045"/>
          </a:xfrm>
        </p:grpSpPr>
        <p:sp>
          <p:nvSpPr>
            <p:cNvPr id="36881" name="流程图: 数据 36"/>
            <p:cNvSpPr>
              <a:spLocks noChangeArrowheads="1"/>
            </p:cNvSpPr>
            <p:nvPr/>
          </p:nvSpPr>
          <p:spPr bwMode="auto">
            <a:xfrm>
              <a:off x="0" y="0"/>
              <a:ext cx="3176332" cy="635267"/>
            </a:xfrm>
            <a:prstGeom prst="flowChartInputOutpu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82" name="矩形 12"/>
            <p:cNvSpPr>
              <a:spLocks/>
            </p:cNvSpPr>
            <p:nvPr/>
          </p:nvSpPr>
          <p:spPr bwMode="auto">
            <a:xfrm flipH="1" flipV="1">
              <a:off x="0" y="635267"/>
              <a:ext cx="635196" cy="1058778"/>
            </a:xfrm>
            <a:custGeom>
              <a:avLst/>
              <a:gdLst>
                <a:gd name="T0" fmla="*/ 6418767 w 432000"/>
                <a:gd name="T1" fmla="*/ 0 h 720080"/>
                <a:gd name="T2" fmla="*/ 6418767 w 432000"/>
                <a:gd name="T3" fmla="*/ 6418787 h 720080"/>
                <a:gd name="T4" fmla="*/ 6418767 w 432000"/>
                <a:gd name="T5" fmla="*/ 10699169 h 720080"/>
                <a:gd name="T6" fmla="*/ 0 w 432000"/>
                <a:gd name="T7" fmla="*/ 10699169 h 720080"/>
                <a:gd name="T8" fmla="*/ 0 w 432000"/>
                <a:gd name="T9" fmla="*/ 6418787 h 720080"/>
                <a:gd name="T10" fmla="*/ 6418767 w 432000"/>
                <a:gd name="T11" fmla="*/ 0 h 720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000" h="720080">
                  <a:moveTo>
                    <a:pt x="432000" y="0"/>
                  </a:moveTo>
                  <a:lnTo>
                    <a:pt x="432000" y="432000"/>
                  </a:lnTo>
                  <a:lnTo>
                    <a:pt x="432000" y="720080"/>
                  </a:lnTo>
                  <a:lnTo>
                    <a:pt x="0" y="720080"/>
                  </a:lnTo>
                  <a:lnTo>
                    <a:pt x="0" y="432000"/>
                  </a:lnTo>
                  <a:lnTo>
                    <a:pt x="432000" y="0"/>
                  </a:lnTo>
                  <a:close/>
                </a:path>
              </a:pathLst>
            </a:custGeom>
            <a:solidFill>
              <a:srgbClr val="7773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6883" name="矩形 12"/>
            <p:cNvSpPr>
              <a:spLocks noChangeArrowheads="1"/>
            </p:cNvSpPr>
            <p:nvPr/>
          </p:nvSpPr>
          <p:spPr bwMode="auto">
            <a:xfrm rot="-5400000" flipH="1" flipV="1">
              <a:off x="0" y="635266"/>
              <a:ext cx="476397" cy="476397"/>
            </a:xfrm>
            <a:prstGeom prst="rtTriangle">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6884" name="文本框 39"/>
            <p:cNvSpPr txBox="1">
              <a:spLocks noChangeArrowheads="1"/>
            </p:cNvSpPr>
            <p:nvPr/>
          </p:nvSpPr>
          <p:spPr bwMode="auto">
            <a:xfrm>
              <a:off x="717262" y="121120"/>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600" b="1">
                  <a:solidFill>
                    <a:schemeClr val="bg1"/>
                  </a:solidFill>
                  <a:latin typeface="微软雅黑" pitchFamily="34" charset="-122"/>
                  <a:ea typeface="微软雅黑" pitchFamily="34" charset="-122"/>
                </a:rPr>
                <a:t>请在此添加关键字</a:t>
              </a:r>
            </a:p>
          </p:txBody>
        </p:sp>
      </p:grpSp>
      <p:sp>
        <p:nvSpPr>
          <p:cNvPr id="36877" name="文本框 40"/>
          <p:cNvSpPr txBox="1">
            <a:spLocks noChangeArrowheads="1"/>
          </p:cNvSpPr>
          <p:nvPr/>
        </p:nvSpPr>
        <p:spPr bwMode="auto">
          <a:xfrm>
            <a:off x="1296988" y="5124450"/>
            <a:ext cx="2446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sp>
        <p:nvSpPr>
          <p:cNvPr id="36878" name="文本框 41"/>
          <p:cNvSpPr txBox="1">
            <a:spLocks noChangeArrowheads="1"/>
          </p:cNvSpPr>
          <p:nvPr/>
        </p:nvSpPr>
        <p:spPr bwMode="auto">
          <a:xfrm>
            <a:off x="4064000" y="4124325"/>
            <a:ext cx="2446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sp>
        <p:nvSpPr>
          <p:cNvPr id="36879" name="文本框 42"/>
          <p:cNvSpPr txBox="1">
            <a:spLocks noChangeArrowheads="1"/>
          </p:cNvSpPr>
          <p:nvPr/>
        </p:nvSpPr>
        <p:spPr bwMode="auto">
          <a:xfrm>
            <a:off x="6688138" y="3027363"/>
            <a:ext cx="2444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sp>
        <p:nvSpPr>
          <p:cNvPr id="36880" name="文本框 43"/>
          <p:cNvSpPr txBox="1">
            <a:spLocks noChangeArrowheads="1"/>
          </p:cNvSpPr>
          <p:nvPr/>
        </p:nvSpPr>
        <p:spPr bwMode="auto">
          <a:xfrm>
            <a:off x="9202738" y="1938338"/>
            <a:ext cx="2446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890"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37891"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产品特色</a:t>
            </a:r>
          </a:p>
        </p:txBody>
      </p:sp>
      <p:sp>
        <p:nvSpPr>
          <p:cNvPr id="37892"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37893"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矩形 9"/>
          <p:cNvSpPr>
            <a:spLocks noChangeArrowheads="1"/>
          </p:cNvSpPr>
          <p:nvPr/>
        </p:nvSpPr>
        <p:spPr bwMode="auto">
          <a:xfrm>
            <a:off x="1816100" y="5259388"/>
            <a:ext cx="8435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模板的发布，课件及汇报</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的美化，并为您提供专业的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个性定制服务。我们秉承“给您演示的光和热”的理念，为您分担职场压力</a:t>
            </a:r>
            <a:r>
              <a:rPr lang="en-US" altLang="zh-CN" sz="1400" dirty="0">
                <a:solidFill>
                  <a:srgbClr val="000000"/>
                </a:solidFill>
                <a:latin typeface="微软雅黑" pitchFamily="34" charset="-122"/>
                <a:ea typeface="微软雅黑" pitchFamily="34" charset="-122"/>
              </a:rPr>
              <a:t>,</a:t>
            </a:r>
            <a:r>
              <a:rPr lang="zh-CN" altLang="en-US" sz="1400" dirty="0">
                <a:solidFill>
                  <a:srgbClr val="000000"/>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endParaRPr lang="en-US" sz="1400" dirty="0">
              <a:solidFill>
                <a:srgbClr val="000000"/>
              </a:solidFill>
              <a:latin typeface="微软雅黑" pitchFamily="34" charset="-122"/>
              <a:ea typeface="微软雅黑" pitchFamily="34" charset="-122"/>
            </a:endParaRPr>
          </a:p>
        </p:txBody>
      </p:sp>
      <p:grpSp>
        <p:nvGrpSpPr>
          <p:cNvPr id="37895" name="组合 10"/>
          <p:cNvGrpSpPr>
            <a:grpSpLocks/>
          </p:cNvGrpSpPr>
          <p:nvPr/>
        </p:nvGrpSpPr>
        <p:grpSpPr bwMode="auto">
          <a:xfrm>
            <a:off x="1033463" y="1858963"/>
            <a:ext cx="3021012" cy="2824162"/>
            <a:chOff x="0" y="0"/>
            <a:chExt cx="3021028" cy="2825105"/>
          </a:xfrm>
        </p:grpSpPr>
        <p:grpSp>
          <p:nvGrpSpPr>
            <p:cNvPr id="37909" name="组合 11"/>
            <p:cNvGrpSpPr>
              <a:grpSpLocks/>
            </p:cNvGrpSpPr>
            <p:nvPr/>
          </p:nvGrpSpPr>
          <p:grpSpPr bwMode="auto">
            <a:xfrm>
              <a:off x="0" y="0"/>
              <a:ext cx="3021028" cy="2825105"/>
              <a:chOff x="0" y="0"/>
              <a:chExt cx="2534920" cy="2370523"/>
            </a:xfrm>
          </p:grpSpPr>
          <p:sp>
            <p:nvSpPr>
              <p:cNvPr id="37913" name="矩形 16"/>
              <p:cNvSpPr>
                <a:spLocks noChangeArrowheads="1"/>
              </p:cNvSpPr>
              <p:nvPr/>
            </p:nvSpPr>
            <p:spPr bwMode="auto">
              <a:xfrm>
                <a:off x="0" y="728335"/>
                <a:ext cx="2534920" cy="1642188"/>
              </a:xfrm>
              <a:prstGeom prst="rect">
                <a:avLst/>
              </a:prstGeom>
              <a:noFill/>
              <a:ln w="19050">
                <a:solidFill>
                  <a:srgbClr val="76717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37914" name="圆角矩形 17"/>
              <p:cNvSpPr>
                <a:spLocks noChangeArrowheads="1"/>
              </p:cNvSpPr>
              <p:nvPr/>
            </p:nvSpPr>
            <p:spPr bwMode="auto">
              <a:xfrm>
                <a:off x="734872" y="0"/>
                <a:ext cx="1065176" cy="1065176"/>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46CA00"/>
                  </a:solidFill>
                </a:endParaRPr>
              </a:p>
            </p:txBody>
          </p:sp>
        </p:grpSp>
        <p:sp>
          <p:nvSpPr>
            <p:cNvPr id="37910" name="文本框 13"/>
            <p:cNvSpPr txBox="1">
              <a:spLocks noChangeArrowheads="1"/>
            </p:cNvSpPr>
            <p:nvPr/>
          </p:nvSpPr>
          <p:spPr bwMode="auto">
            <a:xfrm>
              <a:off x="375049" y="1385880"/>
              <a:ext cx="22709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600" b="1">
                  <a:solidFill>
                    <a:srgbClr val="0C86B6"/>
                  </a:solidFill>
                  <a:latin typeface="微软雅黑" pitchFamily="34" charset="-122"/>
                  <a:ea typeface="微软雅黑" pitchFamily="34" charset="-122"/>
                </a:rPr>
                <a:t>单击添加标题</a:t>
              </a:r>
            </a:p>
          </p:txBody>
        </p:sp>
        <p:sp>
          <p:nvSpPr>
            <p:cNvPr id="37911" name="文本框 14"/>
            <p:cNvSpPr txBox="1">
              <a:spLocks noChangeArrowheads="1"/>
            </p:cNvSpPr>
            <p:nvPr/>
          </p:nvSpPr>
          <p:spPr bwMode="auto">
            <a:xfrm>
              <a:off x="404441" y="1919144"/>
              <a:ext cx="224153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a:t>
              </a:r>
              <a:r>
                <a:rPr lang="zh-CN" altLang="en-US" sz="1600" dirty="0">
                  <a:solidFill>
                    <a:srgbClr val="000000"/>
                  </a:solidFill>
                  <a:latin typeface="微软雅黑" pitchFamily="34" charset="-122"/>
                  <a:ea typeface="微软雅黑" pitchFamily="34" charset="-122"/>
                </a:rPr>
                <a:t>。</a:t>
              </a:r>
            </a:p>
          </p:txBody>
        </p:sp>
        <p:sp>
          <p:nvSpPr>
            <p:cNvPr id="37912" name="Freeform 394"/>
            <p:cNvSpPr>
              <a:spLocks noEditPoints="1"/>
            </p:cNvSpPr>
            <p:nvPr/>
          </p:nvSpPr>
          <p:spPr bwMode="auto">
            <a:xfrm>
              <a:off x="1259688" y="417230"/>
              <a:ext cx="501650" cy="434975"/>
            </a:xfrm>
            <a:custGeom>
              <a:avLst/>
              <a:gdLst>
                <a:gd name="T0" fmla="*/ 2147483647 w 183"/>
                <a:gd name="T1" fmla="*/ 2147483647 h 159"/>
                <a:gd name="T2" fmla="*/ 2147483647 w 183"/>
                <a:gd name="T3" fmla="*/ 2147483647 h 159"/>
                <a:gd name="T4" fmla="*/ 2147483647 w 183"/>
                <a:gd name="T5" fmla="*/ 2147483647 h 159"/>
                <a:gd name="T6" fmla="*/ 2147483647 w 183"/>
                <a:gd name="T7" fmla="*/ 2147483647 h 159"/>
                <a:gd name="T8" fmla="*/ 2147483647 w 183"/>
                <a:gd name="T9" fmla="*/ 2147483647 h 159"/>
                <a:gd name="T10" fmla="*/ 2147483647 w 183"/>
                <a:gd name="T11" fmla="*/ 2147483647 h 159"/>
                <a:gd name="T12" fmla="*/ 2147483647 w 183"/>
                <a:gd name="T13" fmla="*/ 2147483647 h 159"/>
                <a:gd name="T14" fmla="*/ 2147483647 w 183"/>
                <a:gd name="T15" fmla="*/ 2147483647 h 159"/>
                <a:gd name="T16" fmla="*/ 2147483647 w 183"/>
                <a:gd name="T17" fmla="*/ 2147483647 h 159"/>
                <a:gd name="T18" fmla="*/ 2147483647 w 183"/>
                <a:gd name="T19" fmla="*/ 2147483647 h 159"/>
                <a:gd name="T20" fmla="*/ 2147483647 w 183"/>
                <a:gd name="T21" fmla="*/ 2147483647 h 159"/>
                <a:gd name="T22" fmla="*/ 2147483647 w 183"/>
                <a:gd name="T23" fmla="*/ 2147483647 h 159"/>
                <a:gd name="T24" fmla="*/ 2147483647 w 183"/>
                <a:gd name="T25" fmla="*/ 2147483647 h 159"/>
                <a:gd name="T26" fmla="*/ 2147483647 w 183"/>
                <a:gd name="T27" fmla="*/ 2147483647 h 159"/>
                <a:gd name="T28" fmla="*/ 2147483647 w 183"/>
                <a:gd name="T29" fmla="*/ 2147483647 h 159"/>
                <a:gd name="T30" fmla="*/ 2147483647 w 183"/>
                <a:gd name="T31" fmla="*/ 2147483647 h 159"/>
                <a:gd name="T32" fmla="*/ 2147483647 w 183"/>
                <a:gd name="T33" fmla="*/ 2147483647 h 159"/>
                <a:gd name="T34" fmla="*/ 2147483647 w 183"/>
                <a:gd name="T35" fmla="*/ 2147483647 h 159"/>
                <a:gd name="T36" fmla="*/ 2147483647 w 183"/>
                <a:gd name="T37" fmla="*/ 2147483647 h 159"/>
                <a:gd name="T38" fmla="*/ 2147483647 w 183"/>
                <a:gd name="T39" fmla="*/ 2147483647 h 159"/>
                <a:gd name="T40" fmla="*/ 2147483647 w 183"/>
                <a:gd name="T41" fmla="*/ 2147483647 h 159"/>
                <a:gd name="T42" fmla="*/ 2147483647 w 183"/>
                <a:gd name="T43" fmla="*/ 2147483647 h 159"/>
                <a:gd name="T44" fmla="*/ 2147483647 w 183"/>
                <a:gd name="T45" fmla="*/ 2147483647 h 159"/>
                <a:gd name="T46" fmla="*/ 2147483647 w 183"/>
                <a:gd name="T47" fmla="*/ 2147483647 h 159"/>
                <a:gd name="T48" fmla="*/ 2147483647 w 183"/>
                <a:gd name="T49" fmla="*/ 2147483647 h 159"/>
                <a:gd name="T50" fmla="*/ 2147483647 w 183"/>
                <a:gd name="T51" fmla="*/ 2147483647 h 159"/>
                <a:gd name="T52" fmla="*/ 2147483647 w 183"/>
                <a:gd name="T53" fmla="*/ 2147483647 h 159"/>
                <a:gd name="T54" fmla="*/ 2147483647 w 183"/>
                <a:gd name="T55" fmla="*/ 0 h 159"/>
                <a:gd name="T56" fmla="*/ 2147483647 w 183"/>
                <a:gd name="T57" fmla="*/ 2147483647 h 159"/>
                <a:gd name="T58" fmla="*/ 2147483647 w 183"/>
                <a:gd name="T59" fmla="*/ 2147483647 h 159"/>
                <a:gd name="T60" fmla="*/ 0 w 183"/>
                <a:gd name="T61" fmla="*/ 2147483647 h 159"/>
                <a:gd name="T62" fmla="*/ 0 w 183"/>
                <a:gd name="T63" fmla="*/ 2147483647 h 159"/>
                <a:gd name="T64" fmla="*/ 2147483647 w 183"/>
                <a:gd name="T65" fmla="*/ 2147483647 h 159"/>
                <a:gd name="T66" fmla="*/ 2147483647 w 183"/>
                <a:gd name="T67" fmla="*/ 2147483647 h 159"/>
                <a:gd name="T68" fmla="*/ 2147483647 w 183"/>
                <a:gd name="T69" fmla="*/ 2147483647 h 159"/>
                <a:gd name="T70" fmla="*/ 2147483647 w 183"/>
                <a:gd name="T71" fmla="*/ 2147483647 h 159"/>
                <a:gd name="T72" fmla="*/ 2147483647 w 183"/>
                <a:gd name="T73" fmla="*/ 2147483647 h 159"/>
                <a:gd name="T74" fmla="*/ 2147483647 w 183"/>
                <a:gd name="T75" fmla="*/ 2147483647 h 159"/>
                <a:gd name="T76" fmla="*/ 2147483647 w 183"/>
                <a:gd name="T77" fmla="*/ 0 h 159"/>
                <a:gd name="T78" fmla="*/ 2147483647 w 183"/>
                <a:gd name="T79" fmla="*/ 0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3" h="159">
                  <a:moveTo>
                    <a:pt x="39" y="1"/>
                  </a:moveTo>
                  <a:cubicBezTo>
                    <a:pt x="48" y="1"/>
                    <a:pt x="55" y="8"/>
                    <a:pt x="57" y="16"/>
                  </a:cubicBezTo>
                  <a:cubicBezTo>
                    <a:pt x="22" y="16"/>
                    <a:pt x="22" y="16"/>
                    <a:pt x="22" y="16"/>
                  </a:cubicBezTo>
                  <a:cubicBezTo>
                    <a:pt x="23" y="8"/>
                    <a:pt x="30" y="1"/>
                    <a:pt x="39" y="1"/>
                  </a:cubicBezTo>
                  <a:close/>
                  <a:moveTo>
                    <a:pt x="106" y="32"/>
                  </a:moveTo>
                  <a:cubicBezTo>
                    <a:pt x="122" y="32"/>
                    <a:pt x="136" y="39"/>
                    <a:pt x="147" y="49"/>
                  </a:cubicBezTo>
                  <a:cubicBezTo>
                    <a:pt x="157" y="59"/>
                    <a:pt x="163" y="74"/>
                    <a:pt x="163" y="90"/>
                  </a:cubicBezTo>
                  <a:cubicBezTo>
                    <a:pt x="163" y="105"/>
                    <a:pt x="157" y="120"/>
                    <a:pt x="147" y="130"/>
                  </a:cubicBezTo>
                  <a:cubicBezTo>
                    <a:pt x="136" y="140"/>
                    <a:pt x="122" y="147"/>
                    <a:pt x="106" y="147"/>
                  </a:cubicBezTo>
                  <a:cubicBezTo>
                    <a:pt x="90" y="147"/>
                    <a:pt x="76" y="140"/>
                    <a:pt x="66" y="130"/>
                  </a:cubicBezTo>
                  <a:cubicBezTo>
                    <a:pt x="55" y="120"/>
                    <a:pt x="49" y="105"/>
                    <a:pt x="49" y="90"/>
                  </a:cubicBezTo>
                  <a:cubicBezTo>
                    <a:pt x="49" y="74"/>
                    <a:pt x="55" y="59"/>
                    <a:pt x="66" y="49"/>
                  </a:cubicBezTo>
                  <a:cubicBezTo>
                    <a:pt x="76" y="39"/>
                    <a:pt x="90" y="32"/>
                    <a:pt x="106" y="32"/>
                  </a:cubicBezTo>
                  <a:close/>
                  <a:moveTo>
                    <a:pt x="99" y="62"/>
                  </a:moveTo>
                  <a:cubicBezTo>
                    <a:pt x="92" y="57"/>
                    <a:pt x="81" y="62"/>
                    <a:pt x="76" y="71"/>
                  </a:cubicBezTo>
                  <a:cubicBezTo>
                    <a:pt x="70" y="81"/>
                    <a:pt x="72" y="92"/>
                    <a:pt x="79" y="96"/>
                  </a:cubicBezTo>
                  <a:cubicBezTo>
                    <a:pt x="86" y="100"/>
                    <a:pt x="90" y="92"/>
                    <a:pt x="95" y="82"/>
                  </a:cubicBezTo>
                  <a:cubicBezTo>
                    <a:pt x="101" y="73"/>
                    <a:pt x="106" y="66"/>
                    <a:pt x="99" y="62"/>
                  </a:cubicBezTo>
                  <a:close/>
                  <a:moveTo>
                    <a:pt x="134" y="62"/>
                  </a:moveTo>
                  <a:cubicBezTo>
                    <a:pt x="127" y="55"/>
                    <a:pt x="117" y="50"/>
                    <a:pt x="106" y="50"/>
                  </a:cubicBezTo>
                  <a:cubicBezTo>
                    <a:pt x="95" y="50"/>
                    <a:pt x="86" y="55"/>
                    <a:pt x="79" y="62"/>
                  </a:cubicBezTo>
                  <a:cubicBezTo>
                    <a:pt x="72" y="69"/>
                    <a:pt x="67" y="79"/>
                    <a:pt x="67" y="90"/>
                  </a:cubicBezTo>
                  <a:cubicBezTo>
                    <a:pt x="67" y="100"/>
                    <a:pt x="72" y="110"/>
                    <a:pt x="79" y="117"/>
                  </a:cubicBezTo>
                  <a:cubicBezTo>
                    <a:pt x="86" y="124"/>
                    <a:pt x="95" y="129"/>
                    <a:pt x="106" y="129"/>
                  </a:cubicBezTo>
                  <a:cubicBezTo>
                    <a:pt x="117" y="129"/>
                    <a:pt x="127" y="124"/>
                    <a:pt x="134" y="117"/>
                  </a:cubicBezTo>
                  <a:cubicBezTo>
                    <a:pt x="141" y="110"/>
                    <a:pt x="145" y="100"/>
                    <a:pt x="145" y="90"/>
                  </a:cubicBezTo>
                  <a:cubicBezTo>
                    <a:pt x="145" y="79"/>
                    <a:pt x="141" y="69"/>
                    <a:pt x="134" y="62"/>
                  </a:cubicBezTo>
                  <a:close/>
                  <a:moveTo>
                    <a:pt x="77" y="0"/>
                  </a:moveTo>
                  <a:cubicBezTo>
                    <a:pt x="64" y="24"/>
                    <a:pt x="64" y="24"/>
                    <a:pt x="64" y="24"/>
                  </a:cubicBezTo>
                  <a:cubicBezTo>
                    <a:pt x="21" y="24"/>
                    <a:pt x="21" y="24"/>
                    <a:pt x="21" y="24"/>
                  </a:cubicBezTo>
                  <a:cubicBezTo>
                    <a:pt x="9" y="24"/>
                    <a:pt x="0" y="34"/>
                    <a:pt x="0" y="45"/>
                  </a:cubicBezTo>
                  <a:cubicBezTo>
                    <a:pt x="0" y="137"/>
                    <a:pt x="0" y="137"/>
                    <a:pt x="0" y="137"/>
                  </a:cubicBezTo>
                  <a:cubicBezTo>
                    <a:pt x="0" y="149"/>
                    <a:pt x="9" y="159"/>
                    <a:pt x="21" y="159"/>
                  </a:cubicBezTo>
                  <a:cubicBezTo>
                    <a:pt x="161" y="159"/>
                    <a:pt x="161" y="159"/>
                    <a:pt x="161" y="159"/>
                  </a:cubicBezTo>
                  <a:cubicBezTo>
                    <a:pt x="173" y="159"/>
                    <a:pt x="183" y="149"/>
                    <a:pt x="183" y="137"/>
                  </a:cubicBezTo>
                  <a:cubicBezTo>
                    <a:pt x="183" y="45"/>
                    <a:pt x="183" y="45"/>
                    <a:pt x="183" y="45"/>
                  </a:cubicBezTo>
                  <a:cubicBezTo>
                    <a:pt x="183" y="34"/>
                    <a:pt x="173" y="24"/>
                    <a:pt x="161" y="24"/>
                  </a:cubicBezTo>
                  <a:cubicBezTo>
                    <a:pt x="154" y="24"/>
                    <a:pt x="154" y="24"/>
                    <a:pt x="154" y="24"/>
                  </a:cubicBezTo>
                  <a:cubicBezTo>
                    <a:pt x="140" y="0"/>
                    <a:pt x="140" y="0"/>
                    <a:pt x="140" y="0"/>
                  </a:cubicBezTo>
                  <a:lnTo>
                    <a:pt x="7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grpSp>
      <p:grpSp>
        <p:nvGrpSpPr>
          <p:cNvPr id="37896" name="组合 18"/>
          <p:cNvGrpSpPr>
            <a:grpSpLocks/>
          </p:cNvGrpSpPr>
          <p:nvPr/>
        </p:nvGrpSpPr>
        <p:grpSpPr bwMode="auto">
          <a:xfrm>
            <a:off x="4633913" y="1858963"/>
            <a:ext cx="3021012" cy="2824162"/>
            <a:chOff x="0" y="0"/>
            <a:chExt cx="3021028" cy="2825105"/>
          </a:xfrm>
        </p:grpSpPr>
        <p:grpSp>
          <p:nvGrpSpPr>
            <p:cNvPr id="37903" name="组合 19"/>
            <p:cNvGrpSpPr>
              <a:grpSpLocks/>
            </p:cNvGrpSpPr>
            <p:nvPr/>
          </p:nvGrpSpPr>
          <p:grpSpPr bwMode="auto">
            <a:xfrm>
              <a:off x="0" y="0"/>
              <a:ext cx="3021028" cy="2825105"/>
              <a:chOff x="0" y="0"/>
              <a:chExt cx="2534920" cy="2370523"/>
            </a:xfrm>
          </p:grpSpPr>
          <p:sp>
            <p:nvSpPr>
              <p:cNvPr id="37907" name="矩形 23"/>
              <p:cNvSpPr>
                <a:spLocks noChangeArrowheads="1"/>
              </p:cNvSpPr>
              <p:nvPr/>
            </p:nvSpPr>
            <p:spPr bwMode="auto">
              <a:xfrm>
                <a:off x="0" y="728335"/>
                <a:ext cx="2534920" cy="1642188"/>
              </a:xfrm>
              <a:prstGeom prst="rect">
                <a:avLst/>
              </a:prstGeom>
              <a:noFill/>
              <a:ln w="19050">
                <a:solidFill>
                  <a:srgbClr val="76717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37908" name="圆角矩形 24"/>
              <p:cNvSpPr>
                <a:spLocks noChangeArrowheads="1"/>
              </p:cNvSpPr>
              <p:nvPr/>
            </p:nvSpPr>
            <p:spPr bwMode="auto">
              <a:xfrm>
                <a:off x="734872" y="0"/>
                <a:ext cx="1065176" cy="1065176"/>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grpSp>
        <p:sp>
          <p:nvSpPr>
            <p:cNvPr id="37904" name="文本框 20"/>
            <p:cNvSpPr txBox="1">
              <a:spLocks noChangeArrowheads="1"/>
            </p:cNvSpPr>
            <p:nvPr/>
          </p:nvSpPr>
          <p:spPr bwMode="auto">
            <a:xfrm>
              <a:off x="375049" y="1385880"/>
              <a:ext cx="22709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600" b="1">
                  <a:solidFill>
                    <a:srgbClr val="0C86B6"/>
                  </a:solidFill>
                  <a:latin typeface="微软雅黑" pitchFamily="34" charset="-122"/>
                  <a:ea typeface="微软雅黑" pitchFamily="34" charset="-122"/>
                </a:rPr>
                <a:t>单击添加标题</a:t>
              </a:r>
            </a:p>
          </p:txBody>
        </p:sp>
        <p:sp>
          <p:nvSpPr>
            <p:cNvPr id="37905" name="文本框 21"/>
            <p:cNvSpPr txBox="1">
              <a:spLocks noChangeArrowheads="1"/>
            </p:cNvSpPr>
            <p:nvPr/>
          </p:nvSpPr>
          <p:spPr bwMode="auto">
            <a:xfrm>
              <a:off x="439290" y="1949921"/>
              <a:ext cx="22415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a:t>
              </a:r>
            </a:p>
          </p:txBody>
        </p:sp>
        <p:sp>
          <p:nvSpPr>
            <p:cNvPr id="37906" name="Freeform 15"/>
            <p:cNvSpPr>
              <a:spLocks noEditPoints="1"/>
            </p:cNvSpPr>
            <p:nvPr/>
          </p:nvSpPr>
          <p:spPr bwMode="auto">
            <a:xfrm>
              <a:off x="1314457" y="417230"/>
              <a:ext cx="392112" cy="466725"/>
            </a:xfrm>
            <a:custGeom>
              <a:avLst/>
              <a:gdLst>
                <a:gd name="T0" fmla="*/ 2147483647 w 671"/>
                <a:gd name="T1" fmla="*/ 2147483647 h 798"/>
                <a:gd name="T2" fmla="*/ 2147483647 w 671"/>
                <a:gd name="T3" fmla="*/ 2147483647 h 798"/>
                <a:gd name="T4" fmla="*/ 2147483647 w 671"/>
                <a:gd name="T5" fmla="*/ 2147483647 h 798"/>
                <a:gd name="T6" fmla="*/ 2147483647 w 671"/>
                <a:gd name="T7" fmla="*/ 2147483647 h 798"/>
                <a:gd name="T8" fmla="*/ 2147483647 w 671"/>
                <a:gd name="T9" fmla="*/ 2147483647 h 798"/>
                <a:gd name="T10" fmla="*/ 2147483647 w 671"/>
                <a:gd name="T11" fmla="*/ 2147483647 h 798"/>
                <a:gd name="T12" fmla="*/ 2147483647 w 671"/>
                <a:gd name="T13" fmla="*/ 2147483647 h 798"/>
                <a:gd name="T14" fmla="*/ 2147483647 w 671"/>
                <a:gd name="T15" fmla="*/ 2147483647 h 798"/>
                <a:gd name="T16" fmla="*/ 2147483647 w 671"/>
                <a:gd name="T17" fmla="*/ 2147483647 h 798"/>
                <a:gd name="T18" fmla="*/ 2147483647 w 671"/>
                <a:gd name="T19" fmla="*/ 2147483647 h 798"/>
                <a:gd name="T20" fmla="*/ 2147483647 w 671"/>
                <a:gd name="T21" fmla="*/ 2147483647 h 798"/>
                <a:gd name="T22" fmla="*/ 2147483647 w 671"/>
                <a:gd name="T23" fmla="*/ 2147483647 h 798"/>
                <a:gd name="T24" fmla="*/ 2147483647 w 671"/>
                <a:gd name="T25" fmla="*/ 2147483647 h 798"/>
                <a:gd name="T26" fmla="*/ 2147483647 w 671"/>
                <a:gd name="T27" fmla="*/ 2147483647 h 798"/>
                <a:gd name="T28" fmla="*/ 2147483647 w 671"/>
                <a:gd name="T29" fmla="*/ 2147483647 h 798"/>
                <a:gd name="T30" fmla="*/ 2147483647 w 671"/>
                <a:gd name="T31" fmla="*/ 2147483647 h 798"/>
                <a:gd name="T32" fmla="*/ 2147483647 w 671"/>
                <a:gd name="T33" fmla="*/ 2147483647 h 798"/>
                <a:gd name="T34" fmla="*/ 2147483647 w 671"/>
                <a:gd name="T35" fmla="*/ 2147483647 h 798"/>
                <a:gd name="T36" fmla="*/ 2147483647 w 671"/>
                <a:gd name="T37" fmla="*/ 2147483647 h 798"/>
                <a:gd name="T38" fmla="*/ 2147483647 w 671"/>
                <a:gd name="T39" fmla="*/ 2147483647 h 798"/>
                <a:gd name="T40" fmla="*/ 2147483647 w 671"/>
                <a:gd name="T41" fmla="*/ 2147483647 h 798"/>
                <a:gd name="T42" fmla="*/ 2147483647 w 671"/>
                <a:gd name="T43" fmla="*/ 2147483647 h 798"/>
                <a:gd name="T44" fmla="*/ 2147483647 w 671"/>
                <a:gd name="T45" fmla="*/ 2147483647 h 798"/>
                <a:gd name="T46" fmla="*/ 2147483647 w 671"/>
                <a:gd name="T47" fmla="*/ 2147483647 h 798"/>
                <a:gd name="T48" fmla="*/ 2147483647 w 671"/>
                <a:gd name="T49" fmla="*/ 2147483647 h 798"/>
                <a:gd name="T50" fmla="*/ 2147483647 w 671"/>
                <a:gd name="T51" fmla="*/ 2147483647 h 798"/>
                <a:gd name="T52" fmla="*/ 2147483647 w 671"/>
                <a:gd name="T53" fmla="*/ 2147483647 h 798"/>
                <a:gd name="T54" fmla="*/ 2147483647 w 671"/>
                <a:gd name="T55" fmla="*/ 2147483647 h 798"/>
                <a:gd name="T56" fmla="*/ 2147483647 w 671"/>
                <a:gd name="T57" fmla="*/ 2147483647 h 798"/>
                <a:gd name="T58" fmla="*/ 0 w 671"/>
                <a:gd name="T59" fmla="*/ 2147483647 h 798"/>
                <a:gd name="T60" fmla="*/ 0 w 671"/>
                <a:gd name="T61" fmla="*/ 2147483647 h 798"/>
                <a:gd name="T62" fmla="*/ 2147483647 w 671"/>
                <a:gd name="T63" fmla="*/ 2147483647 h 798"/>
                <a:gd name="T64" fmla="*/ 2147483647 w 671"/>
                <a:gd name="T65" fmla="*/ 2147483647 h 798"/>
                <a:gd name="T66" fmla="*/ 2147483647 w 671"/>
                <a:gd name="T67" fmla="*/ 2147483647 h 798"/>
                <a:gd name="T68" fmla="*/ 2147483647 w 671"/>
                <a:gd name="T69" fmla="*/ 2147483647 h 798"/>
                <a:gd name="T70" fmla="*/ 2147483647 w 671"/>
                <a:gd name="T71" fmla="*/ 2147483647 h 798"/>
                <a:gd name="T72" fmla="*/ 2147483647 w 671"/>
                <a:gd name="T73" fmla="*/ 2147483647 h 798"/>
                <a:gd name="T74" fmla="*/ 2147483647 w 671"/>
                <a:gd name="T75" fmla="*/ 2147483647 h 798"/>
                <a:gd name="T76" fmla="*/ 2147483647 w 671"/>
                <a:gd name="T77" fmla="*/ 2147483647 h 798"/>
                <a:gd name="T78" fmla="*/ 2147483647 w 671"/>
                <a:gd name="T79" fmla="*/ 2147483647 h 798"/>
                <a:gd name="T80" fmla="*/ 2147483647 w 671"/>
                <a:gd name="T81" fmla="*/ 2147483647 h 798"/>
                <a:gd name="T82" fmla="*/ 2147483647 w 671"/>
                <a:gd name="T83" fmla="*/ 2147483647 h 798"/>
                <a:gd name="T84" fmla="*/ 2147483647 w 671"/>
                <a:gd name="T85" fmla="*/ 2147483647 h 798"/>
                <a:gd name="T86" fmla="*/ 2147483647 w 671"/>
                <a:gd name="T87" fmla="*/ 2147483647 h 798"/>
                <a:gd name="T88" fmla="*/ 2147483647 w 671"/>
                <a:gd name="T89" fmla="*/ 2147483647 h 798"/>
                <a:gd name="T90" fmla="*/ 2147483647 w 671"/>
                <a:gd name="T91" fmla="*/ 2147483647 h 798"/>
                <a:gd name="T92" fmla="*/ 2147483647 w 671"/>
                <a:gd name="T93" fmla="*/ 2147483647 h 798"/>
                <a:gd name="T94" fmla="*/ 2147483647 w 671"/>
                <a:gd name="T95" fmla="*/ 2147483647 h 798"/>
                <a:gd name="T96" fmla="*/ 2147483647 w 671"/>
                <a:gd name="T97" fmla="*/ 2147483647 h 798"/>
                <a:gd name="T98" fmla="*/ 2147483647 w 671"/>
                <a:gd name="T99" fmla="*/ 2147483647 h 798"/>
                <a:gd name="T100" fmla="*/ 2147483647 w 671"/>
                <a:gd name="T101" fmla="*/ 2147483647 h 798"/>
                <a:gd name="T102" fmla="*/ 2147483647 w 671"/>
                <a:gd name="T103" fmla="*/ 2147483647 h 798"/>
                <a:gd name="T104" fmla="*/ 2147483647 w 671"/>
                <a:gd name="T105" fmla="*/ 2147483647 h 7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71" h="798">
                  <a:moveTo>
                    <a:pt x="323" y="326"/>
                  </a:moveTo>
                  <a:lnTo>
                    <a:pt x="323" y="798"/>
                  </a:lnTo>
                  <a:lnTo>
                    <a:pt x="671" y="675"/>
                  </a:lnTo>
                  <a:lnTo>
                    <a:pt x="671" y="203"/>
                  </a:lnTo>
                  <a:lnTo>
                    <a:pt x="323" y="326"/>
                  </a:lnTo>
                  <a:close/>
                  <a:moveTo>
                    <a:pt x="292" y="356"/>
                  </a:moveTo>
                  <a:lnTo>
                    <a:pt x="292" y="422"/>
                  </a:lnTo>
                  <a:cubicBezTo>
                    <a:pt x="260" y="416"/>
                    <a:pt x="228" y="391"/>
                    <a:pt x="228" y="391"/>
                  </a:cubicBezTo>
                  <a:lnTo>
                    <a:pt x="228" y="320"/>
                  </a:lnTo>
                  <a:cubicBezTo>
                    <a:pt x="267" y="352"/>
                    <a:pt x="292" y="356"/>
                    <a:pt x="292" y="356"/>
                  </a:cubicBezTo>
                  <a:close/>
                  <a:moveTo>
                    <a:pt x="577" y="152"/>
                  </a:moveTo>
                  <a:cubicBezTo>
                    <a:pt x="575" y="145"/>
                    <a:pt x="567" y="141"/>
                    <a:pt x="559" y="143"/>
                  </a:cubicBezTo>
                  <a:lnTo>
                    <a:pt x="224" y="260"/>
                  </a:lnTo>
                  <a:cubicBezTo>
                    <a:pt x="219" y="261"/>
                    <a:pt x="215" y="265"/>
                    <a:pt x="214" y="269"/>
                  </a:cubicBezTo>
                  <a:lnTo>
                    <a:pt x="214" y="748"/>
                  </a:lnTo>
                  <a:cubicBezTo>
                    <a:pt x="226" y="772"/>
                    <a:pt x="275" y="797"/>
                    <a:pt x="305" y="797"/>
                  </a:cubicBezTo>
                  <a:lnTo>
                    <a:pt x="305" y="326"/>
                  </a:lnTo>
                  <a:cubicBezTo>
                    <a:pt x="289" y="324"/>
                    <a:pt x="253" y="305"/>
                    <a:pt x="231" y="287"/>
                  </a:cubicBezTo>
                  <a:cubicBezTo>
                    <a:pt x="231" y="286"/>
                    <a:pt x="232" y="286"/>
                    <a:pt x="232" y="286"/>
                  </a:cubicBezTo>
                  <a:lnTo>
                    <a:pt x="568" y="170"/>
                  </a:lnTo>
                  <a:cubicBezTo>
                    <a:pt x="575" y="167"/>
                    <a:pt x="579" y="159"/>
                    <a:pt x="577" y="152"/>
                  </a:cubicBezTo>
                  <a:close/>
                  <a:moveTo>
                    <a:pt x="78" y="216"/>
                  </a:moveTo>
                  <a:lnTo>
                    <a:pt x="78" y="281"/>
                  </a:lnTo>
                  <a:cubicBezTo>
                    <a:pt x="46" y="275"/>
                    <a:pt x="14" y="250"/>
                    <a:pt x="14" y="250"/>
                  </a:cubicBezTo>
                  <a:lnTo>
                    <a:pt x="14" y="180"/>
                  </a:lnTo>
                  <a:cubicBezTo>
                    <a:pt x="53" y="212"/>
                    <a:pt x="78" y="216"/>
                    <a:pt x="78" y="216"/>
                  </a:cubicBezTo>
                  <a:close/>
                  <a:moveTo>
                    <a:pt x="363" y="11"/>
                  </a:moveTo>
                  <a:cubicBezTo>
                    <a:pt x="361" y="4"/>
                    <a:pt x="353" y="0"/>
                    <a:pt x="346" y="2"/>
                  </a:cubicBezTo>
                  <a:lnTo>
                    <a:pt x="10" y="119"/>
                  </a:lnTo>
                  <a:cubicBezTo>
                    <a:pt x="5" y="121"/>
                    <a:pt x="2" y="124"/>
                    <a:pt x="0" y="128"/>
                  </a:cubicBezTo>
                  <a:lnTo>
                    <a:pt x="0" y="608"/>
                  </a:lnTo>
                  <a:cubicBezTo>
                    <a:pt x="12" y="631"/>
                    <a:pt x="61" y="656"/>
                    <a:pt x="92" y="656"/>
                  </a:cubicBezTo>
                  <a:lnTo>
                    <a:pt x="92" y="186"/>
                  </a:lnTo>
                  <a:cubicBezTo>
                    <a:pt x="76" y="183"/>
                    <a:pt x="40" y="164"/>
                    <a:pt x="17" y="146"/>
                  </a:cubicBezTo>
                  <a:cubicBezTo>
                    <a:pt x="18" y="146"/>
                    <a:pt x="18" y="146"/>
                    <a:pt x="18" y="146"/>
                  </a:cubicBezTo>
                  <a:lnTo>
                    <a:pt x="354" y="29"/>
                  </a:lnTo>
                  <a:cubicBezTo>
                    <a:pt x="362" y="26"/>
                    <a:pt x="366" y="19"/>
                    <a:pt x="363" y="11"/>
                  </a:cubicBezTo>
                  <a:close/>
                  <a:moveTo>
                    <a:pt x="185" y="290"/>
                  </a:moveTo>
                  <a:lnTo>
                    <a:pt x="185" y="355"/>
                  </a:lnTo>
                  <a:cubicBezTo>
                    <a:pt x="153" y="349"/>
                    <a:pt x="121" y="324"/>
                    <a:pt x="121" y="324"/>
                  </a:cubicBezTo>
                  <a:lnTo>
                    <a:pt x="121" y="254"/>
                  </a:lnTo>
                  <a:cubicBezTo>
                    <a:pt x="160" y="286"/>
                    <a:pt x="185" y="290"/>
                    <a:pt x="185" y="290"/>
                  </a:cubicBezTo>
                  <a:close/>
                  <a:moveTo>
                    <a:pt x="470" y="85"/>
                  </a:moveTo>
                  <a:cubicBezTo>
                    <a:pt x="468" y="78"/>
                    <a:pt x="460" y="74"/>
                    <a:pt x="453" y="76"/>
                  </a:cubicBezTo>
                  <a:lnTo>
                    <a:pt x="117" y="193"/>
                  </a:lnTo>
                  <a:cubicBezTo>
                    <a:pt x="112" y="195"/>
                    <a:pt x="108" y="198"/>
                    <a:pt x="107" y="202"/>
                  </a:cubicBezTo>
                  <a:lnTo>
                    <a:pt x="107" y="682"/>
                  </a:lnTo>
                  <a:cubicBezTo>
                    <a:pt x="119" y="705"/>
                    <a:pt x="168" y="730"/>
                    <a:pt x="199" y="730"/>
                  </a:cubicBezTo>
                  <a:lnTo>
                    <a:pt x="199" y="260"/>
                  </a:lnTo>
                  <a:cubicBezTo>
                    <a:pt x="183" y="257"/>
                    <a:pt x="146" y="238"/>
                    <a:pt x="124" y="220"/>
                  </a:cubicBezTo>
                  <a:cubicBezTo>
                    <a:pt x="125" y="220"/>
                    <a:pt x="125" y="220"/>
                    <a:pt x="125" y="219"/>
                  </a:cubicBezTo>
                  <a:lnTo>
                    <a:pt x="461" y="103"/>
                  </a:lnTo>
                  <a:cubicBezTo>
                    <a:pt x="469" y="100"/>
                    <a:pt x="473" y="93"/>
                    <a:pt x="470" y="8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37897" name="组合 25"/>
          <p:cNvGrpSpPr>
            <a:grpSpLocks/>
          </p:cNvGrpSpPr>
          <p:nvPr/>
        </p:nvGrpSpPr>
        <p:grpSpPr bwMode="auto">
          <a:xfrm>
            <a:off x="8232775" y="1858963"/>
            <a:ext cx="3021013" cy="2824162"/>
            <a:chOff x="0" y="0"/>
            <a:chExt cx="3021028" cy="2825105"/>
          </a:xfrm>
        </p:grpSpPr>
        <p:sp>
          <p:nvSpPr>
            <p:cNvPr id="37898" name="矩形 26"/>
            <p:cNvSpPr>
              <a:spLocks noChangeArrowheads="1"/>
            </p:cNvSpPr>
            <p:nvPr/>
          </p:nvSpPr>
          <p:spPr bwMode="auto">
            <a:xfrm>
              <a:off x="0" y="868004"/>
              <a:ext cx="3021028" cy="1957101"/>
            </a:xfrm>
            <a:prstGeom prst="rect">
              <a:avLst/>
            </a:prstGeom>
            <a:noFill/>
            <a:ln w="19050">
              <a:solidFill>
                <a:srgbClr val="76717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37899" name="圆角矩形 27"/>
            <p:cNvSpPr>
              <a:spLocks noChangeArrowheads="1"/>
            </p:cNvSpPr>
            <p:nvPr/>
          </p:nvSpPr>
          <p:spPr bwMode="auto">
            <a:xfrm>
              <a:off x="875795" y="0"/>
              <a:ext cx="1269439" cy="1269439"/>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000000"/>
                </a:solidFill>
              </a:endParaRPr>
            </a:p>
          </p:txBody>
        </p:sp>
        <p:sp>
          <p:nvSpPr>
            <p:cNvPr id="37900" name="文本框 28"/>
            <p:cNvSpPr txBox="1">
              <a:spLocks noChangeArrowheads="1"/>
            </p:cNvSpPr>
            <p:nvPr/>
          </p:nvSpPr>
          <p:spPr bwMode="auto">
            <a:xfrm>
              <a:off x="375050" y="1394557"/>
              <a:ext cx="22709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600" b="1">
                  <a:solidFill>
                    <a:srgbClr val="0C86B6"/>
                  </a:solidFill>
                  <a:latin typeface="微软雅黑" pitchFamily="34" charset="-122"/>
                  <a:ea typeface="微软雅黑" pitchFamily="34" charset="-122"/>
                </a:rPr>
                <a:t>单击添加标题</a:t>
              </a:r>
            </a:p>
          </p:txBody>
        </p:sp>
        <p:sp>
          <p:nvSpPr>
            <p:cNvPr id="37901" name="文本框 29"/>
            <p:cNvSpPr txBox="1">
              <a:spLocks noChangeArrowheads="1"/>
            </p:cNvSpPr>
            <p:nvPr/>
          </p:nvSpPr>
          <p:spPr bwMode="auto">
            <a:xfrm>
              <a:off x="404443" y="1949922"/>
              <a:ext cx="22415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a:t>
              </a:r>
            </a:p>
          </p:txBody>
        </p:sp>
        <p:pic>
          <p:nvPicPr>
            <p:cNvPr id="37902" name="组合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471" y="378997"/>
              <a:ext cx="512064" cy="51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0C86B6"/>
        </a:solidFill>
        <a:effectLst/>
      </p:bgPr>
    </p:bg>
    <p:spTree>
      <p:nvGrpSpPr>
        <p:cNvPr id="1" name=""/>
        <p:cNvGrpSpPr/>
        <p:nvPr/>
      </p:nvGrpSpPr>
      <p:grpSpPr>
        <a:xfrm>
          <a:off x="0" y="0"/>
          <a:ext cx="0" cy="0"/>
          <a:chOff x="0" y="0"/>
          <a:chExt cx="0" cy="0"/>
        </a:xfrm>
      </p:grpSpPr>
      <p:sp>
        <p:nvSpPr>
          <p:cNvPr id="38914" name="矩形 3"/>
          <p:cNvSpPr>
            <a:spLocks noChangeArrowheads="1"/>
          </p:cNvSpPr>
          <p:nvPr/>
        </p:nvSpPr>
        <p:spPr bwMode="auto">
          <a:xfrm>
            <a:off x="0" y="2003425"/>
            <a:ext cx="2647950" cy="2459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38915" name="文本框 25"/>
          <p:cNvSpPr txBox="1">
            <a:spLocks noChangeArrowheads="1"/>
          </p:cNvSpPr>
          <p:nvPr/>
        </p:nvSpPr>
        <p:spPr bwMode="auto">
          <a:xfrm>
            <a:off x="3028950" y="3005138"/>
            <a:ext cx="3714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800" b="1">
                <a:solidFill>
                  <a:schemeClr val="bg1"/>
                </a:solidFill>
                <a:latin typeface="微软雅黑" pitchFamily="34" charset="-122"/>
                <a:ea typeface="微软雅黑" pitchFamily="34" charset="-122"/>
              </a:rPr>
              <a:t>财务计划</a:t>
            </a:r>
          </a:p>
        </p:txBody>
      </p:sp>
      <p:sp>
        <p:nvSpPr>
          <p:cNvPr id="38916" name="文本框 2"/>
          <p:cNvSpPr txBox="1">
            <a:spLocks noChangeArrowheads="1"/>
          </p:cNvSpPr>
          <p:nvPr/>
        </p:nvSpPr>
        <p:spPr bwMode="auto">
          <a:xfrm>
            <a:off x="3024188" y="2008188"/>
            <a:ext cx="5362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6600" b="1">
                <a:solidFill>
                  <a:schemeClr val="bg1"/>
                </a:solidFill>
                <a:latin typeface="微软雅黑" pitchFamily="34" charset="-122"/>
                <a:ea typeface="微软雅黑" pitchFamily="34" charset="-122"/>
              </a:rPr>
              <a:t>Part 05</a:t>
            </a:r>
            <a:endParaRPr lang="zh-CN" altLang="en-US" sz="6600" b="1">
              <a:solidFill>
                <a:schemeClr val="bg1"/>
              </a:solidFill>
              <a:latin typeface="微软雅黑" pitchFamily="34" charset="-122"/>
              <a:ea typeface="微软雅黑" pitchFamily="34" charset="-122"/>
            </a:endParaRPr>
          </a:p>
        </p:txBody>
      </p:sp>
      <p:sp>
        <p:nvSpPr>
          <p:cNvPr id="38917" name="文本框 26"/>
          <p:cNvSpPr txBox="1">
            <a:spLocks noChangeArrowheads="1"/>
          </p:cNvSpPr>
          <p:nvPr/>
        </p:nvSpPr>
        <p:spPr bwMode="auto">
          <a:xfrm>
            <a:off x="3105150" y="3940175"/>
            <a:ext cx="4926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solidFill>
                <a:latin typeface="微软雅黑" pitchFamily="34" charset="-122"/>
                <a:ea typeface="微软雅黑" pitchFamily="34" charset="-122"/>
              </a:rPr>
              <a:t>单击此处可以添加您对于本章节的简要描述，模板中的任意细节均可自由编辑，所有素材更是堪比定制级别的作品。</a:t>
            </a:r>
          </a:p>
        </p:txBody>
      </p:sp>
      <p:pic>
        <p:nvPicPr>
          <p:cNvPr id="38918" name="组合 1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38" y="2693988"/>
            <a:ext cx="9398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938"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39939"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产品特色</a:t>
            </a:r>
          </a:p>
        </p:txBody>
      </p:sp>
      <p:sp>
        <p:nvSpPr>
          <p:cNvPr id="39940"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39941"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463" y="2114550"/>
            <a:ext cx="32845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图片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2114550"/>
            <a:ext cx="32845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图片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2114550"/>
            <a:ext cx="32845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5" name="组合 13"/>
          <p:cNvGrpSpPr>
            <a:grpSpLocks/>
          </p:cNvGrpSpPr>
          <p:nvPr/>
        </p:nvGrpSpPr>
        <p:grpSpPr bwMode="auto">
          <a:xfrm>
            <a:off x="747713" y="4370388"/>
            <a:ext cx="3284537" cy="1397000"/>
            <a:chOff x="0" y="0"/>
            <a:chExt cx="2500311" cy="1062812"/>
          </a:xfrm>
        </p:grpSpPr>
        <p:sp>
          <p:nvSpPr>
            <p:cNvPr id="39954" name="矩形 14"/>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sz="1200">
                <a:solidFill>
                  <a:srgbClr val="FFFFFF"/>
                </a:solidFill>
                <a:ea typeface="微软雅黑" pitchFamily="34" charset="-122"/>
              </a:endParaRPr>
            </a:p>
          </p:txBody>
        </p:sp>
        <p:sp>
          <p:nvSpPr>
            <p:cNvPr id="39955" name="文本框 15"/>
            <p:cNvSpPr txBox="1">
              <a:spLocks noChangeArrowheads="1"/>
            </p:cNvSpPr>
            <p:nvPr/>
          </p:nvSpPr>
          <p:spPr bwMode="auto">
            <a:xfrm>
              <a:off x="599867" y="70500"/>
              <a:ext cx="1370484" cy="23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b="1">
                  <a:solidFill>
                    <a:srgbClr val="FFFFFF"/>
                  </a:solidFill>
                  <a:ea typeface="微软雅黑" pitchFamily="34" charset="-122"/>
                </a:rPr>
                <a:t>请在此处添加小标题</a:t>
              </a:r>
            </a:p>
          </p:txBody>
        </p:sp>
        <p:sp>
          <p:nvSpPr>
            <p:cNvPr id="39956" name="文本框 16"/>
            <p:cNvSpPr txBox="1">
              <a:spLocks noChangeArrowheads="1"/>
            </p:cNvSpPr>
            <p:nvPr/>
          </p:nvSpPr>
          <p:spPr bwMode="auto">
            <a:xfrm>
              <a:off x="0" y="360000"/>
              <a:ext cx="2500311" cy="7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grpSp>
      <p:grpSp>
        <p:nvGrpSpPr>
          <p:cNvPr id="39946" name="组合 17"/>
          <p:cNvGrpSpPr>
            <a:grpSpLocks/>
          </p:cNvGrpSpPr>
          <p:nvPr/>
        </p:nvGrpSpPr>
        <p:grpSpPr bwMode="auto">
          <a:xfrm>
            <a:off x="4573588" y="4370388"/>
            <a:ext cx="3284537" cy="1397000"/>
            <a:chOff x="0" y="0"/>
            <a:chExt cx="2500311" cy="1062812"/>
          </a:xfrm>
        </p:grpSpPr>
        <p:sp>
          <p:nvSpPr>
            <p:cNvPr id="39951" name="矩形 18"/>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sz="1200">
                <a:solidFill>
                  <a:srgbClr val="FFFFFF"/>
                </a:solidFill>
                <a:ea typeface="微软雅黑" pitchFamily="34" charset="-122"/>
              </a:endParaRPr>
            </a:p>
          </p:txBody>
        </p:sp>
        <p:sp>
          <p:nvSpPr>
            <p:cNvPr id="39952" name="文本框 19"/>
            <p:cNvSpPr txBox="1">
              <a:spLocks noChangeArrowheads="1"/>
            </p:cNvSpPr>
            <p:nvPr/>
          </p:nvSpPr>
          <p:spPr bwMode="auto">
            <a:xfrm>
              <a:off x="599867" y="70500"/>
              <a:ext cx="1370484" cy="23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b="1">
                  <a:solidFill>
                    <a:srgbClr val="FFFFFF"/>
                  </a:solidFill>
                  <a:ea typeface="微软雅黑" pitchFamily="34" charset="-122"/>
                </a:rPr>
                <a:t>请在此处添加小标题</a:t>
              </a:r>
            </a:p>
          </p:txBody>
        </p:sp>
        <p:sp>
          <p:nvSpPr>
            <p:cNvPr id="39953" name="文本框 20"/>
            <p:cNvSpPr txBox="1">
              <a:spLocks noChangeArrowheads="1"/>
            </p:cNvSpPr>
            <p:nvPr/>
          </p:nvSpPr>
          <p:spPr bwMode="auto">
            <a:xfrm>
              <a:off x="0" y="360000"/>
              <a:ext cx="2500311" cy="7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grpSp>
      <p:grpSp>
        <p:nvGrpSpPr>
          <p:cNvPr id="39947" name="组合 21"/>
          <p:cNvGrpSpPr>
            <a:grpSpLocks/>
          </p:cNvGrpSpPr>
          <p:nvPr/>
        </p:nvGrpSpPr>
        <p:grpSpPr bwMode="auto">
          <a:xfrm>
            <a:off x="8399463" y="4370388"/>
            <a:ext cx="3284537" cy="1397000"/>
            <a:chOff x="0" y="0"/>
            <a:chExt cx="2500311" cy="1062812"/>
          </a:xfrm>
        </p:grpSpPr>
        <p:sp>
          <p:nvSpPr>
            <p:cNvPr id="39948" name="矩形 22"/>
            <p:cNvSpPr>
              <a:spLocks noChangeArrowheads="1"/>
            </p:cNvSpPr>
            <p:nvPr/>
          </p:nvSpPr>
          <p:spPr bwMode="auto">
            <a:xfrm>
              <a:off x="0" y="0"/>
              <a:ext cx="2500311" cy="3600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sz="1200">
                <a:solidFill>
                  <a:srgbClr val="FFFFFF"/>
                </a:solidFill>
                <a:ea typeface="微软雅黑" pitchFamily="34" charset="-122"/>
              </a:endParaRPr>
            </a:p>
          </p:txBody>
        </p:sp>
        <p:sp>
          <p:nvSpPr>
            <p:cNvPr id="39949" name="文本框 23"/>
            <p:cNvSpPr txBox="1">
              <a:spLocks noChangeArrowheads="1"/>
            </p:cNvSpPr>
            <p:nvPr/>
          </p:nvSpPr>
          <p:spPr bwMode="auto">
            <a:xfrm>
              <a:off x="599867" y="70500"/>
              <a:ext cx="1370484" cy="23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1400" b="1">
                  <a:solidFill>
                    <a:srgbClr val="FFFFFF"/>
                  </a:solidFill>
                  <a:ea typeface="微软雅黑" pitchFamily="34" charset="-122"/>
                </a:rPr>
                <a:t>请在此处添加小标题</a:t>
              </a:r>
            </a:p>
          </p:txBody>
        </p:sp>
        <p:sp>
          <p:nvSpPr>
            <p:cNvPr id="39950" name="文本框 24"/>
            <p:cNvSpPr txBox="1">
              <a:spLocks noChangeArrowheads="1"/>
            </p:cNvSpPr>
            <p:nvPr/>
          </p:nvSpPr>
          <p:spPr bwMode="auto">
            <a:xfrm>
              <a:off x="0" y="360000"/>
              <a:ext cx="2500311" cy="7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a:t>
              </a:r>
              <a:endParaRPr lang="zh-CN" altLang="en-US" sz="1200" dirty="0">
                <a:latin typeface="宋体" pitchFamily="2" charset="-122"/>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9"/>
          <p:cNvPicPr>
            <a:picLocks noChangeAspect="1" noChangeArrowheads="1"/>
          </p:cNvPicPr>
          <p:nvPr/>
        </p:nvPicPr>
        <p:blipFill>
          <a:blip r:embed="rId2">
            <a:extLst>
              <a:ext uri="{28A0092B-C50C-407E-A947-70E740481C1C}">
                <a14:useLocalDpi xmlns:a14="http://schemas.microsoft.com/office/drawing/2010/main" val="0"/>
              </a:ext>
            </a:extLst>
          </a:blip>
          <a:srcRect t="17081" b="7967"/>
          <a:stretch>
            <a:fillRect/>
          </a:stretch>
        </p:blipFill>
        <p:spPr bwMode="auto">
          <a:xfrm>
            <a:off x="0" y="876300"/>
            <a:ext cx="121920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平行四边形 10"/>
          <p:cNvSpPr>
            <a:spLocks noChangeArrowheads="1"/>
          </p:cNvSpPr>
          <p:nvPr/>
        </p:nvSpPr>
        <p:spPr bwMode="auto">
          <a:xfrm>
            <a:off x="0" y="876300"/>
            <a:ext cx="7610475" cy="3929063"/>
          </a:xfrm>
          <a:prstGeom prst="parallelogram">
            <a:avLst>
              <a:gd name="adj" fmla="val 46774"/>
            </a:avLst>
          </a:prstGeom>
          <a:solidFill>
            <a:srgbClr val="269FD3">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0964" name="平行四边形 11"/>
          <p:cNvSpPr>
            <a:spLocks noChangeArrowheads="1"/>
          </p:cNvSpPr>
          <p:nvPr/>
        </p:nvSpPr>
        <p:spPr bwMode="auto">
          <a:xfrm>
            <a:off x="8629650" y="876300"/>
            <a:ext cx="2844800" cy="3929063"/>
          </a:xfrm>
          <a:prstGeom prst="parallelogram">
            <a:avLst>
              <a:gd name="adj" fmla="val 65287"/>
            </a:avLst>
          </a:prstGeom>
          <a:solidFill>
            <a:srgbClr val="77737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0965" name="平行四边形 13"/>
          <p:cNvSpPr>
            <a:spLocks noChangeArrowheads="1"/>
          </p:cNvSpPr>
          <p:nvPr/>
        </p:nvSpPr>
        <p:spPr bwMode="auto">
          <a:xfrm>
            <a:off x="8931275" y="1160463"/>
            <a:ext cx="2844800" cy="3929062"/>
          </a:xfrm>
          <a:prstGeom prst="parallelogram">
            <a:avLst>
              <a:gd name="adj" fmla="val 65287"/>
            </a:avLst>
          </a:prstGeom>
          <a:solidFill>
            <a:srgbClr val="269FD3">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0966" name="任意多边形 14"/>
          <p:cNvSpPr>
            <a:spLocks/>
          </p:cNvSpPr>
          <p:nvPr/>
        </p:nvSpPr>
        <p:spPr bwMode="auto">
          <a:xfrm>
            <a:off x="4964113" y="5299075"/>
            <a:ext cx="7246937" cy="1041400"/>
          </a:xfrm>
          <a:custGeom>
            <a:avLst/>
            <a:gdLst>
              <a:gd name="T0" fmla="*/ 979738 w 7246561"/>
              <a:gd name="T1" fmla="*/ 0 h 1041164"/>
              <a:gd name="T2" fmla="*/ 7249193 w 7246561"/>
              <a:gd name="T3" fmla="*/ 0 h 1041164"/>
              <a:gd name="T4" fmla="*/ 7249193 w 7246561"/>
              <a:gd name="T5" fmla="*/ 1042816 h 1041164"/>
              <a:gd name="T6" fmla="*/ 0 w 7246561"/>
              <a:gd name="T7" fmla="*/ 1042816 h 1041164"/>
              <a:gd name="T8" fmla="*/ 979738 w 7246561"/>
              <a:gd name="T9" fmla="*/ 0 h 1041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46561" h="1041164">
                <a:moveTo>
                  <a:pt x="979381" y="0"/>
                </a:moveTo>
                <a:lnTo>
                  <a:pt x="7246561" y="0"/>
                </a:lnTo>
                <a:lnTo>
                  <a:pt x="7246561" y="1041164"/>
                </a:lnTo>
                <a:lnTo>
                  <a:pt x="0" y="1041164"/>
                </a:lnTo>
                <a:lnTo>
                  <a:pt x="979381" y="0"/>
                </a:ln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cxnSp>
        <p:nvCxnSpPr>
          <p:cNvPr id="40967" name="直接连接符 15"/>
          <p:cNvCxnSpPr>
            <a:cxnSpLocks noChangeShapeType="1"/>
          </p:cNvCxnSpPr>
          <p:nvPr/>
        </p:nvCxnSpPr>
        <p:spPr bwMode="auto">
          <a:xfrm>
            <a:off x="0" y="4911725"/>
            <a:ext cx="9498013" cy="0"/>
          </a:xfrm>
          <a:prstGeom prst="line">
            <a:avLst/>
          </a:prstGeom>
          <a:noFill/>
          <a:ln w="6350">
            <a:solidFill>
              <a:srgbClr val="A6A6A6"/>
            </a:solidFill>
            <a:round/>
            <a:headEnd/>
            <a:tailEnd/>
          </a:ln>
          <a:extLst>
            <a:ext uri="{909E8E84-426E-40DD-AFC4-6F175D3DCCD1}">
              <a14:hiddenFill xmlns:a14="http://schemas.microsoft.com/office/drawing/2010/main">
                <a:noFill/>
              </a14:hiddenFill>
            </a:ext>
          </a:extLst>
        </p:spPr>
      </p:cxnSp>
      <p:sp>
        <p:nvSpPr>
          <p:cNvPr id="40968" name="文本框 16"/>
          <p:cNvSpPr txBox="1">
            <a:spLocks noChangeArrowheads="1"/>
          </p:cNvSpPr>
          <p:nvPr/>
        </p:nvSpPr>
        <p:spPr bwMode="auto">
          <a:xfrm>
            <a:off x="5897563" y="5543550"/>
            <a:ext cx="6143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chemeClr val="bg1"/>
                </a:solidFill>
                <a:latin typeface="微软雅黑" pitchFamily="34" charset="-122"/>
                <a:ea typeface="微软雅黑" pitchFamily="34" charset="-122"/>
              </a:rPr>
              <a:t>锐旗设计致力于</a:t>
            </a:r>
            <a:r>
              <a:rPr lang="zh-CN" altLang="en-US" sz="1400" dirty="0">
                <a:solidFill>
                  <a:schemeClr val="bg1"/>
                </a:solidFill>
                <a:latin typeface="微软雅黑" pitchFamily="34" charset="-122"/>
                <a:ea typeface="微软雅黑" pitchFamily="34" charset="-122"/>
              </a:rPr>
              <a:t>专业</a:t>
            </a:r>
            <a:r>
              <a:rPr lang="en-US" altLang="zh-CN" sz="1400" dirty="0">
                <a:solidFill>
                  <a:schemeClr val="bg1"/>
                </a:solidFill>
                <a:latin typeface="微软雅黑" pitchFamily="34" charset="-122"/>
                <a:ea typeface="微软雅黑" pitchFamily="34" charset="-122"/>
              </a:rPr>
              <a:t>PPT</a:t>
            </a:r>
            <a:r>
              <a:rPr lang="zh-CN" altLang="en-US" sz="1400" dirty="0">
                <a:solidFill>
                  <a:schemeClr val="bg1"/>
                </a:solidFill>
                <a:latin typeface="微软雅黑" pitchFamily="34" charset="-122"/>
                <a:ea typeface="微软雅黑" pitchFamily="34" charset="-122"/>
              </a:rPr>
              <a:t>模板的发布，课件及汇报</a:t>
            </a:r>
            <a:r>
              <a:rPr lang="en-US" altLang="zh-CN" sz="1400" dirty="0">
                <a:solidFill>
                  <a:schemeClr val="bg1"/>
                </a:solidFill>
                <a:latin typeface="微软雅黑" pitchFamily="34" charset="-122"/>
                <a:ea typeface="微软雅黑" pitchFamily="34" charset="-122"/>
              </a:rPr>
              <a:t>PPT</a:t>
            </a:r>
            <a:r>
              <a:rPr lang="zh-CN" altLang="en-US" sz="1400" dirty="0">
                <a:solidFill>
                  <a:schemeClr val="bg1"/>
                </a:solidFill>
                <a:latin typeface="微软雅黑" pitchFamily="34" charset="-122"/>
                <a:ea typeface="微软雅黑" pitchFamily="34" charset="-122"/>
              </a:rPr>
              <a:t>的美化，并为您提供专业的</a:t>
            </a:r>
            <a:r>
              <a:rPr lang="en-US" altLang="zh-CN" sz="1400" dirty="0">
                <a:solidFill>
                  <a:schemeClr val="bg1"/>
                </a:solidFill>
                <a:latin typeface="微软雅黑" pitchFamily="34" charset="-122"/>
                <a:ea typeface="微软雅黑" pitchFamily="34" charset="-122"/>
              </a:rPr>
              <a:t>PPT</a:t>
            </a:r>
            <a:r>
              <a:rPr lang="zh-CN" altLang="en-US" sz="1400" dirty="0">
                <a:solidFill>
                  <a:schemeClr val="bg1"/>
                </a:solidFill>
                <a:latin typeface="微软雅黑" pitchFamily="34" charset="-122"/>
                <a:ea typeface="微软雅黑" pitchFamily="34" charset="-122"/>
              </a:rPr>
              <a:t>个性定制服务。</a:t>
            </a:r>
          </a:p>
        </p:txBody>
      </p:sp>
      <p:sp>
        <p:nvSpPr>
          <p:cNvPr id="40969" name="矩形 17"/>
          <p:cNvSpPr>
            <a:spLocks noChangeArrowheads="1"/>
          </p:cNvSpPr>
          <p:nvPr/>
        </p:nvSpPr>
        <p:spPr bwMode="auto">
          <a:xfrm>
            <a:off x="1209675" y="3251200"/>
            <a:ext cx="3981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2000" b="1" dirty="0" smtClean="0">
                <a:solidFill>
                  <a:schemeClr val="bg1"/>
                </a:solidFill>
                <a:latin typeface="微软雅黑" pitchFamily="34" charset="-122"/>
                <a:ea typeface="微软雅黑" pitchFamily="34" charset="-122"/>
              </a:rPr>
              <a:t>锐旗设计</a:t>
            </a:r>
            <a:endParaRPr lang="en-US" sz="2000" b="1" dirty="0">
              <a:solidFill>
                <a:schemeClr val="bg1"/>
              </a:solidFill>
              <a:latin typeface="微软雅黑" pitchFamily="34" charset="-122"/>
              <a:ea typeface="微软雅黑" pitchFamily="34" charset="-122"/>
            </a:endParaRPr>
          </a:p>
          <a:p>
            <a:pPr>
              <a:buFont typeface="Arial" pitchFamily="34" charset="0"/>
              <a:buNone/>
            </a:pPr>
            <a:r>
              <a:rPr lang="zh-CN" altLang="en-US" sz="3200" b="1" dirty="0">
                <a:solidFill>
                  <a:schemeClr val="bg1"/>
                </a:solidFill>
                <a:latin typeface="微软雅黑" pitchFamily="34" charset="-122"/>
                <a:ea typeface="微软雅黑" pitchFamily="34" charset="-122"/>
              </a:rPr>
              <a:t>致力于</a:t>
            </a:r>
            <a:endParaRPr lang="en-US" sz="3200" b="1" dirty="0">
              <a:solidFill>
                <a:schemeClr val="bg1"/>
              </a:solidFill>
              <a:latin typeface="微软雅黑" pitchFamily="34" charset="-122"/>
              <a:ea typeface="微软雅黑" pitchFamily="34" charset="-122"/>
            </a:endParaRPr>
          </a:p>
          <a:p>
            <a:pPr>
              <a:buFont typeface="Arial" pitchFamily="34" charset="0"/>
              <a:buNone/>
            </a:pPr>
            <a:r>
              <a:rPr lang="zh-CN" altLang="en-US" sz="2000" b="1" dirty="0">
                <a:solidFill>
                  <a:schemeClr val="bg1"/>
                </a:solidFill>
                <a:latin typeface="微软雅黑" pitchFamily="34" charset="-122"/>
                <a:ea typeface="微软雅黑" pitchFamily="34" charset="-122"/>
              </a:rPr>
              <a:t>专业</a:t>
            </a:r>
            <a:r>
              <a:rPr lang="en-US" altLang="zh-CN" sz="2000" b="1" dirty="0">
                <a:solidFill>
                  <a:schemeClr val="bg1"/>
                </a:solidFill>
                <a:latin typeface="微软雅黑" pitchFamily="34" charset="-122"/>
                <a:ea typeface="微软雅黑" pitchFamily="34" charset="-122"/>
              </a:rPr>
              <a:t>PPT</a:t>
            </a:r>
            <a:r>
              <a:rPr lang="zh-CN" altLang="en-US" sz="2000" b="1" dirty="0">
                <a:solidFill>
                  <a:schemeClr val="bg1"/>
                </a:solidFill>
                <a:latin typeface="微软雅黑" pitchFamily="34" charset="-122"/>
                <a:ea typeface="微软雅黑" pitchFamily="34" charset="-122"/>
              </a:rPr>
              <a:t>模板的发布</a:t>
            </a:r>
            <a:endParaRPr lang="zh-CN" altLang="en-US" sz="2000" b="1"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986"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41987"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产品特色</a:t>
            </a:r>
          </a:p>
        </p:txBody>
      </p:sp>
      <p:sp>
        <p:nvSpPr>
          <p:cNvPr id="41988"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41989" name="组合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407988"/>
            <a:ext cx="3349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0" name="组合 9"/>
          <p:cNvGrpSpPr>
            <a:grpSpLocks/>
          </p:cNvGrpSpPr>
          <p:nvPr/>
        </p:nvGrpSpPr>
        <p:grpSpPr bwMode="auto">
          <a:xfrm>
            <a:off x="1871663" y="1809750"/>
            <a:ext cx="8296275" cy="4086225"/>
            <a:chOff x="0" y="0"/>
            <a:chExt cx="9710329" cy="4782171"/>
          </a:xfrm>
        </p:grpSpPr>
        <p:pic>
          <p:nvPicPr>
            <p:cNvPr id="41991" name="组合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31" y="-5930"/>
              <a:ext cx="4915267" cy="46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文本框 11"/>
            <p:cNvSpPr txBox="1">
              <a:spLocks noChangeArrowheads="1"/>
            </p:cNvSpPr>
            <p:nvPr/>
          </p:nvSpPr>
          <p:spPr bwMode="auto">
            <a:xfrm>
              <a:off x="2467232" y="1978169"/>
              <a:ext cx="1180323" cy="68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en-US" altLang="zh-CN" sz="1600">
                  <a:solidFill>
                    <a:srgbClr val="FFFFFF"/>
                  </a:solidFill>
                  <a:latin typeface="微软雅黑" pitchFamily="34" charset="-122"/>
                  <a:ea typeface="微软雅黑" pitchFamily="34" charset="-122"/>
                </a:rPr>
                <a:t> </a:t>
              </a:r>
              <a:r>
                <a:rPr lang="zh-CN" altLang="en-US" sz="1600">
                  <a:solidFill>
                    <a:srgbClr val="FFFFFF"/>
                  </a:solidFill>
                  <a:latin typeface="微软雅黑" pitchFamily="34" charset="-122"/>
                  <a:ea typeface="微软雅黑" pitchFamily="34" charset="-122"/>
                </a:rPr>
                <a:t>单击添    加标题</a:t>
              </a:r>
            </a:p>
          </p:txBody>
        </p:sp>
        <p:sp>
          <p:nvSpPr>
            <p:cNvPr id="41993" name="文本框 13"/>
            <p:cNvSpPr txBox="1">
              <a:spLocks noChangeArrowheads="1"/>
            </p:cNvSpPr>
            <p:nvPr/>
          </p:nvSpPr>
          <p:spPr bwMode="auto">
            <a:xfrm>
              <a:off x="6030728" y="1978170"/>
              <a:ext cx="1121304" cy="68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en-US" altLang="zh-CN" sz="1600">
                  <a:solidFill>
                    <a:srgbClr val="FFFFFF"/>
                  </a:solidFill>
                  <a:latin typeface="微软雅黑" pitchFamily="34" charset="-122"/>
                  <a:ea typeface="微软雅黑" pitchFamily="34" charset="-122"/>
                </a:rPr>
                <a:t> </a:t>
              </a:r>
              <a:r>
                <a:rPr lang="zh-CN" altLang="en-US" sz="1600">
                  <a:solidFill>
                    <a:srgbClr val="FFFFFF"/>
                  </a:solidFill>
                  <a:latin typeface="微软雅黑" pitchFamily="34" charset="-122"/>
                  <a:ea typeface="微软雅黑" pitchFamily="34" charset="-122"/>
                </a:rPr>
                <a:t>单击添加标题</a:t>
              </a:r>
            </a:p>
          </p:txBody>
        </p:sp>
        <p:sp>
          <p:nvSpPr>
            <p:cNvPr id="41994" name="文本框 14"/>
            <p:cNvSpPr txBox="1">
              <a:spLocks noChangeArrowheads="1"/>
            </p:cNvSpPr>
            <p:nvPr/>
          </p:nvSpPr>
          <p:spPr bwMode="auto">
            <a:xfrm>
              <a:off x="4396007" y="353944"/>
              <a:ext cx="971892" cy="108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a:solidFill>
                    <a:srgbClr val="000000"/>
                  </a:solidFill>
                  <a:latin typeface="微软雅黑" pitchFamily="34" charset="-122"/>
                  <a:ea typeface="微软雅黑" pitchFamily="34" charset="-122"/>
                </a:rPr>
                <a:t>  </a:t>
              </a:r>
              <a:r>
                <a:rPr lang="zh-CN" altLang="en-US">
                  <a:solidFill>
                    <a:srgbClr val="FFFFFF"/>
                  </a:solidFill>
                  <a:latin typeface="微软雅黑" pitchFamily="34" charset="-122"/>
                  <a:ea typeface="微软雅黑" pitchFamily="34" charset="-122"/>
                </a:rPr>
                <a:t>单击</a:t>
              </a:r>
              <a:endParaRPr lang="en-US">
                <a:solidFill>
                  <a:srgbClr val="FFFFFF"/>
                </a:solidFill>
                <a:latin typeface="微软雅黑" pitchFamily="34" charset="-122"/>
                <a:ea typeface="微软雅黑" pitchFamily="34" charset="-122"/>
              </a:endParaRPr>
            </a:p>
            <a:p>
              <a:pPr eaLnBrk="1" hangingPunct="1">
                <a:buFont typeface="Arial" pitchFamily="34" charset="0"/>
                <a:buNone/>
              </a:pPr>
              <a:r>
                <a:rPr lang="en-US">
                  <a:solidFill>
                    <a:srgbClr val="000000"/>
                  </a:solidFill>
                  <a:latin typeface="微软雅黑" pitchFamily="34" charset="-122"/>
                  <a:ea typeface="微软雅黑" pitchFamily="34" charset="-122"/>
                </a:rPr>
                <a:t>  </a:t>
              </a:r>
              <a:r>
                <a:rPr lang="zh-CN" altLang="en-US">
                  <a:solidFill>
                    <a:srgbClr val="FFFFFF"/>
                  </a:solidFill>
                  <a:latin typeface="微软雅黑" pitchFamily="34" charset="-122"/>
                  <a:ea typeface="微软雅黑" pitchFamily="34" charset="-122"/>
                </a:rPr>
                <a:t>添加</a:t>
              </a:r>
              <a:endParaRPr lang="en-US">
                <a:solidFill>
                  <a:srgbClr val="FFFFFF"/>
                </a:solidFill>
                <a:latin typeface="微软雅黑" pitchFamily="34" charset="-122"/>
                <a:ea typeface="微软雅黑" pitchFamily="34" charset="-122"/>
              </a:endParaRPr>
            </a:p>
            <a:p>
              <a:pPr eaLnBrk="1" hangingPunct="1">
                <a:buFont typeface="Arial" pitchFamily="34" charset="0"/>
                <a:buNone/>
              </a:pPr>
              <a:r>
                <a:rPr lang="zh-CN" altLang="en-US">
                  <a:solidFill>
                    <a:srgbClr val="FFFFFF"/>
                  </a:solidFill>
                  <a:latin typeface="微软雅黑" pitchFamily="34" charset="-122"/>
                  <a:ea typeface="微软雅黑" pitchFamily="34" charset="-122"/>
                </a:rPr>
                <a:t>  标题</a:t>
              </a:r>
            </a:p>
          </p:txBody>
        </p:sp>
        <p:sp>
          <p:nvSpPr>
            <p:cNvPr id="41995" name="文本框 15"/>
            <p:cNvSpPr txBox="1">
              <a:spLocks noChangeArrowheads="1"/>
            </p:cNvSpPr>
            <p:nvPr/>
          </p:nvSpPr>
          <p:spPr bwMode="auto">
            <a:xfrm>
              <a:off x="4396007" y="3031437"/>
              <a:ext cx="971892" cy="108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a:solidFill>
                    <a:srgbClr val="000000"/>
                  </a:solidFill>
                  <a:latin typeface="微软雅黑" pitchFamily="34" charset="-122"/>
                  <a:ea typeface="微软雅黑" pitchFamily="34" charset="-122"/>
                </a:rPr>
                <a:t>  </a:t>
              </a:r>
              <a:r>
                <a:rPr lang="zh-CN" altLang="en-US">
                  <a:solidFill>
                    <a:srgbClr val="FFFFFF"/>
                  </a:solidFill>
                  <a:latin typeface="微软雅黑" pitchFamily="34" charset="-122"/>
                  <a:ea typeface="微软雅黑" pitchFamily="34" charset="-122"/>
                </a:rPr>
                <a:t>单击</a:t>
              </a:r>
              <a:endParaRPr lang="en-US">
                <a:solidFill>
                  <a:srgbClr val="FFFFFF"/>
                </a:solidFill>
                <a:latin typeface="微软雅黑" pitchFamily="34" charset="-122"/>
                <a:ea typeface="微软雅黑" pitchFamily="34" charset="-122"/>
              </a:endParaRPr>
            </a:p>
            <a:p>
              <a:pPr eaLnBrk="1" hangingPunct="1">
                <a:buFont typeface="Arial" pitchFamily="34" charset="0"/>
                <a:buNone/>
              </a:pPr>
              <a:r>
                <a:rPr lang="en-US">
                  <a:solidFill>
                    <a:srgbClr val="000000"/>
                  </a:solidFill>
                  <a:latin typeface="微软雅黑" pitchFamily="34" charset="-122"/>
                  <a:ea typeface="微软雅黑" pitchFamily="34" charset="-122"/>
                </a:rPr>
                <a:t>  </a:t>
              </a:r>
              <a:r>
                <a:rPr lang="zh-CN" altLang="en-US">
                  <a:solidFill>
                    <a:srgbClr val="FFFFFF"/>
                  </a:solidFill>
                  <a:latin typeface="微软雅黑" pitchFamily="34" charset="-122"/>
                  <a:ea typeface="微软雅黑" pitchFamily="34" charset="-122"/>
                </a:rPr>
                <a:t>添加</a:t>
              </a:r>
              <a:endParaRPr lang="en-US">
                <a:solidFill>
                  <a:srgbClr val="FFFFFF"/>
                </a:solidFill>
                <a:latin typeface="微软雅黑" pitchFamily="34" charset="-122"/>
                <a:ea typeface="微软雅黑" pitchFamily="34" charset="-122"/>
              </a:endParaRPr>
            </a:p>
            <a:p>
              <a:pPr eaLnBrk="1" hangingPunct="1">
                <a:buFont typeface="Arial" pitchFamily="34" charset="0"/>
                <a:buNone/>
              </a:pPr>
              <a:r>
                <a:rPr lang="zh-CN" altLang="en-US">
                  <a:solidFill>
                    <a:srgbClr val="FFFFFF"/>
                  </a:solidFill>
                  <a:latin typeface="微软雅黑" pitchFamily="34" charset="-122"/>
                  <a:ea typeface="微软雅黑" pitchFamily="34" charset="-122"/>
                </a:rPr>
                <a:t> </a:t>
              </a:r>
              <a:r>
                <a:rPr lang="en-US">
                  <a:solidFill>
                    <a:srgbClr val="FFFFFF"/>
                  </a:solidFill>
                  <a:latin typeface="微软雅黑" pitchFamily="34" charset="-122"/>
                  <a:ea typeface="微软雅黑" pitchFamily="34" charset="-122"/>
                </a:rPr>
                <a:t> </a:t>
              </a:r>
              <a:r>
                <a:rPr lang="zh-CN" altLang="en-US">
                  <a:solidFill>
                    <a:srgbClr val="FFFFFF"/>
                  </a:solidFill>
                  <a:latin typeface="微软雅黑" pitchFamily="34" charset="-122"/>
                  <a:ea typeface="微软雅黑" pitchFamily="34" charset="-122"/>
                </a:rPr>
                <a:t>标题</a:t>
              </a:r>
            </a:p>
          </p:txBody>
        </p:sp>
        <p:sp>
          <p:nvSpPr>
            <p:cNvPr id="41996" name="文本框 16"/>
            <p:cNvSpPr txBox="1">
              <a:spLocks noChangeArrowheads="1"/>
            </p:cNvSpPr>
            <p:nvPr/>
          </p:nvSpPr>
          <p:spPr bwMode="auto">
            <a:xfrm>
              <a:off x="6652933" y="3809687"/>
              <a:ext cx="3057396" cy="9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200" b="1" dirty="0">
                  <a:solidFill>
                    <a:srgbClr val="000000"/>
                  </a:solidFill>
                  <a:latin typeface="微软雅黑" pitchFamily="34" charset="-122"/>
                  <a:ea typeface="微软雅黑" pitchFamily="34" charset="-122"/>
                </a:rPr>
                <a:t>单击添加标题</a:t>
              </a:r>
              <a:endParaRPr lang="en-US" sz="1200" b="1" dirty="0">
                <a:solidFill>
                  <a:srgbClr val="000000"/>
                </a:solidFill>
                <a:latin typeface="微软雅黑" pitchFamily="34" charset="-122"/>
                <a:ea typeface="微软雅黑" pitchFamily="34" charset="-122"/>
              </a:endParaRPr>
            </a:p>
            <a:p>
              <a:pP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p>
          </p:txBody>
        </p:sp>
        <p:sp>
          <p:nvSpPr>
            <p:cNvPr id="41997" name="文本框 17"/>
            <p:cNvSpPr txBox="1">
              <a:spLocks noChangeArrowheads="1"/>
            </p:cNvSpPr>
            <p:nvPr/>
          </p:nvSpPr>
          <p:spPr bwMode="auto">
            <a:xfrm>
              <a:off x="60438" y="3809687"/>
              <a:ext cx="3057396" cy="9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buFont typeface="Arial" pitchFamily="34" charset="0"/>
                <a:buNone/>
              </a:pPr>
              <a:r>
                <a:rPr lang="zh-CN" altLang="en-US" sz="1200" b="1" dirty="0">
                  <a:solidFill>
                    <a:srgbClr val="000000"/>
                  </a:solidFill>
                  <a:latin typeface="微软雅黑" pitchFamily="34" charset="-122"/>
                  <a:ea typeface="微软雅黑" pitchFamily="34" charset="-122"/>
                </a:rPr>
                <a:t>单击添加标题</a:t>
              </a:r>
              <a:endParaRPr lang="en-US" sz="1200" b="1" dirty="0">
                <a:solidFill>
                  <a:srgbClr val="000000"/>
                </a:solidFill>
                <a:latin typeface="微软雅黑" pitchFamily="34" charset="-122"/>
                <a:ea typeface="微软雅黑" pitchFamily="34" charset="-122"/>
              </a:endParaRPr>
            </a:p>
            <a:p>
              <a:pPr algn="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p>
          </p:txBody>
        </p:sp>
        <p:sp>
          <p:nvSpPr>
            <p:cNvPr id="41998" name="文本框 18"/>
            <p:cNvSpPr txBox="1">
              <a:spLocks noChangeArrowheads="1"/>
            </p:cNvSpPr>
            <p:nvPr/>
          </p:nvSpPr>
          <p:spPr bwMode="auto">
            <a:xfrm>
              <a:off x="6652933" y="1"/>
              <a:ext cx="3057396" cy="9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200" b="1" dirty="0">
                  <a:solidFill>
                    <a:srgbClr val="000000"/>
                  </a:solidFill>
                  <a:latin typeface="微软雅黑" pitchFamily="34" charset="-122"/>
                  <a:ea typeface="微软雅黑" pitchFamily="34" charset="-122"/>
                </a:rPr>
                <a:t>单击添加标题</a:t>
              </a:r>
              <a:endParaRPr lang="en-US" sz="1200" b="1" dirty="0">
                <a:solidFill>
                  <a:srgbClr val="000000"/>
                </a:solidFill>
                <a:latin typeface="微软雅黑" pitchFamily="34" charset="-122"/>
                <a:ea typeface="微软雅黑" pitchFamily="34" charset="-122"/>
              </a:endParaRPr>
            </a:p>
            <a:p>
              <a:pP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p>
          </p:txBody>
        </p:sp>
        <p:sp>
          <p:nvSpPr>
            <p:cNvPr id="41999" name="文本框 19"/>
            <p:cNvSpPr txBox="1">
              <a:spLocks noChangeArrowheads="1"/>
            </p:cNvSpPr>
            <p:nvPr/>
          </p:nvSpPr>
          <p:spPr bwMode="auto">
            <a:xfrm>
              <a:off x="0" y="1"/>
              <a:ext cx="3057396" cy="97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buFont typeface="Arial" pitchFamily="34" charset="0"/>
                <a:buNone/>
              </a:pPr>
              <a:r>
                <a:rPr lang="zh-CN" altLang="en-US" sz="1200" b="1" dirty="0">
                  <a:solidFill>
                    <a:srgbClr val="000000"/>
                  </a:solidFill>
                  <a:latin typeface="微软雅黑" pitchFamily="34" charset="-122"/>
                  <a:ea typeface="微软雅黑" pitchFamily="34" charset="-122"/>
                </a:rPr>
                <a:t>单击添加标题</a:t>
              </a:r>
              <a:endParaRPr lang="en-US" sz="1200" b="1" dirty="0">
                <a:solidFill>
                  <a:srgbClr val="000000"/>
                </a:solidFill>
                <a:latin typeface="微软雅黑" pitchFamily="34" charset="-122"/>
                <a:ea typeface="微软雅黑" pitchFamily="34" charset="-122"/>
              </a:endParaRPr>
            </a:p>
            <a:p>
              <a:pPr algn="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p>
          </p:txBody>
        </p:sp>
        <p:sp>
          <p:nvSpPr>
            <p:cNvPr id="42000" name="文本框 20"/>
            <p:cNvSpPr txBox="1">
              <a:spLocks noChangeArrowheads="1"/>
            </p:cNvSpPr>
            <p:nvPr/>
          </p:nvSpPr>
          <p:spPr bwMode="auto">
            <a:xfrm>
              <a:off x="2968283" y="3849094"/>
              <a:ext cx="8139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en-US" altLang="zh-CN" sz="3200">
                  <a:solidFill>
                    <a:srgbClr val="01AFEF"/>
                  </a:solidFill>
                  <a:latin typeface="微软雅黑" pitchFamily="34" charset="-122"/>
                  <a:ea typeface="微软雅黑" pitchFamily="34" charset="-122"/>
                </a:rPr>
                <a:t>03</a:t>
              </a:r>
              <a:endParaRPr lang="zh-CN" altLang="en-US" sz="3200">
                <a:solidFill>
                  <a:srgbClr val="01AFEF"/>
                </a:solidFill>
                <a:latin typeface="微软雅黑" pitchFamily="34" charset="-122"/>
                <a:ea typeface="微软雅黑" pitchFamily="34" charset="-122"/>
              </a:endParaRPr>
            </a:p>
          </p:txBody>
        </p:sp>
        <p:sp>
          <p:nvSpPr>
            <p:cNvPr id="42001" name="文本框 21"/>
            <p:cNvSpPr txBox="1">
              <a:spLocks noChangeArrowheads="1"/>
            </p:cNvSpPr>
            <p:nvPr/>
          </p:nvSpPr>
          <p:spPr bwMode="auto">
            <a:xfrm>
              <a:off x="5939863" y="0"/>
              <a:ext cx="8139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3200">
                  <a:solidFill>
                    <a:srgbClr val="01AFEF"/>
                  </a:solidFill>
                  <a:latin typeface="微软雅黑" pitchFamily="34" charset="-122"/>
                  <a:ea typeface="微软雅黑" pitchFamily="34" charset="-122"/>
                </a:rPr>
                <a:t>02</a:t>
              </a:r>
              <a:endParaRPr lang="zh-CN" altLang="en-US" sz="3200">
                <a:solidFill>
                  <a:srgbClr val="01AFEF"/>
                </a:solidFill>
                <a:latin typeface="微软雅黑" pitchFamily="34" charset="-122"/>
                <a:ea typeface="微软雅黑" pitchFamily="34" charset="-122"/>
              </a:endParaRPr>
            </a:p>
          </p:txBody>
        </p:sp>
        <p:sp>
          <p:nvSpPr>
            <p:cNvPr id="42002" name="文本框 22"/>
            <p:cNvSpPr txBox="1">
              <a:spLocks noChangeArrowheads="1"/>
            </p:cNvSpPr>
            <p:nvPr/>
          </p:nvSpPr>
          <p:spPr bwMode="auto">
            <a:xfrm>
              <a:off x="3016987" y="40091"/>
              <a:ext cx="8139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en-US" altLang="zh-CN" sz="3200">
                  <a:solidFill>
                    <a:srgbClr val="01AFEF"/>
                  </a:solidFill>
                  <a:latin typeface="微软雅黑" pitchFamily="34" charset="-122"/>
                  <a:ea typeface="微软雅黑" pitchFamily="34" charset="-122"/>
                </a:rPr>
                <a:t>01</a:t>
              </a:r>
              <a:endParaRPr lang="zh-CN" altLang="en-US" sz="3200">
                <a:solidFill>
                  <a:srgbClr val="01AFEF"/>
                </a:solidFill>
                <a:latin typeface="微软雅黑" pitchFamily="34" charset="-122"/>
                <a:ea typeface="微软雅黑" pitchFamily="34" charset="-122"/>
              </a:endParaRPr>
            </a:p>
          </p:txBody>
        </p:sp>
        <p:sp>
          <p:nvSpPr>
            <p:cNvPr id="42003" name="文本框 23"/>
            <p:cNvSpPr txBox="1">
              <a:spLocks noChangeArrowheads="1"/>
            </p:cNvSpPr>
            <p:nvPr/>
          </p:nvSpPr>
          <p:spPr bwMode="auto">
            <a:xfrm>
              <a:off x="5830621" y="3849094"/>
              <a:ext cx="8139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en-US" altLang="zh-CN" sz="3200">
                  <a:solidFill>
                    <a:srgbClr val="01AFEF"/>
                  </a:solidFill>
                  <a:latin typeface="微软雅黑" pitchFamily="34" charset="-122"/>
                  <a:ea typeface="微软雅黑" pitchFamily="34" charset="-122"/>
                </a:rPr>
                <a:t>04</a:t>
              </a:r>
              <a:endParaRPr lang="zh-CN" altLang="en-US" sz="3200">
                <a:solidFill>
                  <a:srgbClr val="01AFEF"/>
                </a:solidFill>
                <a:latin typeface="微软雅黑" pitchFamily="34" charset="-122"/>
                <a:ea typeface="微软雅黑" pitchFamily="34" charset="-122"/>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010"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43011"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财务计划</a:t>
            </a:r>
          </a:p>
        </p:txBody>
      </p:sp>
      <p:sp>
        <p:nvSpPr>
          <p:cNvPr id="43012"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43013" name="组合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4338"/>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4" name="组合 18"/>
          <p:cNvGrpSpPr>
            <a:grpSpLocks/>
          </p:cNvGrpSpPr>
          <p:nvPr/>
        </p:nvGrpSpPr>
        <p:grpSpPr bwMode="auto">
          <a:xfrm>
            <a:off x="1022350" y="1587500"/>
            <a:ext cx="2659063" cy="2660650"/>
            <a:chOff x="0" y="0"/>
            <a:chExt cx="2016000" cy="2016000"/>
          </a:xfrm>
        </p:grpSpPr>
        <p:sp>
          <p:nvSpPr>
            <p:cNvPr id="43028" name="灰色圆形背景"/>
            <p:cNvSpPr>
              <a:spLocks noChangeArrowheads="1"/>
            </p:cNvSpPr>
            <p:nvPr/>
          </p:nvSpPr>
          <p:spPr bwMode="auto">
            <a:xfrm>
              <a:off x="0" y="0"/>
              <a:ext cx="2016000" cy="2016000"/>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sz="4800">
                <a:solidFill>
                  <a:srgbClr val="FFFFFF"/>
                </a:solidFill>
              </a:endParaRPr>
            </a:p>
          </p:txBody>
        </p:sp>
        <p:sp>
          <p:nvSpPr>
            <p:cNvPr id="43029" name="空心弧 20"/>
            <p:cNvSpPr>
              <a:spLocks/>
            </p:cNvSpPr>
            <p:nvPr/>
          </p:nvSpPr>
          <p:spPr bwMode="auto">
            <a:xfrm>
              <a:off x="77539" y="77539"/>
              <a:ext cx="1860923" cy="1860923"/>
            </a:xfrm>
            <a:custGeom>
              <a:avLst/>
              <a:gdLst>
                <a:gd name="T0" fmla="*/ 936455 w 1860923"/>
                <a:gd name="T1" fmla="*/ 1860904 h 1860923"/>
                <a:gd name="T2" fmla="*/ 39 w 1860923"/>
                <a:gd name="T3" fmla="*/ 939031 h 1860923"/>
                <a:gd name="T4" fmla="*/ 919315 w 1860923"/>
                <a:gd name="T5" fmla="*/ 66 h 1860923"/>
                <a:gd name="T6" fmla="*/ 923667 w 1860923"/>
                <a:gd name="T7" fmla="*/ 363349 h 1860923"/>
                <a:gd name="T8" fmla="*/ 363332 w 1860923"/>
                <a:gd name="T9" fmla="*/ 935686 h 1860923"/>
                <a:gd name="T10" fmla="*/ 934115 w 1860923"/>
                <a:gd name="T11" fmla="*/ 1497604 h 1860923"/>
                <a:gd name="T12" fmla="*/ 936455 w 1860923"/>
                <a:gd name="T13" fmla="*/ 1860904 h 18609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0923" h="1860923">
                  <a:moveTo>
                    <a:pt x="936455" y="1860904"/>
                  </a:moveTo>
                  <a:cubicBezTo>
                    <a:pt x="423592" y="1864208"/>
                    <a:pt x="4763" y="1451884"/>
                    <a:pt x="39" y="939031"/>
                  </a:cubicBezTo>
                  <a:cubicBezTo>
                    <a:pt x="-4685" y="426179"/>
                    <a:pt x="406478" y="6210"/>
                    <a:pt x="919315" y="66"/>
                  </a:cubicBezTo>
                  <a:cubicBezTo>
                    <a:pt x="920766" y="121160"/>
                    <a:pt x="922216" y="242255"/>
                    <a:pt x="923667" y="363349"/>
                  </a:cubicBezTo>
                  <a:cubicBezTo>
                    <a:pt x="611072" y="367094"/>
                    <a:pt x="360452" y="623082"/>
                    <a:pt x="363332" y="935686"/>
                  </a:cubicBezTo>
                  <a:cubicBezTo>
                    <a:pt x="366211" y="1248290"/>
                    <a:pt x="621504" y="1499618"/>
                    <a:pt x="934115" y="1497604"/>
                  </a:cubicBezTo>
                  <a:lnTo>
                    <a:pt x="936455" y="1860904"/>
                  </a:ln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43030" name="椭圆 46"/>
            <p:cNvSpPr>
              <a:spLocks/>
            </p:cNvSpPr>
            <p:nvPr/>
          </p:nvSpPr>
          <p:spPr bwMode="auto">
            <a:xfrm>
              <a:off x="279139" y="279139"/>
              <a:ext cx="1457723" cy="1457723"/>
            </a:xfrm>
            <a:custGeom>
              <a:avLst/>
              <a:gdLst>
                <a:gd name="T0" fmla="*/ 298053 w 1692000"/>
                <a:gd name="T1" fmla="*/ 38339 h 1692000"/>
                <a:gd name="T2" fmla="*/ 557766 w 1692000"/>
                <a:gd name="T3" fmla="*/ 298053 h 1692000"/>
                <a:gd name="T4" fmla="*/ 298053 w 1692000"/>
                <a:gd name="T5" fmla="*/ 557766 h 1692000"/>
                <a:gd name="T6" fmla="*/ 38339 w 1692000"/>
                <a:gd name="T7" fmla="*/ 298053 h 1692000"/>
                <a:gd name="T8" fmla="*/ 298053 w 1692000"/>
                <a:gd name="T9" fmla="*/ 38339 h 1692000"/>
                <a:gd name="T10" fmla="*/ 298053 w 1692000"/>
                <a:gd name="T11" fmla="*/ 19024 h 1692000"/>
                <a:gd name="T12" fmla="*/ 19024 w 1692000"/>
                <a:gd name="T13" fmla="*/ 298053 h 1692000"/>
                <a:gd name="T14" fmla="*/ 298053 w 1692000"/>
                <a:gd name="T15" fmla="*/ 577080 h 1692000"/>
                <a:gd name="T16" fmla="*/ 577080 w 1692000"/>
                <a:gd name="T17" fmla="*/ 298053 h 1692000"/>
                <a:gd name="T18" fmla="*/ 298053 w 1692000"/>
                <a:gd name="T19" fmla="*/ 19024 h 1692000"/>
                <a:gd name="T20" fmla="*/ 298053 w 1692000"/>
                <a:gd name="T21" fmla="*/ 0 h 1692000"/>
                <a:gd name="T22" fmla="*/ 596105 w 1692000"/>
                <a:gd name="T23" fmla="*/ 298053 h 1692000"/>
                <a:gd name="T24" fmla="*/ 298053 w 1692000"/>
                <a:gd name="T25" fmla="*/ 596105 h 1692000"/>
                <a:gd name="T26" fmla="*/ 0 w 1692000"/>
                <a:gd name="T27" fmla="*/ 298053 h 1692000"/>
                <a:gd name="T28" fmla="*/ 298053 w 1692000"/>
                <a:gd name="T29" fmla="*/ 0 h 1692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92000" h="1692000">
                  <a:moveTo>
                    <a:pt x="846000" y="108822"/>
                  </a:moveTo>
                  <a:cubicBezTo>
                    <a:pt x="1253132" y="108822"/>
                    <a:pt x="1583178" y="438868"/>
                    <a:pt x="1583178" y="846000"/>
                  </a:cubicBezTo>
                  <a:cubicBezTo>
                    <a:pt x="1583178" y="1253132"/>
                    <a:pt x="1253132" y="1583178"/>
                    <a:pt x="846000" y="1583178"/>
                  </a:cubicBezTo>
                  <a:cubicBezTo>
                    <a:pt x="438868" y="1583178"/>
                    <a:pt x="108822" y="1253132"/>
                    <a:pt x="108822" y="846000"/>
                  </a:cubicBezTo>
                  <a:cubicBezTo>
                    <a:pt x="108822" y="438868"/>
                    <a:pt x="438868" y="108822"/>
                    <a:pt x="846000" y="108822"/>
                  </a:cubicBezTo>
                  <a:close/>
                  <a:moveTo>
                    <a:pt x="846000" y="54000"/>
                  </a:moveTo>
                  <a:cubicBezTo>
                    <a:pt x="408590" y="54000"/>
                    <a:pt x="54000" y="408590"/>
                    <a:pt x="54000" y="846000"/>
                  </a:cubicBezTo>
                  <a:cubicBezTo>
                    <a:pt x="54000" y="1283410"/>
                    <a:pt x="408590" y="1638000"/>
                    <a:pt x="846000" y="1638000"/>
                  </a:cubicBezTo>
                  <a:cubicBezTo>
                    <a:pt x="1283410" y="1638000"/>
                    <a:pt x="1638000" y="1283410"/>
                    <a:pt x="1638000" y="846000"/>
                  </a:cubicBezTo>
                  <a:cubicBezTo>
                    <a:pt x="1638000" y="408590"/>
                    <a:pt x="1283410" y="54000"/>
                    <a:pt x="846000" y="54000"/>
                  </a:cubicBezTo>
                  <a:close/>
                  <a:moveTo>
                    <a:pt x="846000" y="0"/>
                  </a:moveTo>
                  <a:cubicBezTo>
                    <a:pt x="1313233" y="0"/>
                    <a:pt x="1692000" y="378767"/>
                    <a:pt x="1692000" y="846000"/>
                  </a:cubicBezTo>
                  <a:cubicBezTo>
                    <a:pt x="1692000" y="1313233"/>
                    <a:pt x="1313233" y="1692000"/>
                    <a:pt x="846000" y="1692000"/>
                  </a:cubicBezTo>
                  <a:cubicBezTo>
                    <a:pt x="378767" y="1692000"/>
                    <a:pt x="0" y="1313233"/>
                    <a:pt x="0" y="846000"/>
                  </a:cubicBezTo>
                  <a:cubicBezTo>
                    <a:pt x="0" y="378767"/>
                    <a:pt x="378767" y="0"/>
                    <a:pt x="8460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pic>
          <p:nvPicPr>
            <p:cNvPr id="43031" name="TextBox 5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91" y="695181"/>
              <a:ext cx="1150447" cy="62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5" name="组合 23"/>
          <p:cNvGrpSpPr>
            <a:grpSpLocks/>
          </p:cNvGrpSpPr>
          <p:nvPr/>
        </p:nvGrpSpPr>
        <p:grpSpPr bwMode="auto">
          <a:xfrm>
            <a:off x="4727575" y="1587500"/>
            <a:ext cx="2660650" cy="2660650"/>
            <a:chOff x="0" y="0"/>
            <a:chExt cx="2016000" cy="2016000"/>
          </a:xfrm>
        </p:grpSpPr>
        <p:sp>
          <p:nvSpPr>
            <p:cNvPr id="43024" name="灰色圆形背景"/>
            <p:cNvSpPr>
              <a:spLocks noChangeArrowheads="1"/>
            </p:cNvSpPr>
            <p:nvPr/>
          </p:nvSpPr>
          <p:spPr bwMode="auto">
            <a:xfrm>
              <a:off x="0" y="0"/>
              <a:ext cx="2016000" cy="2016000"/>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sz="4800">
                <a:solidFill>
                  <a:srgbClr val="FFFFFF"/>
                </a:solidFill>
              </a:endParaRPr>
            </a:p>
          </p:txBody>
        </p:sp>
        <p:sp>
          <p:nvSpPr>
            <p:cNvPr id="43025" name="空心弧 25"/>
            <p:cNvSpPr>
              <a:spLocks/>
            </p:cNvSpPr>
            <p:nvPr/>
          </p:nvSpPr>
          <p:spPr bwMode="auto">
            <a:xfrm>
              <a:off x="77539" y="77539"/>
              <a:ext cx="1860923" cy="1860923"/>
            </a:xfrm>
            <a:custGeom>
              <a:avLst/>
              <a:gdLst>
                <a:gd name="T0" fmla="*/ 1860902 w 1860923"/>
                <a:gd name="T1" fmla="*/ 936719 h 1860923"/>
                <a:gd name="T2" fmla="*/ 930005 w 1860923"/>
                <a:gd name="T3" fmla="*/ 1860924 h 1860923"/>
                <a:gd name="T4" fmla="*/ 14 w 1860923"/>
                <a:gd name="T5" fmla="*/ 935808 h 1860923"/>
                <a:gd name="T6" fmla="*/ 919314 w 1860923"/>
                <a:gd name="T7" fmla="*/ 67 h 1860923"/>
                <a:gd name="T8" fmla="*/ 923667 w 1860923"/>
                <a:gd name="T9" fmla="*/ 363349 h 1860923"/>
                <a:gd name="T10" fmla="*/ 363317 w 1860923"/>
                <a:gd name="T11" fmla="*/ 933721 h 1860923"/>
                <a:gd name="T12" fmla="*/ 930184 w 1860923"/>
                <a:gd name="T13" fmla="*/ 1497616 h 1860923"/>
                <a:gd name="T14" fmla="*/ 1497603 w 1860923"/>
                <a:gd name="T15" fmla="*/ 934276 h 1860923"/>
                <a:gd name="T16" fmla="*/ 1860902 w 1860923"/>
                <a:gd name="T17" fmla="*/ 936719 h 18609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0923" h="1860923">
                  <a:moveTo>
                    <a:pt x="1860902" y="936719"/>
                  </a:moveTo>
                  <a:cubicBezTo>
                    <a:pt x="1857462" y="1448323"/>
                    <a:pt x="1441621" y="1861174"/>
                    <a:pt x="930005" y="1860924"/>
                  </a:cubicBezTo>
                  <a:cubicBezTo>
                    <a:pt x="418389" y="1860673"/>
                    <a:pt x="2953" y="1447415"/>
                    <a:pt x="14" y="935808"/>
                  </a:cubicBezTo>
                  <a:cubicBezTo>
                    <a:pt x="-2925" y="424201"/>
                    <a:pt x="407735" y="6196"/>
                    <a:pt x="919314" y="67"/>
                  </a:cubicBezTo>
                  <a:lnTo>
                    <a:pt x="923667" y="363349"/>
                  </a:lnTo>
                  <a:cubicBezTo>
                    <a:pt x="611839" y="367085"/>
                    <a:pt x="361525" y="621875"/>
                    <a:pt x="363317" y="933721"/>
                  </a:cubicBezTo>
                  <a:cubicBezTo>
                    <a:pt x="365109" y="1245566"/>
                    <a:pt x="618334" y="1497464"/>
                    <a:pt x="930184" y="1497616"/>
                  </a:cubicBezTo>
                  <a:cubicBezTo>
                    <a:pt x="1242034" y="1497769"/>
                    <a:pt x="1495506" y="1246119"/>
                    <a:pt x="1497603" y="934276"/>
                  </a:cubicBezTo>
                  <a:lnTo>
                    <a:pt x="1860902" y="936719"/>
                  </a:ln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43026" name="椭圆 46"/>
            <p:cNvSpPr>
              <a:spLocks/>
            </p:cNvSpPr>
            <p:nvPr/>
          </p:nvSpPr>
          <p:spPr bwMode="auto">
            <a:xfrm>
              <a:off x="279139" y="279139"/>
              <a:ext cx="1457723" cy="1457723"/>
            </a:xfrm>
            <a:custGeom>
              <a:avLst/>
              <a:gdLst>
                <a:gd name="T0" fmla="*/ 298053 w 1692000"/>
                <a:gd name="T1" fmla="*/ 38339 h 1692000"/>
                <a:gd name="T2" fmla="*/ 557766 w 1692000"/>
                <a:gd name="T3" fmla="*/ 298053 h 1692000"/>
                <a:gd name="T4" fmla="*/ 298053 w 1692000"/>
                <a:gd name="T5" fmla="*/ 557766 h 1692000"/>
                <a:gd name="T6" fmla="*/ 38339 w 1692000"/>
                <a:gd name="T7" fmla="*/ 298053 h 1692000"/>
                <a:gd name="T8" fmla="*/ 298053 w 1692000"/>
                <a:gd name="T9" fmla="*/ 38339 h 1692000"/>
                <a:gd name="T10" fmla="*/ 298053 w 1692000"/>
                <a:gd name="T11" fmla="*/ 19024 h 1692000"/>
                <a:gd name="T12" fmla="*/ 19024 w 1692000"/>
                <a:gd name="T13" fmla="*/ 298053 h 1692000"/>
                <a:gd name="T14" fmla="*/ 298053 w 1692000"/>
                <a:gd name="T15" fmla="*/ 577080 h 1692000"/>
                <a:gd name="T16" fmla="*/ 577080 w 1692000"/>
                <a:gd name="T17" fmla="*/ 298053 h 1692000"/>
                <a:gd name="T18" fmla="*/ 298053 w 1692000"/>
                <a:gd name="T19" fmla="*/ 19024 h 1692000"/>
                <a:gd name="T20" fmla="*/ 298053 w 1692000"/>
                <a:gd name="T21" fmla="*/ 0 h 1692000"/>
                <a:gd name="T22" fmla="*/ 596105 w 1692000"/>
                <a:gd name="T23" fmla="*/ 298053 h 1692000"/>
                <a:gd name="T24" fmla="*/ 298053 w 1692000"/>
                <a:gd name="T25" fmla="*/ 596105 h 1692000"/>
                <a:gd name="T26" fmla="*/ 0 w 1692000"/>
                <a:gd name="T27" fmla="*/ 298053 h 1692000"/>
                <a:gd name="T28" fmla="*/ 298053 w 1692000"/>
                <a:gd name="T29" fmla="*/ 0 h 1692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92000" h="1692000">
                  <a:moveTo>
                    <a:pt x="846000" y="108822"/>
                  </a:moveTo>
                  <a:cubicBezTo>
                    <a:pt x="1253132" y="108822"/>
                    <a:pt x="1583178" y="438868"/>
                    <a:pt x="1583178" y="846000"/>
                  </a:cubicBezTo>
                  <a:cubicBezTo>
                    <a:pt x="1583178" y="1253132"/>
                    <a:pt x="1253132" y="1583178"/>
                    <a:pt x="846000" y="1583178"/>
                  </a:cubicBezTo>
                  <a:cubicBezTo>
                    <a:pt x="438868" y="1583178"/>
                    <a:pt x="108822" y="1253132"/>
                    <a:pt x="108822" y="846000"/>
                  </a:cubicBezTo>
                  <a:cubicBezTo>
                    <a:pt x="108822" y="438868"/>
                    <a:pt x="438868" y="108822"/>
                    <a:pt x="846000" y="108822"/>
                  </a:cubicBezTo>
                  <a:close/>
                  <a:moveTo>
                    <a:pt x="846000" y="54000"/>
                  </a:moveTo>
                  <a:cubicBezTo>
                    <a:pt x="408590" y="54000"/>
                    <a:pt x="54000" y="408590"/>
                    <a:pt x="54000" y="846000"/>
                  </a:cubicBezTo>
                  <a:cubicBezTo>
                    <a:pt x="54000" y="1283410"/>
                    <a:pt x="408590" y="1638000"/>
                    <a:pt x="846000" y="1638000"/>
                  </a:cubicBezTo>
                  <a:cubicBezTo>
                    <a:pt x="1283410" y="1638000"/>
                    <a:pt x="1638000" y="1283410"/>
                    <a:pt x="1638000" y="846000"/>
                  </a:cubicBezTo>
                  <a:cubicBezTo>
                    <a:pt x="1638000" y="408590"/>
                    <a:pt x="1283410" y="54000"/>
                    <a:pt x="846000" y="54000"/>
                  </a:cubicBezTo>
                  <a:close/>
                  <a:moveTo>
                    <a:pt x="846000" y="0"/>
                  </a:moveTo>
                  <a:cubicBezTo>
                    <a:pt x="1313233" y="0"/>
                    <a:pt x="1692000" y="378767"/>
                    <a:pt x="1692000" y="846000"/>
                  </a:cubicBezTo>
                  <a:cubicBezTo>
                    <a:pt x="1692000" y="1313233"/>
                    <a:pt x="1313233" y="1692000"/>
                    <a:pt x="846000" y="1692000"/>
                  </a:cubicBezTo>
                  <a:cubicBezTo>
                    <a:pt x="378767" y="1692000"/>
                    <a:pt x="0" y="1313233"/>
                    <a:pt x="0" y="846000"/>
                  </a:cubicBezTo>
                  <a:cubicBezTo>
                    <a:pt x="0" y="378767"/>
                    <a:pt x="378767" y="0"/>
                    <a:pt x="8460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pic>
          <p:nvPicPr>
            <p:cNvPr id="43027" name="TextBox 7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90" y="690561"/>
              <a:ext cx="1150447" cy="62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6" name="组合 28"/>
          <p:cNvGrpSpPr>
            <a:grpSpLocks/>
          </p:cNvGrpSpPr>
          <p:nvPr/>
        </p:nvGrpSpPr>
        <p:grpSpPr bwMode="auto">
          <a:xfrm>
            <a:off x="8432800" y="1587500"/>
            <a:ext cx="2660650" cy="2660650"/>
            <a:chOff x="0" y="0"/>
            <a:chExt cx="2016000" cy="2016000"/>
          </a:xfrm>
        </p:grpSpPr>
        <p:sp>
          <p:nvSpPr>
            <p:cNvPr id="43020" name="灰色圆形背景"/>
            <p:cNvSpPr>
              <a:spLocks noChangeArrowheads="1"/>
            </p:cNvSpPr>
            <p:nvPr/>
          </p:nvSpPr>
          <p:spPr bwMode="auto">
            <a:xfrm>
              <a:off x="0" y="0"/>
              <a:ext cx="2016000" cy="2016000"/>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sz="4800">
                <a:solidFill>
                  <a:srgbClr val="FFFFFF"/>
                </a:solidFill>
              </a:endParaRPr>
            </a:p>
          </p:txBody>
        </p:sp>
        <p:sp>
          <p:nvSpPr>
            <p:cNvPr id="43021" name="空心弧 30"/>
            <p:cNvSpPr>
              <a:spLocks/>
            </p:cNvSpPr>
            <p:nvPr/>
          </p:nvSpPr>
          <p:spPr bwMode="auto">
            <a:xfrm>
              <a:off x="77539" y="77539"/>
              <a:ext cx="1860923" cy="1860923"/>
            </a:xfrm>
            <a:custGeom>
              <a:avLst/>
              <a:gdLst>
                <a:gd name="T0" fmla="*/ 270419 w 1860923"/>
                <a:gd name="T1" fmla="*/ 1586283 h 1860923"/>
                <a:gd name="T2" fmla="*/ 69274 w 1860923"/>
                <a:gd name="T3" fmla="*/ 578162 h 1860923"/>
                <a:gd name="T4" fmla="*/ 919316 w 1860923"/>
                <a:gd name="T5" fmla="*/ 65 h 1860923"/>
                <a:gd name="T6" fmla="*/ 923667 w 1860923"/>
                <a:gd name="T7" fmla="*/ 363349 h 1860923"/>
                <a:gd name="T8" fmla="*/ 405533 w 1860923"/>
                <a:gd name="T9" fmla="*/ 715722 h 1860923"/>
                <a:gd name="T10" fmla="*/ 528139 w 1860923"/>
                <a:gd name="T11" fmla="*/ 1330212 h 1860923"/>
                <a:gd name="T12" fmla="*/ 270419 w 1860923"/>
                <a:gd name="T13" fmla="*/ 1586283 h 18609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0923" h="1860923">
                  <a:moveTo>
                    <a:pt x="270419" y="1586283"/>
                  </a:moveTo>
                  <a:cubicBezTo>
                    <a:pt x="6976" y="1321144"/>
                    <a:pt x="-72244" y="924101"/>
                    <a:pt x="69274" y="578162"/>
                  </a:cubicBezTo>
                  <a:cubicBezTo>
                    <a:pt x="210792" y="232223"/>
                    <a:pt x="545576" y="4543"/>
                    <a:pt x="919316" y="65"/>
                  </a:cubicBezTo>
                  <a:cubicBezTo>
                    <a:pt x="920766" y="121160"/>
                    <a:pt x="922217" y="242254"/>
                    <a:pt x="923667" y="363349"/>
                  </a:cubicBezTo>
                  <a:cubicBezTo>
                    <a:pt x="695858" y="366078"/>
                    <a:pt x="491794" y="504859"/>
                    <a:pt x="405533" y="715722"/>
                  </a:cubicBezTo>
                  <a:cubicBezTo>
                    <a:pt x="319272" y="926586"/>
                    <a:pt x="367560" y="1168599"/>
                    <a:pt x="528139" y="1330212"/>
                  </a:cubicBezTo>
                  <a:lnTo>
                    <a:pt x="270419" y="1586283"/>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43022" name="椭圆 46"/>
            <p:cNvSpPr>
              <a:spLocks/>
            </p:cNvSpPr>
            <p:nvPr/>
          </p:nvSpPr>
          <p:spPr bwMode="auto">
            <a:xfrm>
              <a:off x="279139" y="279139"/>
              <a:ext cx="1457723" cy="1457723"/>
            </a:xfrm>
            <a:custGeom>
              <a:avLst/>
              <a:gdLst>
                <a:gd name="T0" fmla="*/ 298053 w 1692000"/>
                <a:gd name="T1" fmla="*/ 38339 h 1692000"/>
                <a:gd name="T2" fmla="*/ 557766 w 1692000"/>
                <a:gd name="T3" fmla="*/ 298053 h 1692000"/>
                <a:gd name="T4" fmla="*/ 298053 w 1692000"/>
                <a:gd name="T5" fmla="*/ 557766 h 1692000"/>
                <a:gd name="T6" fmla="*/ 38339 w 1692000"/>
                <a:gd name="T7" fmla="*/ 298053 h 1692000"/>
                <a:gd name="T8" fmla="*/ 298053 w 1692000"/>
                <a:gd name="T9" fmla="*/ 38339 h 1692000"/>
                <a:gd name="T10" fmla="*/ 298053 w 1692000"/>
                <a:gd name="T11" fmla="*/ 19024 h 1692000"/>
                <a:gd name="T12" fmla="*/ 19024 w 1692000"/>
                <a:gd name="T13" fmla="*/ 298053 h 1692000"/>
                <a:gd name="T14" fmla="*/ 298053 w 1692000"/>
                <a:gd name="T15" fmla="*/ 577080 h 1692000"/>
                <a:gd name="T16" fmla="*/ 577080 w 1692000"/>
                <a:gd name="T17" fmla="*/ 298053 h 1692000"/>
                <a:gd name="T18" fmla="*/ 298053 w 1692000"/>
                <a:gd name="T19" fmla="*/ 19024 h 1692000"/>
                <a:gd name="T20" fmla="*/ 298053 w 1692000"/>
                <a:gd name="T21" fmla="*/ 0 h 1692000"/>
                <a:gd name="T22" fmla="*/ 596105 w 1692000"/>
                <a:gd name="T23" fmla="*/ 298053 h 1692000"/>
                <a:gd name="T24" fmla="*/ 298053 w 1692000"/>
                <a:gd name="T25" fmla="*/ 596105 h 1692000"/>
                <a:gd name="T26" fmla="*/ 0 w 1692000"/>
                <a:gd name="T27" fmla="*/ 298053 h 1692000"/>
                <a:gd name="T28" fmla="*/ 298053 w 1692000"/>
                <a:gd name="T29" fmla="*/ 0 h 1692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92000" h="1692000">
                  <a:moveTo>
                    <a:pt x="846000" y="108822"/>
                  </a:moveTo>
                  <a:cubicBezTo>
                    <a:pt x="1253132" y="108822"/>
                    <a:pt x="1583178" y="438868"/>
                    <a:pt x="1583178" y="846000"/>
                  </a:cubicBezTo>
                  <a:cubicBezTo>
                    <a:pt x="1583178" y="1253132"/>
                    <a:pt x="1253132" y="1583178"/>
                    <a:pt x="846000" y="1583178"/>
                  </a:cubicBezTo>
                  <a:cubicBezTo>
                    <a:pt x="438868" y="1583178"/>
                    <a:pt x="108822" y="1253132"/>
                    <a:pt x="108822" y="846000"/>
                  </a:cubicBezTo>
                  <a:cubicBezTo>
                    <a:pt x="108822" y="438868"/>
                    <a:pt x="438868" y="108822"/>
                    <a:pt x="846000" y="108822"/>
                  </a:cubicBezTo>
                  <a:close/>
                  <a:moveTo>
                    <a:pt x="846000" y="54000"/>
                  </a:moveTo>
                  <a:cubicBezTo>
                    <a:pt x="408590" y="54000"/>
                    <a:pt x="54000" y="408590"/>
                    <a:pt x="54000" y="846000"/>
                  </a:cubicBezTo>
                  <a:cubicBezTo>
                    <a:pt x="54000" y="1283410"/>
                    <a:pt x="408590" y="1638000"/>
                    <a:pt x="846000" y="1638000"/>
                  </a:cubicBezTo>
                  <a:cubicBezTo>
                    <a:pt x="1283410" y="1638000"/>
                    <a:pt x="1638000" y="1283410"/>
                    <a:pt x="1638000" y="846000"/>
                  </a:cubicBezTo>
                  <a:cubicBezTo>
                    <a:pt x="1638000" y="408590"/>
                    <a:pt x="1283410" y="54000"/>
                    <a:pt x="846000" y="54000"/>
                  </a:cubicBezTo>
                  <a:close/>
                  <a:moveTo>
                    <a:pt x="846000" y="0"/>
                  </a:moveTo>
                  <a:cubicBezTo>
                    <a:pt x="1313233" y="0"/>
                    <a:pt x="1692000" y="378767"/>
                    <a:pt x="1692000" y="846000"/>
                  </a:cubicBezTo>
                  <a:cubicBezTo>
                    <a:pt x="1692000" y="1313233"/>
                    <a:pt x="1313233" y="1692000"/>
                    <a:pt x="846000" y="1692000"/>
                  </a:cubicBezTo>
                  <a:cubicBezTo>
                    <a:pt x="378767" y="1692000"/>
                    <a:pt x="0" y="1313233"/>
                    <a:pt x="0" y="846000"/>
                  </a:cubicBezTo>
                  <a:cubicBezTo>
                    <a:pt x="0" y="378767"/>
                    <a:pt x="378767" y="0"/>
                    <a:pt x="8460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pic>
          <p:nvPicPr>
            <p:cNvPr id="43023" name="TextBox 8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90" y="690561"/>
              <a:ext cx="1150447" cy="62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7" name="文本框 33"/>
          <p:cNvSpPr txBox="1">
            <a:spLocks noChangeArrowheads="1"/>
          </p:cNvSpPr>
          <p:nvPr/>
        </p:nvSpPr>
        <p:spPr bwMode="auto">
          <a:xfrm>
            <a:off x="1090613" y="4562475"/>
            <a:ext cx="25225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个性定制服务。我们秉承“给您演示的光和热”的理念，为您分担职场压力</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让您的每一次亮相都信心澎湃。</a:t>
            </a:r>
          </a:p>
        </p:txBody>
      </p:sp>
      <p:sp>
        <p:nvSpPr>
          <p:cNvPr id="43018" name="文本框 34"/>
          <p:cNvSpPr txBox="1">
            <a:spLocks noChangeArrowheads="1"/>
          </p:cNvSpPr>
          <p:nvPr/>
        </p:nvSpPr>
        <p:spPr bwMode="auto">
          <a:xfrm>
            <a:off x="4795838" y="4562475"/>
            <a:ext cx="25225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个性定制服务。我们秉承“给您演示的光和热”的理念，为您分担职场压力</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让您的每一次亮相都信心澎湃。</a:t>
            </a:r>
          </a:p>
        </p:txBody>
      </p:sp>
      <p:sp>
        <p:nvSpPr>
          <p:cNvPr id="43019" name="文本框 35"/>
          <p:cNvSpPr txBox="1">
            <a:spLocks noChangeArrowheads="1"/>
          </p:cNvSpPr>
          <p:nvPr/>
        </p:nvSpPr>
        <p:spPr bwMode="auto">
          <a:xfrm>
            <a:off x="8501063" y="4562475"/>
            <a:ext cx="25241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个性定制服务。我们秉承“给您演示的光和热”的理念，为您分担职场压力</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让您的每一次亮相都信心澎湃。</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18"/>
          <p:cNvSpPr>
            <a:spLocks noChangeArrowheads="1"/>
          </p:cNvSpPr>
          <p:nvPr/>
        </p:nvSpPr>
        <p:spPr bwMode="auto">
          <a:xfrm>
            <a:off x="550863" y="2736850"/>
            <a:ext cx="11045825" cy="709613"/>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sz="1200">
              <a:solidFill>
                <a:srgbClr val="FFFFFF"/>
              </a:solidFill>
            </a:endParaRPr>
          </a:p>
        </p:txBody>
      </p:sp>
      <p:sp>
        <p:nvSpPr>
          <p:cNvPr id="44035" name="矩形 19"/>
          <p:cNvSpPr>
            <a:spLocks noChangeArrowheads="1"/>
          </p:cNvSpPr>
          <p:nvPr/>
        </p:nvSpPr>
        <p:spPr bwMode="auto">
          <a:xfrm>
            <a:off x="550863" y="3446463"/>
            <a:ext cx="11045825" cy="709612"/>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sz="1200">
              <a:solidFill>
                <a:srgbClr val="FFFFFF"/>
              </a:solidFill>
            </a:endParaRPr>
          </a:p>
        </p:txBody>
      </p:sp>
      <p:pic>
        <p:nvPicPr>
          <p:cNvPr id="44036" name="图片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777875"/>
            <a:ext cx="40036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图片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3446463"/>
            <a:ext cx="4002088"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8" name="组合 22"/>
          <p:cNvGrpSpPr>
            <a:grpSpLocks/>
          </p:cNvGrpSpPr>
          <p:nvPr/>
        </p:nvGrpSpPr>
        <p:grpSpPr bwMode="auto">
          <a:xfrm>
            <a:off x="5416550" y="2927350"/>
            <a:ext cx="1730375" cy="276225"/>
            <a:chOff x="0" y="0"/>
            <a:chExt cx="1317333" cy="210768"/>
          </a:xfrm>
        </p:grpSpPr>
        <p:sp>
          <p:nvSpPr>
            <p:cNvPr id="44046" name="文本框 23"/>
            <p:cNvSpPr txBox="1">
              <a:spLocks noChangeArrowheads="1"/>
            </p:cNvSpPr>
            <p:nvPr/>
          </p:nvSpPr>
          <p:spPr bwMode="auto">
            <a:xfrm>
              <a:off x="0" y="0"/>
              <a:ext cx="1194351" cy="21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buFont typeface="Arial" pitchFamily="34" charset="0"/>
                <a:buNone/>
              </a:pPr>
              <a:r>
                <a:rPr lang="zh-CN" altLang="en-US" sz="1200">
                  <a:solidFill>
                    <a:schemeClr val="bg1"/>
                  </a:solidFill>
                  <a:latin typeface="微软雅黑" pitchFamily="34" charset="-122"/>
                  <a:ea typeface="微软雅黑" pitchFamily="34" charset="-122"/>
                </a:rPr>
                <a:t>请在此添加图片说明</a:t>
              </a:r>
            </a:p>
          </p:txBody>
        </p:sp>
        <p:sp>
          <p:nvSpPr>
            <p:cNvPr id="44047" name="等腰三角形 24"/>
            <p:cNvSpPr>
              <a:spLocks noChangeArrowheads="1"/>
            </p:cNvSpPr>
            <p:nvPr/>
          </p:nvSpPr>
          <p:spPr bwMode="auto">
            <a:xfrm rot="16200000" flipV="1">
              <a:off x="1194350" y="49847"/>
              <a:ext cx="132091" cy="113872"/>
            </a:xfrm>
            <a:prstGeom prst="triangle">
              <a:avLst>
                <a:gd name="adj" fmla="val 50000"/>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sz="1200">
                <a:solidFill>
                  <a:srgbClr val="FFFFFF"/>
                </a:solidFill>
              </a:endParaRPr>
            </a:p>
          </p:txBody>
        </p:sp>
      </p:grpSp>
      <p:grpSp>
        <p:nvGrpSpPr>
          <p:cNvPr id="44039" name="组合 25"/>
          <p:cNvGrpSpPr>
            <a:grpSpLocks/>
          </p:cNvGrpSpPr>
          <p:nvPr/>
        </p:nvGrpSpPr>
        <p:grpSpPr bwMode="auto">
          <a:xfrm>
            <a:off x="5019675" y="3657600"/>
            <a:ext cx="1711325" cy="277813"/>
            <a:chOff x="0" y="0"/>
            <a:chExt cx="1302621" cy="210768"/>
          </a:xfrm>
        </p:grpSpPr>
        <p:sp>
          <p:nvSpPr>
            <p:cNvPr id="44044" name="文本框 26"/>
            <p:cNvSpPr txBox="1">
              <a:spLocks noChangeArrowheads="1"/>
            </p:cNvSpPr>
            <p:nvPr/>
          </p:nvSpPr>
          <p:spPr bwMode="auto">
            <a:xfrm>
              <a:off x="108271" y="0"/>
              <a:ext cx="1194350" cy="21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200">
                  <a:solidFill>
                    <a:schemeClr val="bg1"/>
                  </a:solidFill>
                  <a:latin typeface="微软雅黑" pitchFamily="34" charset="-122"/>
                  <a:ea typeface="微软雅黑" pitchFamily="34" charset="-122"/>
                </a:rPr>
                <a:t>请在此添加图片说明</a:t>
              </a:r>
            </a:p>
          </p:txBody>
        </p:sp>
        <p:sp>
          <p:nvSpPr>
            <p:cNvPr id="44045" name="等腰三角形 27"/>
            <p:cNvSpPr>
              <a:spLocks noChangeArrowheads="1"/>
            </p:cNvSpPr>
            <p:nvPr/>
          </p:nvSpPr>
          <p:spPr bwMode="auto">
            <a:xfrm rot="5400000" flipH="1" flipV="1">
              <a:off x="-9110" y="42599"/>
              <a:ext cx="132091" cy="113872"/>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sz="1200"/>
            </a:p>
          </p:txBody>
        </p:sp>
      </p:grpSp>
      <p:sp>
        <p:nvSpPr>
          <p:cNvPr id="44040" name="文本框 28"/>
          <p:cNvSpPr txBox="1">
            <a:spLocks noChangeArrowheads="1"/>
          </p:cNvSpPr>
          <p:nvPr/>
        </p:nvSpPr>
        <p:spPr bwMode="auto">
          <a:xfrm>
            <a:off x="833438" y="1090613"/>
            <a:ext cx="177323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8000">
                <a:solidFill>
                  <a:srgbClr val="0C86B6"/>
                </a:solidFill>
              </a:rPr>
              <a:t>73%</a:t>
            </a:r>
            <a:endParaRPr lang="zh-CN" altLang="en-US" sz="8000">
              <a:solidFill>
                <a:srgbClr val="0C86B6"/>
              </a:solidFill>
            </a:endParaRPr>
          </a:p>
        </p:txBody>
      </p:sp>
      <p:sp>
        <p:nvSpPr>
          <p:cNvPr id="44041" name="文本框 29"/>
          <p:cNvSpPr txBox="1">
            <a:spLocks noChangeArrowheads="1"/>
          </p:cNvSpPr>
          <p:nvPr/>
        </p:nvSpPr>
        <p:spPr bwMode="auto">
          <a:xfrm>
            <a:off x="9721850" y="4664075"/>
            <a:ext cx="17732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8000">
                <a:solidFill>
                  <a:srgbClr val="777370"/>
                </a:solidFill>
              </a:rPr>
              <a:t>27%</a:t>
            </a:r>
            <a:endParaRPr lang="zh-CN" altLang="en-US" sz="8000">
              <a:solidFill>
                <a:srgbClr val="777370"/>
              </a:solidFill>
            </a:endParaRPr>
          </a:p>
        </p:txBody>
      </p:sp>
      <p:sp>
        <p:nvSpPr>
          <p:cNvPr id="44042" name="文本框 30"/>
          <p:cNvSpPr txBox="1">
            <a:spLocks noChangeArrowheads="1"/>
          </p:cNvSpPr>
          <p:nvPr/>
        </p:nvSpPr>
        <p:spPr bwMode="auto">
          <a:xfrm>
            <a:off x="5240338" y="4664075"/>
            <a:ext cx="4073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个性定制服务。我们秉承“给您演示的光和热”的理念，为您分担职场压力</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让您的每一次亮相都信心澎湃。</a:t>
            </a:r>
          </a:p>
        </p:txBody>
      </p:sp>
      <p:sp>
        <p:nvSpPr>
          <p:cNvPr id="44043" name="文本框 31"/>
          <p:cNvSpPr txBox="1">
            <a:spLocks noChangeArrowheads="1"/>
          </p:cNvSpPr>
          <p:nvPr/>
        </p:nvSpPr>
        <p:spPr bwMode="auto">
          <a:xfrm>
            <a:off x="2933700" y="1157288"/>
            <a:ext cx="4052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50000"/>
              </a:lnSpc>
              <a:buFont typeface="Arial" pitchFamily="34" charset="0"/>
              <a:buNone/>
            </a:pPr>
            <a:r>
              <a:rPr lang="zh-CN" altLang="en-US" sz="1200" dirty="0" smtClean="0">
                <a:latin typeface="微软雅黑" pitchFamily="34" charset="-122"/>
                <a:ea typeface="微软雅黑" pitchFamily="34" charset="-122"/>
              </a:rPr>
              <a:t>锐旗设计致力于</a:t>
            </a:r>
            <a:r>
              <a:rPr lang="zh-CN" altLang="en-US" sz="1200" dirty="0">
                <a:latin typeface="微软雅黑" pitchFamily="34" charset="-122"/>
                <a:ea typeface="微软雅黑" pitchFamily="34" charset="-122"/>
              </a:rPr>
              <a:t>专业</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模板的发布，课件及汇报</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的美化，并为您提供专业的</a:t>
            </a:r>
            <a:r>
              <a:rPr lang="en-US" altLang="zh-CN" sz="1200" dirty="0">
                <a:latin typeface="微软雅黑" pitchFamily="34" charset="-122"/>
                <a:ea typeface="微软雅黑" pitchFamily="34" charset="-122"/>
              </a:rPr>
              <a:t>PPT</a:t>
            </a:r>
            <a:r>
              <a:rPr lang="zh-CN" altLang="en-US" sz="1200" dirty="0">
                <a:latin typeface="微软雅黑" pitchFamily="34" charset="-122"/>
                <a:ea typeface="微软雅黑" pitchFamily="34" charset="-122"/>
              </a:rPr>
              <a:t>个性定制服务。我们秉承“给您演示的光和热”的理念，为您分担职场压力</a:t>
            </a:r>
            <a:r>
              <a:rPr lang="en-US" altLang="zh-CN" sz="1200" dirty="0">
                <a:latin typeface="微软雅黑" pitchFamily="34" charset="-122"/>
                <a:ea typeface="微软雅黑" pitchFamily="34" charset="-122"/>
              </a:rPr>
              <a:t>,</a:t>
            </a:r>
            <a:r>
              <a:rPr lang="zh-CN" altLang="en-US" sz="1200" dirty="0">
                <a:latin typeface="微软雅黑" pitchFamily="34" charset="-122"/>
                <a:ea typeface="微软雅黑" pitchFamily="34" charset="-122"/>
              </a:rPr>
              <a:t>让您的每一次亮相都信心澎湃。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3"/>
          <p:cNvSpPr>
            <a:spLocks noChangeArrowheads="1"/>
          </p:cNvSpPr>
          <p:nvPr/>
        </p:nvSpPr>
        <p:spPr bwMode="auto">
          <a:xfrm>
            <a:off x="0" y="0"/>
            <a:ext cx="4470400" cy="6858000"/>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nvGrpSpPr>
          <p:cNvPr id="17411" name="组合 11"/>
          <p:cNvGrpSpPr>
            <a:grpSpLocks/>
          </p:cNvGrpSpPr>
          <p:nvPr/>
        </p:nvGrpSpPr>
        <p:grpSpPr bwMode="auto">
          <a:xfrm rot="2458314">
            <a:off x="430213" y="277813"/>
            <a:ext cx="4921250" cy="7697787"/>
            <a:chOff x="0" y="0"/>
            <a:chExt cx="4921129" cy="7697550"/>
          </a:xfrm>
        </p:grpSpPr>
        <p:grpSp>
          <p:nvGrpSpPr>
            <p:cNvPr id="17422" name="组合 7"/>
            <p:cNvGrpSpPr>
              <a:grpSpLocks/>
            </p:cNvGrpSpPr>
            <p:nvPr/>
          </p:nvGrpSpPr>
          <p:grpSpPr bwMode="auto">
            <a:xfrm>
              <a:off x="0" y="0"/>
              <a:ext cx="4921129" cy="7697550"/>
              <a:chOff x="0" y="0"/>
              <a:chExt cx="4921129" cy="7697550"/>
            </a:xfrm>
          </p:grpSpPr>
          <p:pic>
            <p:nvPicPr>
              <p:cNvPr id="17424" name="Picture 43" descr="iPhone6_mockup_front_wh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21129" cy="76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直角三角形 5"/>
              <p:cNvSpPr>
                <a:spLocks noChangeArrowheads="1"/>
              </p:cNvSpPr>
              <p:nvPr/>
            </p:nvSpPr>
            <p:spPr bwMode="auto">
              <a:xfrm>
                <a:off x="962873" y="1231832"/>
                <a:ext cx="2975428" cy="5225143"/>
              </a:xfrm>
              <a:prstGeom prst="rtTriangle">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17426" name="直角三角形 6"/>
              <p:cNvSpPr>
                <a:spLocks noChangeArrowheads="1"/>
              </p:cNvSpPr>
              <p:nvPr/>
            </p:nvSpPr>
            <p:spPr bwMode="auto">
              <a:xfrm rot="10800000">
                <a:off x="948359" y="1217318"/>
                <a:ext cx="2975428" cy="5225143"/>
              </a:xfrm>
              <a:prstGeom prst="rtTriangle">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pic>
          <p:nvPicPr>
            <p:cNvPr id="17423" name="组合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58314">
              <a:off x="1932975" y="3176120"/>
              <a:ext cx="1024128" cy="109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2" name="组合 14"/>
          <p:cNvGrpSpPr>
            <a:grpSpLocks/>
          </p:cNvGrpSpPr>
          <p:nvPr/>
        </p:nvGrpSpPr>
        <p:grpSpPr bwMode="auto">
          <a:xfrm>
            <a:off x="7385050" y="1954213"/>
            <a:ext cx="3789363" cy="723900"/>
            <a:chOff x="0" y="0"/>
            <a:chExt cx="3788681" cy="724147"/>
          </a:xfrm>
        </p:grpSpPr>
        <p:sp>
          <p:nvSpPr>
            <p:cNvPr id="17420" name="矩形 12"/>
            <p:cNvSpPr>
              <a:spLocks noChangeArrowheads="1"/>
            </p:cNvSpPr>
            <p:nvPr/>
          </p:nvSpPr>
          <p:spPr bwMode="auto">
            <a:xfrm>
              <a:off x="0" y="0"/>
              <a:ext cx="1092746" cy="611357"/>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r>
                <a:rPr lang="en-US" altLang="zh-CN" sz="2800" b="1">
                  <a:solidFill>
                    <a:srgbClr val="FFFFFF"/>
                  </a:solidFill>
                  <a:latin typeface="微软雅黑" pitchFamily="34" charset="-122"/>
                  <a:ea typeface="微软雅黑" pitchFamily="34" charset="-122"/>
                </a:rPr>
                <a:t> </a:t>
              </a:r>
              <a:r>
                <a:rPr lang="zh-CN" altLang="en-US" sz="2800" b="1">
                  <a:solidFill>
                    <a:srgbClr val="FFFFFF"/>
                  </a:solidFill>
                  <a:latin typeface="微软雅黑" pitchFamily="34" charset="-122"/>
                  <a:ea typeface="微软雅黑" pitchFamily="34" charset="-122"/>
                </a:rPr>
                <a:t>目录</a:t>
              </a:r>
            </a:p>
          </p:txBody>
        </p:sp>
        <p:sp>
          <p:nvSpPr>
            <p:cNvPr id="17421" name="文本框 13"/>
            <p:cNvSpPr txBox="1">
              <a:spLocks noChangeArrowheads="1"/>
            </p:cNvSpPr>
            <p:nvPr/>
          </p:nvSpPr>
          <p:spPr bwMode="auto">
            <a:xfrm>
              <a:off x="1107260" y="200927"/>
              <a:ext cx="26814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2800" b="1">
                  <a:solidFill>
                    <a:srgbClr val="404040"/>
                  </a:solidFill>
                  <a:latin typeface="微软雅黑" pitchFamily="34" charset="-122"/>
                  <a:ea typeface="微软雅黑" pitchFamily="34" charset="-122"/>
                </a:rPr>
                <a:t>Contents</a:t>
              </a:r>
              <a:endParaRPr lang="zh-CN" altLang="en-US" sz="2800" b="1">
                <a:solidFill>
                  <a:srgbClr val="404040"/>
                </a:solidFill>
                <a:latin typeface="微软雅黑" pitchFamily="34" charset="-122"/>
                <a:ea typeface="微软雅黑" pitchFamily="34" charset="-122"/>
              </a:endParaRPr>
            </a:p>
          </p:txBody>
        </p:sp>
      </p:grpSp>
      <p:sp>
        <p:nvSpPr>
          <p:cNvPr id="17413" name="文本框 15"/>
          <p:cNvSpPr txBox="1">
            <a:spLocks noChangeArrowheads="1"/>
          </p:cNvSpPr>
          <p:nvPr/>
        </p:nvSpPr>
        <p:spPr bwMode="auto">
          <a:xfrm>
            <a:off x="7321550" y="3005138"/>
            <a:ext cx="3125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400" b="1">
                <a:latin typeface="微软雅黑" pitchFamily="34" charset="-122"/>
                <a:ea typeface="微软雅黑" pitchFamily="34" charset="-122"/>
              </a:rPr>
              <a:t>一、项目概况</a:t>
            </a:r>
          </a:p>
        </p:txBody>
      </p:sp>
      <p:sp>
        <p:nvSpPr>
          <p:cNvPr id="17414" name="文本框 16"/>
          <p:cNvSpPr txBox="1">
            <a:spLocks noChangeArrowheads="1"/>
          </p:cNvSpPr>
          <p:nvPr/>
        </p:nvSpPr>
        <p:spPr bwMode="auto">
          <a:xfrm>
            <a:off x="7321550" y="3567113"/>
            <a:ext cx="3125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400" b="1">
                <a:latin typeface="微软雅黑" pitchFamily="34" charset="-122"/>
                <a:ea typeface="微软雅黑" pitchFamily="34" charset="-122"/>
              </a:rPr>
              <a:t>二、团队成员</a:t>
            </a:r>
          </a:p>
        </p:txBody>
      </p:sp>
      <p:sp>
        <p:nvSpPr>
          <p:cNvPr id="17415" name="文本框 17"/>
          <p:cNvSpPr txBox="1">
            <a:spLocks noChangeArrowheads="1"/>
          </p:cNvSpPr>
          <p:nvPr/>
        </p:nvSpPr>
        <p:spPr bwMode="auto">
          <a:xfrm>
            <a:off x="7321550" y="4129088"/>
            <a:ext cx="3125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400" b="1">
                <a:latin typeface="微软雅黑" pitchFamily="34" charset="-122"/>
                <a:ea typeface="微软雅黑" pitchFamily="34" charset="-122"/>
              </a:rPr>
              <a:t>三、行业及市场</a:t>
            </a:r>
          </a:p>
        </p:txBody>
      </p:sp>
      <p:sp>
        <p:nvSpPr>
          <p:cNvPr id="17416" name="文本框 18"/>
          <p:cNvSpPr txBox="1">
            <a:spLocks noChangeArrowheads="1"/>
          </p:cNvSpPr>
          <p:nvPr/>
        </p:nvSpPr>
        <p:spPr bwMode="auto">
          <a:xfrm>
            <a:off x="7321550" y="4691063"/>
            <a:ext cx="3125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400" b="1">
                <a:latin typeface="微软雅黑" pitchFamily="34" charset="-122"/>
                <a:ea typeface="微软雅黑" pitchFamily="34" charset="-122"/>
              </a:rPr>
              <a:t>四、产品特色</a:t>
            </a:r>
          </a:p>
        </p:txBody>
      </p:sp>
      <p:sp>
        <p:nvSpPr>
          <p:cNvPr id="17417" name="文本框 19"/>
          <p:cNvSpPr txBox="1">
            <a:spLocks noChangeArrowheads="1"/>
          </p:cNvSpPr>
          <p:nvPr/>
        </p:nvSpPr>
        <p:spPr bwMode="auto">
          <a:xfrm>
            <a:off x="7321550" y="5253038"/>
            <a:ext cx="3125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400" b="1">
                <a:latin typeface="微软雅黑" pitchFamily="34" charset="-122"/>
                <a:ea typeface="微软雅黑" pitchFamily="34" charset="-122"/>
              </a:rPr>
              <a:t>五、财务计划</a:t>
            </a:r>
          </a:p>
        </p:txBody>
      </p:sp>
      <p:sp>
        <p:nvSpPr>
          <p:cNvPr id="17418" name="文本框 20"/>
          <p:cNvSpPr txBox="1">
            <a:spLocks noChangeArrowheads="1"/>
          </p:cNvSpPr>
          <p:nvPr/>
        </p:nvSpPr>
        <p:spPr bwMode="auto">
          <a:xfrm>
            <a:off x="7321550" y="5815013"/>
            <a:ext cx="3125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400" b="1">
                <a:latin typeface="微软雅黑" pitchFamily="34" charset="-122"/>
                <a:ea typeface="微软雅黑" pitchFamily="34" charset="-122"/>
              </a:rPr>
              <a:t>六、风险与对策</a:t>
            </a:r>
          </a:p>
        </p:txBody>
      </p:sp>
      <p:cxnSp>
        <p:nvCxnSpPr>
          <p:cNvPr id="17419" name="直接连接符 22"/>
          <p:cNvCxnSpPr>
            <a:cxnSpLocks noChangeShapeType="1"/>
          </p:cNvCxnSpPr>
          <p:nvPr/>
        </p:nvCxnSpPr>
        <p:spPr bwMode="auto">
          <a:xfrm>
            <a:off x="7385050" y="2801938"/>
            <a:ext cx="4186238"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058"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45059"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财务计划</a:t>
            </a:r>
          </a:p>
        </p:txBody>
      </p:sp>
      <p:sp>
        <p:nvSpPr>
          <p:cNvPr id="45060"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45061" name="组合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4338"/>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2" name="组合 18"/>
          <p:cNvGrpSpPr>
            <a:grpSpLocks/>
          </p:cNvGrpSpPr>
          <p:nvPr/>
        </p:nvGrpSpPr>
        <p:grpSpPr bwMode="auto">
          <a:xfrm>
            <a:off x="1158875" y="1917700"/>
            <a:ext cx="9666288" cy="2032000"/>
            <a:chOff x="0" y="0"/>
            <a:chExt cx="9666514" cy="2032000"/>
          </a:xfrm>
        </p:grpSpPr>
        <p:cxnSp>
          <p:nvCxnSpPr>
            <p:cNvPr id="45066" name="直接连接符 19"/>
            <p:cNvCxnSpPr>
              <a:cxnSpLocks noChangeShapeType="1"/>
            </p:cNvCxnSpPr>
            <p:nvPr/>
          </p:nvCxnSpPr>
          <p:spPr bwMode="auto">
            <a:xfrm>
              <a:off x="769257" y="983472"/>
              <a:ext cx="8258629" cy="0"/>
            </a:xfrm>
            <a:prstGeom prst="line">
              <a:avLst/>
            </a:prstGeom>
            <a:noFill/>
            <a:ln w="6350">
              <a:solidFill>
                <a:srgbClr val="2B7BDA"/>
              </a:solidFill>
              <a:round/>
              <a:headEnd/>
              <a:tailEnd/>
            </a:ln>
            <a:extLst>
              <a:ext uri="{909E8E84-426E-40DD-AFC4-6F175D3DCCD1}">
                <a14:hiddenFill xmlns:a14="http://schemas.microsoft.com/office/drawing/2010/main">
                  <a:noFill/>
                </a14:hiddenFill>
              </a:ext>
            </a:extLst>
          </p:spPr>
        </p:cxnSp>
        <p:sp>
          <p:nvSpPr>
            <p:cNvPr id="45067" name="椭圆 20"/>
            <p:cNvSpPr>
              <a:spLocks noChangeArrowheads="1"/>
            </p:cNvSpPr>
            <p:nvPr/>
          </p:nvSpPr>
          <p:spPr bwMode="auto">
            <a:xfrm>
              <a:off x="0" y="246743"/>
              <a:ext cx="1538514" cy="1538514"/>
            </a:xfrm>
            <a:prstGeom prst="ellipse">
              <a:avLst/>
            </a:prstGeom>
            <a:solidFill>
              <a:schemeClr val="bg1"/>
            </a:solidFill>
            <a:ln w="12700">
              <a:solidFill>
                <a:srgbClr val="0C86B6"/>
              </a:solidFill>
              <a:round/>
              <a:headEnd/>
              <a:tailEnd/>
            </a:ln>
          </p:spPr>
          <p:txBody>
            <a:bodyPr anchor="ctr"/>
            <a:lstStyle/>
            <a:p>
              <a:pPr algn="ctr">
                <a:buFont typeface="Arial" pitchFamily="34" charset="0"/>
                <a:buNone/>
              </a:pPr>
              <a:endParaRPr lang="zh-CN" altLang="en-US">
                <a:solidFill>
                  <a:srgbClr val="FFFFFF"/>
                </a:solidFill>
              </a:endParaRPr>
            </a:p>
          </p:txBody>
        </p:sp>
        <p:sp>
          <p:nvSpPr>
            <p:cNvPr id="45068" name="椭圆 21"/>
            <p:cNvSpPr>
              <a:spLocks noChangeArrowheads="1"/>
            </p:cNvSpPr>
            <p:nvPr/>
          </p:nvSpPr>
          <p:spPr bwMode="auto">
            <a:xfrm>
              <a:off x="1908628" y="246743"/>
              <a:ext cx="1538514" cy="1538514"/>
            </a:xfrm>
            <a:prstGeom prst="ellipse">
              <a:avLst/>
            </a:prstGeom>
            <a:solidFill>
              <a:schemeClr val="bg1"/>
            </a:solidFill>
            <a:ln w="12700">
              <a:solidFill>
                <a:srgbClr val="0C86B6"/>
              </a:solidFill>
              <a:round/>
              <a:headEnd/>
              <a:tailEnd/>
            </a:ln>
          </p:spPr>
          <p:txBody>
            <a:bodyPr anchor="ctr"/>
            <a:lstStyle/>
            <a:p>
              <a:pPr algn="ctr">
                <a:buFont typeface="Arial" pitchFamily="34" charset="0"/>
                <a:buNone/>
              </a:pPr>
              <a:endParaRPr lang="zh-CN" altLang="en-US">
                <a:solidFill>
                  <a:srgbClr val="FFFFFF"/>
                </a:solidFill>
              </a:endParaRPr>
            </a:p>
          </p:txBody>
        </p:sp>
        <p:sp>
          <p:nvSpPr>
            <p:cNvPr id="45069" name="椭圆 22"/>
            <p:cNvSpPr>
              <a:spLocks noChangeArrowheads="1"/>
            </p:cNvSpPr>
            <p:nvPr/>
          </p:nvSpPr>
          <p:spPr bwMode="auto">
            <a:xfrm>
              <a:off x="3817256" y="0"/>
              <a:ext cx="2032000" cy="2032000"/>
            </a:xfrm>
            <a:prstGeom prst="ellipse">
              <a:avLst/>
            </a:prstGeom>
            <a:solidFill>
              <a:schemeClr val="bg1"/>
            </a:solidFill>
            <a:ln w="28575">
              <a:solidFill>
                <a:srgbClr val="0C86B6"/>
              </a:solidFill>
              <a:round/>
              <a:headEnd/>
              <a:tailEnd/>
            </a:ln>
          </p:spPr>
          <p:txBody>
            <a:bodyPr anchor="ctr"/>
            <a:lstStyle/>
            <a:p>
              <a:pPr algn="ctr">
                <a:buFont typeface="Arial" pitchFamily="34" charset="0"/>
                <a:buNone/>
              </a:pPr>
              <a:endParaRPr lang="zh-CN" altLang="en-US">
                <a:solidFill>
                  <a:srgbClr val="FFFFFF"/>
                </a:solidFill>
              </a:endParaRPr>
            </a:p>
          </p:txBody>
        </p:sp>
        <p:sp>
          <p:nvSpPr>
            <p:cNvPr id="45070" name="椭圆 23"/>
            <p:cNvSpPr>
              <a:spLocks noChangeArrowheads="1"/>
            </p:cNvSpPr>
            <p:nvPr/>
          </p:nvSpPr>
          <p:spPr bwMode="auto">
            <a:xfrm>
              <a:off x="6219371" y="246743"/>
              <a:ext cx="1538514" cy="1538514"/>
            </a:xfrm>
            <a:prstGeom prst="ellipse">
              <a:avLst/>
            </a:prstGeom>
            <a:solidFill>
              <a:schemeClr val="bg1"/>
            </a:solidFill>
            <a:ln w="12700">
              <a:solidFill>
                <a:srgbClr val="0C86B6"/>
              </a:solidFill>
              <a:round/>
              <a:headEnd/>
              <a:tailEnd/>
            </a:ln>
          </p:spPr>
          <p:txBody>
            <a:bodyPr anchor="ctr"/>
            <a:lstStyle/>
            <a:p>
              <a:pPr algn="ctr">
                <a:buFont typeface="Arial" pitchFamily="34" charset="0"/>
                <a:buNone/>
              </a:pPr>
              <a:endParaRPr lang="zh-CN" altLang="en-US">
                <a:solidFill>
                  <a:srgbClr val="FFFFFF"/>
                </a:solidFill>
              </a:endParaRPr>
            </a:p>
          </p:txBody>
        </p:sp>
        <p:sp>
          <p:nvSpPr>
            <p:cNvPr id="45071" name="椭圆 24"/>
            <p:cNvSpPr>
              <a:spLocks noChangeArrowheads="1"/>
            </p:cNvSpPr>
            <p:nvPr/>
          </p:nvSpPr>
          <p:spPr bwMode="auto">
            <a:xfrm>
              <a:off x="8128000" y="246743"/>
              <a:ext cx="1538514" cy="1538514"/>
            </a:xfrm>
            <a:prstGeom prst="ellipse">
              <a:avLst/>
            </a:prstGeom>
            <a:solidFill>
              <a:schemeClr val="bg1"/>
            </a:solidFill>
            <a:ln w="12700">
              <a:solidFill>
                <a:srgbClr val="0C86B6"/>
              </a:solidFill>
              <a:round/>
              <a:headEnd/>
              <a:tailEnd/>
            </a:ln>
          </p:spPr>
          <p:txBody>
            <a:bodyPr anchor="ctr"/>
            <a:lstStyle/>
            <a:p>
              <a:pPr algn="ctr">
                <a:buFont typeface="Arial" pitchFamily="34" charset="0"/>
                <a:buNone/>
              </a:pPr>
              <a:endParaRPr lang="zh-CN" altLang="en-US">
                <a:solidFill>
                  <a:srgbClr val="FFFFFF"/>
                </a:solidFill>
              </a:endParaRPr>
            </a:p>
          </p:txBody>
        </p:sp>
        <p:sp>
          <p:nvSpPr>
            <p:cNvPr id="45072" name="文本框 25"/>
            <p:cNvSpPr txBox="1">
              <a:spLocks noChangeArrowheads="1"/>
            </p:cNvSpPr>
            <p:nvPr/>
          </p:nvSpPr>
          <p:spPr bwMode="auto">
            <a:xfrm>
              <a:off x="261256" y="785167"/>
              <a:ext cx="1016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2400" b="1">
                  <a:solidFill>
                    <a:srgbClr val="000000"/>
                  </a:solidFill>
                  <a:latin typeface="微软雅黑" pitchFamily="34" charset="-122"/>
                  <a:ea typeface="微软雅黑" pitchFamily="34" charset="-122"/>
                </a:rPr>
                <a:t>标题</a:t>
              </a:r>
            </a:p>
          </p:txBody>
        </p:sp>
        <p:sp>
          <p:nvSpPr>
            <p:cNvPr id="45073" name="文本框 26"/>
            <p:cNvSpPr txBox="1">
              <a:spLocks noChangeArrowheads="1"/>
            </p:cNvSpPr>
            <p:nvPr/>
          </p:nvSpPr>
          <p:spPr bwMode="auto">
            <a:xfrm>
              <a:off x="2169884" y="785167"/>
              <a:ext cx="1016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2400" b="1">
                  <a:solidFill>
                    <a:srgbClr val="000000"/>
                  </a:solidFill>
                  <a:latin typeface="微软雅黑" pitchFamily="34" charset="-122"/>
                  <a:ea typeface="微软雅黑" pitchFamily="34" charset="-122"/>
                </a:rPr>
                <a:t>标题</a:t>
              </a:r>
            </a:p>
          </p:txBody>
        </p:sp>
        <p:sp>
          <p:nvSpPr>
            <p:cNvPr id="45074" name="文本框 27"/>
            <p:cNvSpPr txBox="1">
              <a:spLocks noChangeArrowheads="1"/>
            </p:cNvSpPr>
            <p:nvPr/>
          </p:nvSpPr>
          <p:spPr bwMode="auto">
            <a:xfrm>
              <a:off x="3940630" y="723611"/>
              <a:ext cx="17852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3200" b="1">
                  <a:solidFill>
                    <a:srgbClr val="000000"/>
                  </a:solidFill>
                  <a:latin typeface="微软雅黑" pitchFamily="34" charset="-122"/>
                  <a:ea typeface="微软雅黑" pitchFamily="34" charset="-122"/>
                </a:rPr>
                <a:t>标题</a:t>
              </a:r>
            </a:p>
          </p:txBody>
        </p:sp>
        <p:sp>
          <p:nvSpPr>
            <p:cNvPr id="45075" name="文本框 28"/>
            <p:cNvSpPr txBox="1">
              <a:spLocks noChangeArrowheads="1"/>
            </p:cNvSpPr>
            <p:nvPr/>
          </p:nvSpPr>
          <p:spPr bwMode="auto">
            <a:xfrm>
              <a:off x="6480627" y="785167"/>
              <a:ext cx="1016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2400" b="1">
                  <a:solidFill>
                    <a:srgbClr val="000000"/>
                  </a:solidFill>
                  <a:latin typeface="微软雅黑" pitchFamily="34" charset="-122"/>
                  <a:ea typeface="微软雅黑" pitchFamily="34" charset="-122"/>
                </a:rPr>
                <a:t>标题</a:t>
              </a:r>
            </a:p>
          </p:txBody>
        </p:sp>
        <p:sp>
          <p:nvSpPr>
            <p:cNvPr id="45076" name="文本框 29"/>
            <p:cNvSpPr txBox="1">
              <a:spLocks noChangeArrowheads="1"/>
            </p:cNvSpPr>
            <p:nvPr/>
          </p:nvSpPr>
          <p:spPr bwMode="auto">
            <a:xfrm>
              <a:off x="8389256" y="785167"/>
              <a:ext cx="1016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buFont typeface="Arial" pitchFamily="34" charset="0"/>
                <a:buNone/>
              </a:pPr>
              <a:r>
                <a:rPr lang="zh-CN" altLang="en-US" sz="2400" b="1">
                  <a:solidFill>
                    <a:srgbClr val="000000"/>
                  </a:solidFill>
                  <a:latin typeface="微软雅黑" pitchFamily="34" charset="-122"/>
                  <a:ea typeface="微软雅黑" pitchFamily="34" charset="-122"/>
                </a:rPr>
                <a:t>标题</a:t>
              </a:r>
            </a:p>
          </p:txBody>
        </p:sp>
      </p:grpSp>
      <p:grpSp>
        <p:nvGrpSpPr>
          <p:cNvPr id="45063" name="组合 30"/>
          <p:cNvGrpSpPr>
            <a:grpSpLocks/>
          </p:cNvGrpSpPr>
          <p:nvPr/>
        </p:nvGrpSpPr>
        <p:grpSpPr bwMode="auto">
          <a:xfrm>
            <a:off x="1158875" y="4365625"/>
            <a:ext cx="9666288" cy="1227138"/>
            <a:chOff x="0" y="0"/>
            <a:chExt cx="9666514" cy="1228264"/>
          </a:xfrm>
        </p:grpSpPr>
        <p:sp>
          <p:nvSpPr>
            <p:cNvPr id="45064" name="文本框 31"/>
            <p:cNvSpPr txBox="1">
              <a:spLocks noChangeArrowheads="1"/>
            </p:cNvSpPr>
            <p:nvPr/>
          </p:nvSpPr>
          <p:spPr bwMode="auto">
            <a:xfrm>
              <a:off x="0" y="489600"/>
              <a:ext cx="9666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rgbClr val="000000"/>
                  </a:solidFill>
                  <a:latin typeface="微软雅黑" pitchFamily="34" charset="-122"/>
                  <a:ea typeface="微软雅黑" pitchFamily="34" charset="-122"/>
                </a:rPr>
                <a:t>除了模板的发布与定制，我们还为您准备了使用教程，希望能够能够更好的使用该作品，授人以鱼不如授人以渔，希望您在下班之余，能够和我们一起进步，共同感受</a:t>
              </a:r>
              <a:r>
                <a:rPr lang="en-US" altLang="zh-CN" sz="1400">
                  <a:solidFill>
                    <a:srgbClr val="000000"/>
                  </a:solidFill>
                  <a:latin typeface="微软雅黑" pitchFamily="34" charset="-122"/>
                  <a:ea typeface="微软雅黑" pitchFamily="34" charset="-122"/>
                </a:rPr>
                <a:t>PPT</a:t>
              </a:r>
              <a:r>
                <a:rPr lang="zh-CN" altLang="en-US" sz="1400">
                  <a:solidFill>
                    <a:srgbClr val="000000"/>
                  </a:solidFill>
                  <a:latin typeface="微软雅黑" pitchFamily="34" charset="-122"/>
                  <a:ea typeface="微软雅黑" pitchFamily="34" charset="-122"/>
                </a:rPr>
                <a:t>的巨大魅力与价值。我们诚祝您在工作中事事顺心，步步高升！最后让我们谨记：最重要的不是</a:t>
              </a:r>
              <a:r>
                <a:rPr lang="en-US" altLang="zh-CN" sz="1400">
                  <a:solidFill>
                    <a:srgbClr val="000000"/>
                  </a:solidFill>
                  <a:latin typeface="微软雅黑" pitchFamily="34" charset="-122"/>
                  <a:ea typeface="微软雅黑" pitchFamily="34" charset="-122"/>
                </a:rPr>
                <a:t>PPT</a:t>
              </a:r>
              <a:r>
                <a:rPr lang="zh-CN" altLang="en-US" sz="1400">
                  <a:solidFill>
                    <a:srgbClr val="000000"/>
                  </a:solidFill>
                  <a:latin typeface="微软雅黑" pitchFamily="34" charset="-122"/>
                  <a:ea typeface="微软雅黑" pitchFamily="34" charset="-122"/>
                </a:rPr>
                <a:t>，是你。</a:t>
              </a:r>
              <a:endParaRPr lang="en-US" sz="1400">
                <a:solidFill>
                  <a:srgbClr val="000000"/>
                </a:solidFill>
                <a:latin typeface="微软雅黑" pitchFamily="34" charset="-122"/>
                <a:ea typeface="微软雅黑" pitchFamily="34" charset="-122"/>
              </a:endParaRPr>
            </a:p>
          </p:txBody>
        </p:sp>
        <p:sp>
          <p:nvSpPr>
            <p:cNvPr id="45065" name="矩形 32"/>
            <p:cNvSpPr>
              <a:spLocks noChangeArrowheads="1"/>
            </p:cNvSpPr>
            <p:nvPr/>
          </p:nvSpPr>
          <p:spPr bwMode="auto">
            <a:xfrm>
              <a:off x="0" y="0"/>
              <a:ext cx="3865251" cy="36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b="1" dirty="0" smtClean="0">
                  <a:solidFill>
                    <a:srgbClr val="404040"/>
                  </a:solidFill>
                  <a:latin typeface="微软雅黑" pitchFamily="34" charset="-122"/>
                  <a:ea typeface="微软雅黑" pitchFamily="34" charset="-122"/>
                </a:rPr>
                <a:t>锐旗设计致力于</a:t>
              </a:r>
              <a:r>
                <a:rPr lang="zh-CN" altLang="en-US" b="1" dirty="0">
                  <a:solidFill>
                    <a:srgbClr val="404040"/>
                  </a:solidFill>
                  <a:latin typeface="微软雅黑" pitchFamily="34" charset="-122"/>
                  <a:ea typeface="微软雅黑" pitchFamily="34" charset="-122"/>
                </a:rPr>
                <a:t>专业</a:t>
              </a:r>
              <a:r>
                <a:rPr lang="en-US" altLang="zh-CN" b="1" dirty="0">
                  <a:solidFill>
                    <a:srgbClr val="404040"/>
                  </a:solidFill>
                  <a:latin typeface="微软雅黑" pitchFamily="34" charset="-122"/>
                  <a:ea typeface="微软雅黑" pitchFamily="34" charset="-122"/>
                </a:rPr>
                <a:t>PPT</a:t>
              </a:r>
              <a:r>
                <a:rPr lang="zh-CN" altLang="en-US" b="1" dirty="0">
                  <a:solidFill>
                    <a:srgbClr val="404040"/>
                  </a:solidFill>
                  <a:latin typeface="微软雅黑" pitchFamily="34" charset="-122"/>
                  <a:ea typeface="微软雅黑" pitchFamily="34" charset="-122"/>
                </a:rPr>
                <a:t>模板的发布</a:t>
              </a:r>
              <a:endParaRPr lang="zh-CN" altLang="en-US" b="1" dirty="0">
                <a:solidFill>
                  <a:srgbClr val="404040"/>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bwMode="auto">
      <p:bgPr>
        <a:solidFill>
          <a:srgbClr val="0C86B6"/>
        </a:solidFill>
        <a:effectLst/>
      </p:bgPr>
    </p:bg>
    <p:spTree>
      <p:nvGrpSpPr>
        <p:cNvPr id="1" name=""/>
        <p:cNvGrpSpPr/>
        <p:nvPr/>
      </p:nvGrpSpPr>
      <p:grpSpPr>
        <a:xfrm>
          <a:off x="0" y="0"/>
          <a:ext cx="0" cy="0"/>
          <a:chOff x="0" y="0"/>
          <a:chExt cx="0" cy="0"/>
        </a:xfrm>
      </p:grpSpPr>
      <p:sp>
        <p:nvSpPr>
          <p:cNvPr id="46082" name="矩形 3"/>
          <p:cNvSpPr>
            <a:spLocks noChangeArrowheads="1"/>
          </p:cNvSpPr>
          <p:nvPr/>
        </p:nvSpPr>
        <p:spPr bwMode="auto">
          <a:xfrm>
            <a:off x="0" y="2003425"/>
            <a:ext cx="2647950" cy="2459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6083" name="文本框 25"/>
          <p:cNvSpPr txBox="1">
            <a:spLocks noChangeArrowheads="1"/>
          </p:cNvSpPr>
          <p:nvPr/>
        </p:nvSpPr>
        <p:spPr bwMode="auto">
          <a:xfrm>
            <a:off x="3028950" y="3005138"/>
            <a:ext cx="3714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800" b="1">
                <a:solidFill>
                  <a:schemeClr val="bg1"/>
                </a:solidFill>
                <a:latin typeface="微软雅黑" pitchFamily="34" charset="-122"/>
                <a:ea typeface="微软雅黑" pitchFamily="34" charset="-122"/>
              </a:rPr>
              <a:t>风险与对策</a:t>
            </a:r>
          </a:p>
        </p:txBody>
      </p:sp>
      <p:sp>
        <p:nvSpPr>
          <p:cNvPr id="46084" name="文本框 2"/>
          <p:cNvSpPr txBox="1">
            <a:spLocks noChangeArrowheads="1"/>
          </p:cNvSpPr>
          <p:nvPr/>
        </p:nvSpPr>
        <p:spPr bwMode="auto">
          <a:xfrm>
            <a:off x="3024188" y="2008188"/>
            <a:ext cx="5362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6600" b="1">
                <a:solidFill>
                  <a:schemeClr val="bg1"/>
                </a:solidFill>
                <a:latin typeface="微软雅黑" pitchFamily="34" charset="-122"/>
                <a:ea typeface="微软雅黑" pitchFamily="34" charset="-122"/>
              </a:rPr>
              <a:t>Part 06</a:t>
            </a:r>
            <a:endParaRPr lang="zh-CN" altLang="en-US" sz="6600" b="1">
              <a:solidFill>
                <a:schemeClr val="bg1"/>
              </a:solidFill>
              <a:latin typeface="微软雅黑" pitchFamily="34" charset="-122"/>
              <a:ea typeface="微软雅黑" pitchFamily="34" charset="-122"/>
            </a:endParaRPr>
          </a:p>
        </p:txBody>
      </p:sp>
      <p:sp>
        <p:nvSpPr>
          <p:cNvPr id="46085" name="文本框 26"/>
          <p:cNvSpPr txBox="1">
            <a:spLocks noChangeArrowheads="1"/>
          </p:cNvSpPr>
          <p:nvPr/>
        </p:nvSpPr>
        <p:spPr bwMode="auto">
          <a:xfrm>
            <a:off x="3105150" y="3940175"/>
            <a:ext cx="4926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solidFill>
                <a:latin typeface="微软雅黑" pitchFamily="34" charset="-122"/>
                <a:ea typeface="微软雅黑" pitchFamily="34" charset="-122"/>
              </a:rPr>
              <a:t>单击此处可以添加您对于本章节的简要描述，模板中的任意细节均可自由编辑，所有素材更是堪比定制级别的作品。</a:t>
            </a:r>
          </a:p>
        </p:txBody>
      </p:sp>
      <p:sp>
        <p:nvSpPr>
          <p:cNvPr id="46086" name="Freeform 493"/>
          <p:cNvSpPr>
            <a:spLocks/>
          </p:cNvSpPr>
          <p:nvPr/>
        </p:nvSpPr>
        <p:spPr bwMode="auto">
          <a:xfrm>
            <a:off x="936625" y="2736850"/>
            <a:ext cx="1127125" cy="1174750"/>
          </a:xfrm>
          <a:custGeom>
            <a:avLst/>
            <a:gdLst>
              <a:gd name="T0" fmla="*/ 2147483647 w 275"/>
              <a:gd name="T1" fmla="*/ 2147483647 h 287"/>
              <a:gd name="T2" fmla="*/ 2147483647 w 275"/>
              <a:gd name="T3" fmla="*/ 2147483647 h 287"/>
              <a:gd name="T4" fmla="*/ 2147483647 w 275"/>
              <a:gd name="T5" fmla="*/ 2147483647 h 287"/>
              <a:gd name="T6" fmla="*/ 2147483647 w 275"/>
              <a:gd name="T7" fmla="*/ 2147483647 h 287"/>
              <a:gd name="T8" fmla="*/ 2147483647 w 275"/>
              <a:gd name="T9" fmla="*/ 2147483647 h 287"/>
              <a:gd name="T10" fmla="*/ 2147483647 w 275"/>
              <a:gd name="T11" fmla="*/ 2147483647 h 287"/>
              <a:gd name="T12" fmla="*/ 2147483647 w 275"/>
              <a:gd name="T13" fmla="*/ 2147483647 h 287"/>
              <a:gd name="T14" fmla="*/ 2147483647 w 275"/>
              <a:gd name="T15" fmla="*/ 2147483647 h 287"/>
              <a:gd name="T16" fmla="*/ 2147483647 w 275"/>
              <a:gd name="T17" fmla="*/ 2147483647 h 287"/>
              <a:gd name="T18" fmla="*/ 2147483647 w 275"/>
              <a:gd name="T19" fmla="*/ 2147483647 h 287"/>
              <a:gd name="T20" fmla="*/ 2147483647 w 275"/>
              <a:gd name="T21" fmla="*/ 2147483647 h 287"/>
              <a:gd name="T22" fmla="*/ 2147483647 w 275"/>
              <a:gd name="T23" fmla="*/ 2147483647 h 287"/>
              <a:gd name="T24" fmla="*/ 2147483647 w 275"/>
              <a:gd name="T25" fmla="*/ 2147483647 h 287"/>
              <a:gd name="T26" fmla="*/ 2147483647 w 275"/>
              <a:gd name="T27" fmla="*/ 2147483647 h 287"/>
              <a:gd name="T28" fmla="*/ 2147483647 w 275"/>
              <a:gd name="T29" fmla="*/ 2147483647 h 287"/>
              <a:gd name="T30" fmla="*/ 2147483647 w 275"/>
              <a:gd name="T31" fmla="*/ 2147483647 h 287"/>
              <a:gd name="T32" fmla="*/ 2147483647 w 275"/>
              <a:gd name="T33" fmla="*/ 2147483647 h 287"/>
              <a:gd name="T34" fmla="*/ 2147483647 w 275"/>
              <a:gd name="T35" fmla="*/ 2147483647 h 287"/>
              <a:gd name="T36" fmla="*/ 2147483647 w 275"/>
              <a:gd name="T37" fmla="*/ 2147483647 h 287"/>
              <a:gd name="T38" fmla="*/ 2147483647 w 275"/>
              <a:gd name="T39" fmla="*/ 2147483647 h 287"/>
              <a:gd name="T40" fmla="*/ 2147483647 w 275"/>
              <a:gd name="T41" fmla="*/ 2147483647 h 287"/>
              <a:gd name="T42" fmla="*/ 2147483647 w 275"/>
              <a:gd name="T43" fmla="*/ 2147483647 h 287"/>
              <a:gd name="T44" fmla="*/ 2147483647 w 275"/>
              <a:gd name="T45" fmla="*/ 2147483647 h 287"/>
              <a:gd name="T46" fmla="*/ 2147483647 w 275"/>
              <a:gd name="T47" fmla="*/ 0 h 287"/>
              <a:gd name="T48" fmla="*/ 2147483647 w 275"/>
              <a:gd name="T49" fmla="*/ 2147483647 h 287"/>
              <a:gd name="T50" fmla="*/ 2147483647 w 275"/>
              <a:gd name="T51" fmla="*/ 2147483647 h 287"/>
              <a:gd name="T52" fmla="*/ 0 w 275"/>
              <a:gd name="T53" fmla="*/ 2147483647 h 287"/>
              <a:gd name="T54" fmla="*/ 2147483647 w 275"/>
              <a:gd name="T55" fmla="*/ 2147483647 h 287"/>
              <a:gd name="T56" fmla="*/ 2147483647 w 275"/>
              <a:gd name="T57" fmla="*/ 2147483647 h 287"/>
              <a:gd name="T58" fmla="*/ 2147483647 w 275"/>
              <a:gd name="T59" fmla="*/ 2147483647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47107"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风险与评估</a:t>
            </a:r>
          </a:p>
        </p:txBody>
      </p:sp>
      <p:sp>
        <p:nvSpPr>
          <p:cNvPr id="47108"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sp>
        <p:nvSpPr>
          <p:cNvPr id="47109" name="Freeform 493"/>
          <p:cNvSpPr>
            <a:spLocks/>
          </p:cNvSpPr>
          <p:nvPr/>
        </p:nvSpPr>
        <p:spPr bwMode="auto">
          <a:xfrm>
            <a:off x="485775" y="428625"/>
            <a:ext cx="349250" cy="365125"/>
          </a:xfrm>
          <a:custGeom>
            <a:avLst/>
            <a:gdLst>
              <a:gd name="T0" fmla="*/ 2147483647 w 275"/>
              <a:gd name="T1" fmla="*/ 2147483647 h 287"/>
              <a:gd name="T2" fmla="*/ 2147483647 w 275"/>
              <a:gd name="T3" fmla="*/ 2147483647 h 287"/>
              <a:gd name="T4" fmla="*/ 2147483647 w 275"/>
              <a:gd name="T5" fmla="*/ 2147483647 h 287"/>
              <a:gd name="T6" fmla="*/ 2147483647 w 275"/>
              <a:gd name="T7" fmla="*/ 2147483647 h 287"/>
              <a:gd name="T8" fmla="*/ 2147483647 w 275"/>
              <a:gd name="T9" fmla="*/ 2147483647 h 287"/>
              <a:gd name="T10" fmla="*/ 2147483647 w 275"/>
              <a:gd name="T11" fmla="*/ 2147483647 h 287"/>
              <a:gd name="T12" fmla="*/ 2147483647 w 275"/>
              <a:gd name="T13" fmla="*/ 2147483647 h 287"/>
              <a:gd name="T14" fmla="*/ 2147483647 w 275"/>
              <a:gd name="T15" fmla="*/ 2147483647 h 287"/>
              <a:gd name="T16" fmla="*/ 2147483647 w 275"/>
              <a:gd name="T17" fmla="*/ 2147483647 h 287"/>
              <a:gd name="T18" fmla="*/ 2147483647 w 275"/>
              <a:gd name="T19" fmla="*/ 2147483647 h 287"/>
              <a:gd name="T20" fmla="*/ 2147483647 w 275"/>
              <a:gd name="T21" fmla="*/ 2147483647 h 287"/>
              <a:gd name="T22" fmla="*/ 2147483647 w 275"/>
              <a:gd name="T23" fmla="*/ 2147483647 h 287"/>
              <a:gd name="T24" fmla="*/ 2147483647 w 275"/>
              <a:gd name="T25" fmla="*/ 2147483647 h 287"/>
              <a:gd name="T26" fmla="*/ 2147483647 w 275"/>
              <a:gd name="T27" fmla="*/ 2147483647 h 287"/>
              <a:gd name="T28" fmla="*/ 2147483647 w 275"/>
              <a:gd name="T29" fmla="*/ 2147483647 h 287"/>
              <a:gd name="T30" fmla="*/ 2147483647 w 275"/>
              <a:gd name="T31" fmla="*/ 2147483647 h 287"/>
              <a:gd name="T32" fmla="*/ 2147483647 w 275"/>
              <a:gd name="T33" fmla="*/ 2147483647 h 287"/>
              <a:gd name="T34" fmla="*/ 2147483647 w 275"/>
              <a:gd name="T35" fmla="*/ 2147483647 h 287"/>
              <a:gd name="T36" fmla="*/ 2147483647 w 275"/>
              <a:gd name="T37" fmla="*/ 2147483647 h 287"/>
              <a:gd name="T38" fmla="*/ 2147483647 w 275"/>
              <a:gd name="T39" fmla="*/ 2147483647 h 287"/>
              <a:gd name="T40" fmla="*/ 2147483647 w 275"/>
              <a:gd name="T41" fmla="*/ 2147483647 h 287"/>
              <a:gd name="T42" fmla="*/ 2147483647 w 275"/>
              <a:gd name="T43" fmla="*/ 2147483647 h 287"/>
              <a:gd name="T44" fmla="*/ 2147483647 w 275"/>
              <a:gd name="T45" fmla="*/ 2147483647 h 287"/>
              <a:gd name="T46" fmla="*/ 2147483647 w 275"/>
              <a:gd name="T47" fmla="*/ 0 h 287"/>
              <a:gd name="T48" fmla="*/ 2147483647 w 275"/>
              <a:gd name="T49" fmla="*/ 2147483647 h 287"/>
              <a:gd name="T50" fmla="*/ 2147483647 w 275"/>
              <a:gd name="T51" fmla="*/ 2147483647 h 287"/>
              <a:gd name="T52" fmla="*/ 0 w 275"/>
              <a:gd name="T53" fmla="*/ 2147483647 h 287"/>
              <a:gd name="T54" fmla="*/ 2147483647 w 275"/>
              <a:gd name="T55" fmla="*/ 2147483647 h 287"/>
              <a:gd name="T56" fmla="*/ 2147483647 w 275"/>
              <a:gd name="T57" fmla="*/ 2147483647 h 287"/>
              <a:gd name="T58" fmla="*/ 2147483647 w 275"/>
              <a:gd name="T59" fmla="*/ 2147483647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cxnSp>
        <p:nvCxnSpPr>
          <p:cNvPr id="47110" name="直接连接符 6"/>
          <p:cNvCxnSpPr>
            <a:cxnSpLocks noChangeShapeType="1"/>
          </p:cNvCxnSpPr>
          <p:nvPr/>
        </p:nvCxnSpPr>
        <p:spPr bwMode="auto">
          <a:xfrm>
            <a:off x="996950" y="3941763"/>
            <a:ext cx="9994900"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cxnSp>
      <p:cxnSp>
        <p:nvCxnSpPr>
          <p:cNvPr id="47111" name="直接连接符 7"/>
          <p:cNvCxnSpPr>
            <a:cxnSpLocks noChangeShapeType="1"/>
          </p:cNvCxnSpPr>
          <p:nvPr/>
        </p:nvCxnSpPr>
        <p:spPr bwMode="auto">
          <a:xfrm>
            <a:off x="5940425" y="1801813"/>
            <a:ext cx="0" cy="4306887"/>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cxnSp>
      <p:grpSp>
        <p:nvGrpSpPr>
          <p:cNvPr id="47112" name="组合 8"/>
          <p:cNvGrpSpPr>
            <a:grpSpLocks/>
          </p:cNvGrpSpPr>
          <p:nvPr/>
        </p:nvGrpSpPr>
        <p:grpSpPr bwMode="auto">
          <a:xfrm>
            <a:off x="1277938" y="2465388"/>
            <a:ext cx="4462462" cy="1046162"/>
            <a:chOff x="0" y="0"/>
            <a:chExt cx="4461858" cy="1045190"/>
          </a:xfrm>
        </p:grpSpPr>
        <p:sp>
          <p:nvSpPr>
            <p:cNvPr id="47127" name="椭圆 9"/>
            <p:cNvSpPr>
              <a:spLocks noChangeArrowheads="1"/>
            </p:cNvSpPr>
            <p:nvPr/>
          </p:nvSpPr>
          <p:spPr bwMode="auto">
            <a:xfrm>
              <a:off x="0" y="0"/>
              <a:ext cx="1045190" cy="1045190"/>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7128" name="Freeform 95"/>
            <p:cNvSpPr>
              <a:spLocks noEditPoints="1"/>
            </p:cNvSpPr>
            <p:nvPr/>
          </p:nvSpPr>
          <p:spPr bwMode="auto">
            <a:xfrm>
              <a:off x="209781" y="257872"/>
              <a:ext cx="486949" cy="529445"/>
            </a:xfrm>
            <a:custGeom>
              <a:avLst/>
              <a:gdLst>
                <a:gd name="T0" fmla="*/ 2147483647 w 176"/>
                <a:gd name="T1" fmla="*/ 2147483647 h 192"/>
                <a:gd name="T2" fmla="*/ 2147483647 w 176"/>
                <a:gd name="T3" fmla="*/ 0 h 192"/>
                <a:gd name="T4" fmla="*/ 2147483647 w 176"/>
                <a:gd name="T5" fmla="*/ 2147483647 h 192"/>
                <a:gd name="T6" fmla="*/ 2147483647 w 176"/>
                <a:gd name="T7" fmla="*/ 2147483647 h 192"/>
                <a:gd name="T8" fmla="*/ 2147483647 w 176"/>
                <a:gd name="T9" fmla="*/ 2147483647 h 192"/>
                <a:gd name="T10" fmla="*/ 2147483647 w 176"/>
                <a:gd name="T11" fmla="*/ 2147483647 h 192"/>
                <a:gd name="T12" fmla="*/ 0 w 176"/>
                <a:gd name="T13" fmla="*/ 2147483647 h 192"/>
                <a:gd name="T14" fmla="*/ 2147483647 w 176"/>
                <a:gd name="T15" fmla="*/ 2147483647 h 192"/>
                <a:gd name="T16" fmla="*/ 2147483647 w 176"/>
                <a:gd name="T17" fmla="*/ 2147483647 h 192"/>
                <a:gd name="T18" fmla="*/ 2147483647 w 176"/>
                <a:gd name="T19" fmla="*/ 2147483647 h 192"/>
                <a:gd name="T20" fmla="*/ 2147483647 w 176"/>
                <a:gd name="T21" fmla="*/ 2147483647 h 192"/>
                <a:gd name="T22" fmla="*/ 2147483647 w 176"/>
                <a:gd name="T23" fmla="*/ 2147483647 h 192"/>
                <a:gd name="T24" fmla="*/ 2147483647 w 176"/>
                <a:gd name="T25" fmla="*/ 2147483647 h 192"/>
                <a:gd name="T26" fmla="*/ 2147483647 w 176"/>
                <a:gd name="T27" fmla="*/ 2147483647 h 192"/>
                <a:gd name="T28" fmla="*/ 2147483647 w 176"/>
                <a:gd name="T29" fmla="*/ 2147483647 h 192"/>
                <a:gd name="T30" fmla="*/ 2147483647 w 176"/>
                <a:gd name="T31" fmla="*/ 2147483647 h 192"/>
                <a:gd name="T32" fmla="*/ 2147483647 w 176"/>
                <a:gd name="T33" fmla="*/ 2147483647 h 192"/>
                <a:gd name="T34" fmla="*/ 2147483647 w 176"/>
                <a:gd name="T35" fmla="*/ 2147483647 h 192"/>
                <a:gd name="T36" fmla="*/ 2147483647 w 176"/>
                <a:gd name="T37" fmla="*/ 2147483647 h 192"/>
                <a:gd name="T38" fmla="*/ 2147483647 w 176"/>
                <a:gd name="T39" fmla="*/ 2147483647 h 192"/>
                <a:gd name="T40" fmla="*/ 2147483647 w 176"/>
                <a:gd name="T41" fmla="*/ 2147483647 h 192"/>
                <a:gd name="T42" fmla="*/ 2147483647 w 176"/>
                <a:gd name="T43" fmla="*/ 2147483647 h 192"/>
                <a:gd name="T44" fmla="*/ 2147483647 w 176"/>
                <a:gd name="T45" fmla="*/ 2147483647 h 192"/>
                <a:gd name="T46" fmla="*/ 2147483647 w 176"/>
                <a:gd name="T47" fmla="*/ 2147483647 h 192"/>
                <a:gd name="T48" fmla="*/ 2147483647 w 176"/>
                <a:gd name="T49" fmla="*/ 2147483647 h 192"/>
                <a:gd name="T50" fmla="*/ 2147483647 w 176"/>
                <a:gd name="T51" fmla="*/ 2147483647 h 192"/>
                <a:gd name="T52" fmla="*/ 2147483647 w 176"/>
                <a:gd name="T53" fmla="*/ 2147483647 h 192"/>
                <a:gd name="T54" fmla="*/ 2147483647 w 176"/>
                <a:gd name="T55" fmla="*/ 2147483647 h 192"/>
                <a:gd name="T56" fmla="*/ 2147483647 w 176"/>
                <a:gd name="T57" fmla="*/ 2147483647 h 192"/>
                <a:gd name="T58" fmla="*/ 2147483647 w 176"/>
                <a:gd name="T59" fmla="*/ 2147483647 h 192"/>
                <a:gd name="T60" fmla="*/ 2147483647 w 176"/>
                <a:gd name="T61" fmla="*/ 2147483647 h 192"/>
                <a:gd name="T62" fmla="*/ 2147483647 w 176"/>
                <a:gd name="T63" fmla="*/ 2147483647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6" h="192">
                  <a:moveTo>
                    <a:pt x="175" y="1"/>
                  </a:moveTo>
                  <a:cubicBezTo>
                    <a:pt x="174" y="0"/>
                    <a:pt x="172" y="0"/>
                    <a:pt x="171" y="0"/>
                  </a:cubicBezTo>
                  <a:cubicBezTo>
                    <a:pt x="67" y="24"/>
                    <a:pt x="67" y="24"/>
                    <a:pt x="67" y="24"/>
                  </a:cubicBezTo>
                  <a:cubicBezTo>
                    <a:pt x="65" y="24"/>
                    <a:pt x="64" y="26"/>
                    <a:pt x="64" y="28"/>
                  </a:cubicBezTo>
                  <a:cubicBezTo>
                    <a:pt x="64" y="133"/>
                    <a:pt x="64" y="133"/>
                    <a:pt x="64" y="133"/>
                  </a:cubicBezTo>
                  <a:cubicBezTo>
                    <a:pt x="58" y="125"/>
                    <a:pt x="47" y="120"/>
                    <a:pt x="36" y="120"/>
                  </a:cubicBezTo>
                  <a:cubicBezTo>
                    <a:pt x="16" y="120"/>
                    <a:pt x="0" y="136"/>
                    <a:pt x="0" y="156"/>
                  </a:cubicBezTo>
                  <a:cubicBezTo>
                    <a:pt x="0" y="176"/>
                    <a:pt x="16" y="192"/>
                    <a:pt x="36" y="192"/>
                  </a:cubicBezTo>
                  <a:cubicBezTo>
                    <a:pt x="56" y="192"/>
                    <a:pt x="72" y="176"/>
                    <a:pt x="72" y="156"/>
                  </a:cubicBezTo>
                  <a:cubicBezTo>
                    <a:pt x="72" y="79"/>
                    <a:pt x="72" y="79"/>
                    <a:pt x="72" y="79"/>
                  </a:cubicBezTo>
                  <a:cubicBezTo>
                    <a:pt x="168" y="57"/>
                    <a:pt x="168" y="57"/>
                    <a:pt x="168" y="57"/>
                  </a:cubicBezTo>
                  <a:cubicBezTo>
                    <a:pt x="168" y="125"/>
                    <a:pt x="168" y="125"/>
                    <a:pt x="168" y="125"/>
                  </a:cubicBezTo>
                  <a:cubicBezTo>
                    <a:pt x="162" y="117"/>
                    <a:pt x="151" y="112"/>
                    <a:pt x="140" y="112"/>
                  </a:cubicBezTo>
                  <a:cubicBezTo>
                    <a:pt x="120" y="112"/>
                    <a:pt x="104" y="128"/>
                    <a:pt x="104" y="148"/>
                  </a:cubicBezTo>
                  <a:cubicBezTo>
                    <a:pt x="104" y="168"/>
                    <a:pt x="120" y="184"/>
                    <a:pt x="140" y="184"/>
                  </a:cubicBezTo>
                  <a:cubicBezTo>
                    <a:pt x="160" y="184"/>
                    <a:pt x="176" y="168"/>
                    <a:pt x="176" y="148"/>
                  </a:cubicBezTo>
                  <a:cubicBezTo>
                    <a:pt x="176" y="4"/>
                    <a:pt x="176" y="4"/>
                    <a:pt x="176" y="4"/>
                  </a:cubicBezTo>
                  <a:cubicBezTo>
                    <a:pt x="176" y="3"/>
                    <a:pt x="176" y="1"/>
                    <a:pt x="175" y="1"/>
                  </a:cubicBezTo>
                  <a:close/>
                  <a:moveTo>
                    <a:pt x="36" y="144"/>
                  </a:moveTo>
                  <a:cubicBezTo>
                    <a:pt x="30" y="144"/>
                    <a:pt x="24" y="149"/>
                    <a:pt x="24" y="156"/>
                  </a:cubicBezTo>
                  <a:cubicBezTo>
                    <a:pt x="24" y="158"/>
                    <a:pt x="22" y="160"/>
                    <a:pt x="20" y="160"/>
                  </a:cubicBezTo>
                  <a:cubicBezTo>
                    <a:pt x="18" y="160"/>
                    <a:pt x="16" y="158"/>
                    <a:pt x="16" y="156"/>
                  </a:cubicBezTo>
                  <a:cubicBezTo>
                    <a:pt x="16" y="145"/>
                    <a:pt x="25" y="136"/>
                    <a:pt x="36" y="136"/>
                  </a:cubicBezTo>
                  <a:cubicBezTo>
                    <a:pt x="38" y="136"/>
                    <a:pt x="40" y="138"/>
                    <a:pt x="40" y="140"/>
                  </a:cubicBezTo>
                  <a:cubicBezTo>
                    <a:pt x="40" y="142"/>
                    <a:pt x="38" y="144"/>
                    <a:pt x="36" y="144"/>
                  </a:cubicBezTo>
                  <a:close/>
                  <a:moveTo>
                    <a:pt x="140" y="136"/>
                  </a:moveTo>
                  <a:cubicBezTo>
                    <a:pt x="134" y="136"/>
                    <a:pt x="128" y="141"/>
                    <a:pt x="128" y="148"/>
                  </a:cubicBezTo>
                  <a:cubicBezTo>
                    <a:pt x="128" y="150"/>
                    <a:pt x="126" y="152"/>
                    <a:pt x="124" y="152"/>
                  </a:cubicBezTo>
                  <a:cubicBezTo>
                    <a:pt x="122" y="152"/>
                    <a:pt x="120" y="150"/>
                    <a:pt x="120" y="148"/>
                  </a:cubicBezTo>
                  <a:cubicBezTo>
                    <a:pt x="120" y="137"/>
                    <a:pt x="129" y="128"/>
                    <a:pt x="140" y="128"/>
                  </a:cubicBezTo>
                  <a:cubicBezTo>
                    <a:pt x="142" y="128"/>
                    <a:pt x="144" y="130"/>
                    <a:pt x="144" y="132"/>
                  </a:cubicBezTo>
                  <a:cubicBezTo>
                    <a:pt x="144" y="134"/>
                    <a:pt x="142" y="136"/>
                    <a:pt x="140" y="1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sp>
          <p:nvSpPr>
            <p:cNvPr id="47129" name="文本框 11"/>
            <p:cNvSpPr txBox="1">
              <a:spLocks noChangeArrowheads="1"/>
            </p:cNvSpPr>
            <p:nvPr/>
          </p:nvSpPr>
          <p:spPr bwMode="auto">
            <a:xfrm>
              <a:off x="1103247" y="90800"/>
              <a:ext cx="3358611" cy="73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模板的发布，课件及汇报</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的美化，并为您提供专业的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a:t>
              </a:r>
              <a:r>
                <a:rPr lang="en-US" altLang="zh-CN" sz="1400" dirty="0">
                  <a:solidFill>
                    <a:srgbClr val="000000"/>
                  </a:solidFill>
                  <a:latin typeface="微软雅黑" pitchFamily="34" charset="-122"/>
                  <a:ea typeface="微软雅黑" pitchFamily="34" charset="-122"/>
                </a:rPr>
                <a:t>.</a:t>
              </a:r>
              <a:endParaRPr lang="zh-CN" altLang="en-US" sz="1400" dirty="0">
                <a:solidFill>
                  <a:srgbClr val="000000"/>
                </a:solidFill>
                <a:latin typeface="微软雅黑" pitchFamily="34" charset="-122"/>
                <a:ea typeface="微软雅黑" pitchFamily="34" charset="-122"/>
              </a:endParaRPr>
            </a:p>
          </p:txBody>
        </p:sp>
      </p:grpSp>
      <p:grpSp>
        <p:nvGrpSpPr>
          <p:cNvPr id="47113" name="组合 13"/>
          <p:cNvGrpSpPr>
            <a:grpSpLocks/>
          </p:cNvGrpSpPr>
          <p:nvPr/>
        </p:nvGrpSpPr>
        <p:grpSpPr bwMode="auto">
          <a:xfrm>
            <a:off x="6342063" y="2446338"/>
            <a:ext cx="4503737" cy="1044575"/>
            <a:chOff x="0" y="0"/>
            <a:chExt cx="4504272" cy="1045190"/>
          </a:xfrm>
        </p:grpSpPr>
        <p:sp>
          <p:nvSpPr>
            <p:cNvPr id="47122" name="椭圆 14"/>
            <p:cNvSpPr>
              <a:spLocks noChangeArrowheads="1"/>
            </p:cNvSpPr>
            <p:nvPr/>
          </p:nvSpPr>
          <p:spPr bwMode="auto">
            <a:xfrm>
              <a:off x="0" y="0"/>
              <a:ext cx="1045190" cy="1045190"/>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grpSp>
          <p:nvGrpSpPr>
            <p:cNvPr id="47123" name="组合 15"/>
            <p:cNvGrpSpPr>
              <a:grpSpLocks/>
            </p:cNvGrpSpPr>
            <p:nvPr/>
          </p:nvGrpSpPr>
          <p:grpSpPr bwMode="auto">
            <a:xfrm>
              <a:off x="258757" y="324274"/>
              <a:ext cx="527675" cy="396641"/>
              <a:chOff x="0" y="0"/>
              <a:chExt cx="473075" cy="355600"/>
            </a:xfrm>
          </p:grpSpPr>
          <p:sp>
            <p:nvSpPr>
              <p:cNvPr id="47125" name="Freeform 59"/>
              <p:cNvSpPr>
                <a:spLocks/>
              </p:cNvSpPr>
              <p:nvPr/>
            </p:nvSpPr>
            <p:spPr bwMode="auto">
              <a:xfrm>
                <a:off x="0" y="71438"/>
                <a:ext cx="473075" cy="284162"/>
              </a:xfrm>
              <a:custGeom>
                <a:avLst/>
                <a:gdLst>
                  <a:gd name="T0" fmla="*/ 2147483647 w 192"/>
                  <a:gd name="T1" fmla="*/ 2147483647 h 115"/>
                  <a:gd name="T2" fmla="*/ 2147483647 w 192"/>
                  <a:gd name="T3" fmla="*/ 2147483647 h 115"/>
                  <a:gd name="T4" fmla="*/ 2147483647 w 192"/>
                  <a:gd name="T5" fmla="*/ 2147483647 h 115"/>
                  <a:gd name="T6" fmla="*/ 2147483647 w 192"/>
                  <a:gd name="T7" fmla="*/ 2147483647 h 115"/>
                  <a:gd name="T8" fmla="*/ 2147483647 w 192"/>
                  <a:gd name="T9" fmla="*/ 2147483647 h 115"/>
                  <a:gd name="T10" fmla="*/ 2147483647 w 192"/>
                  <a:gd name="T11" fmla="*/ 2147483647 h 115"/>
                  <a:gd name="T12" fmla="*/ 2147483647 w 192"/>
                  <a:gd name="T13" fmla="*/ 2147483647 h 115"/>
                  <a:gd name="T14" fmla="*/ 2147483647 w 192"/>
                  <a:gd name="T15" fmla="*/ 2147483647 h 115"/>
                  <a:gd name="T16" fmla="*/ 2147483647 w 192"/>
                  <a:gd name="T17" fmla="*/ 2147483647 h 115"/>
                  <a:gd name="T18" fmla="*/ 2147483647 w 192"/>
                  <a:gd name="T19" fmla="*/ 2147483647 h 115"/>
                  <a:gd name="T20" fmla="*/ 2147483647 w 192"/>
                  <a:gd name="T21" fmla="*/ 2147483647 h 115"/>
                  <a:gd name="T22" fmla="*/ 2147483647 w 192"/>
                  <a:gd name="T23" fmla="*/ 2147483647 h 115"/>
                  <a:gd name="T24" fmla="*/ 2147483647 w 192"/>
                  <a:gd name="T25" fmla="*/ 2147483647 h 115"/>
                  <a:gd name="T26" fmla="*/ 2147483647 w 192"/>
                  <a:gd name="T27" fmla="*/ 2147483647 h 115"/>
                  <a:gd name="T28" fmla="*/ 2147483647 w 192"/>
                  <a:gd name="T29" fmla="*/ 2147483647 h 115"/>
                  <a:gd name="T30" fmla="*/ 0 w 192"/>
                  <a:gd name="T31" fmla="*/ 0 h 115"/>
                  <a:gd name="T32" fmla="*/ 0 w 192"/>
                  <a:gd name="T33" fmla="*/ 2147483647 h 115"/>
                  <a:gd name="T34" fmla="*/ 2147483647 w 192"/>
                  <a:gd name="T35" fmla="*/ 2147483647 h 115"/>
                  <a:gd name="T36" fmla="*/ 2147483647 w 192"/>
                  <a:gd name="T37" fmla="*/ 2147483647 h 115"/>
                  <a:gd name="T38" fmla="*/ 2147483647 w 192"/>
                  <a:gd name="T39" fmla="*/ 2147483647 h 115"/>
                  <a:gd name="T40" fmla="*/ 2147483647 w 192"/>
                  <a:gd name="T41" fmla="*/ 0 h 115"/>
                  <a:gd name="T42" fmla="*/ 2147483647 w 192"/>
                  <a:gd name="T43" fmla="*/ 2147483647 h 115"/>
                  <a:gd name="T44" fmla="*/ 2147483647 w 192"/>
                  <a:gd name="T45" fmla="*/ 2147483647 h 1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15">
                    <a:moveTo>
                      <a:pt x="164" y="51"/>
                    </a:moveTo>
                    <a:cubicBezTo>
                      <a:pt x="142" y="51"/>
                      <a:pt x="142" y="51"/>
                      <a:pt x="142" y="51"/>
                    </a:cubicBezTo>
                    <a:cubicBezTo>
                      <a:pt x="167" y="76"/>
                      <a:pt x="167" y="76"/>
                      <a:pt x="167" y="76"/>
                    </a:cubicBezTo>
                    <a:cubicBezTo>
                      <a:pt x="169" y="78"/>
                      <a:pt x="169" y="80"/>
                      <a:pt x="167" y="82"/>
                    </a:cubicBezTo>
                    <a:cubicBezTo>
                      <a:pt x="166" y="82"/>
                      <a:pt x="165" y="83"/>
                      <a:pt x="164" y="83"/>
                    </a:cubicBezTo>
                    <a:cubicBezTo>
                      <a:pt x="163" y="83"/>
                      <a:pt x="162" y="82"/>
                      <a:pt x="161" y="82"/>
                    </a:cubicBezTo>
                    <a:cubicBezTo>
                      <a:pt x="130" y="51"/>
                      <a:pt x="130" y="51"/>
                      <a:pt x="130" y="51"/>
                    </a:cubicBezTo>
                    <a:cubicBezTo>
                      <a:pt x="62" y="51"/>
                      <a:pt x="62" y="51"/>
                      <a:pt x="62" y="51"/>
                    </a:cubicBezTo>
                    <a:cubicBezTo>
                      <a:pt x="31" y="82"/>
                      <a:pt x="31" y="82"/>
                      <a:pt x="31" y="82"/>
                    </a:cubicBezTo>
                    <a:cubicBezTo>
                      <a:pt x="30" y="82"/>
                      <a:pt x="29" y="83"/>
                      <a:pt x="28" y="83"/>
                    </a:cubicBezTo>
                    <a:cubicBezTo>
                      <a:pt x="27" y="83"/>
                      <a:pt x="26" y="82"/>
                      <a:pt x="25" y="82"/>
                    </a:cubicBezTo>
                    <a:cubicBezTo>
                      <a:pt x="24" y="80"/>
                      <a:pt x="24" y="78"/>
                      <a:pt x="25" y="76"/>
                    </a:cubicBezTo>
                    <a:cubicBezTo>
                      <a:pt x="50" y="51"/>
                      <a:pt x="50" y="51"/>
                      <a:pt x="50" y="51"/>
                    </a:cubicBezTo>
                    <a:cubicBezTo>
                      <a:pt x="28" y="51"/>
                      <a:pt x="28" y="51"/>
                      <a:pt x="28" y="51"/>
                    </a:cubicBezTo>
                    <a:cubicBezTo>
                      <a:pt x="27" y="51"/>
                      <a:pt x="25" y="50"/>
                      <a:pt x="25" y="49"/>
                    </a:cubicBezTo>
                    <a:cubicBezTo>
                      <a:pt x="0" y="0"/>
                      <a:pt x="0" y="0"/>
                      <a:pt x="0" y="0"/>
                    </a:cubicBezTo>
                    <a:cubicBezTo>
                      <a:pt x="0" y="95"/>
                      <a:pt x="0" y="95"/>
                      <a:pt x="0" y="95"/>
                    </a:cubicBezTo>
                    <a:cubicBezTo>
                      <a:pt x="0" y="106"/>
                      <a:pt x="9" y="115"/>
                      <a:pt x="20" y="115"/>
                    </a:cubicBezTo>
                    <a:cubicBezTo>
                      <a:pt x="172" y="115"/>
                      <a:pt x="172" y="115"/>
                      <a:pt x="172" y="115"/>
                    </a:cubicBezTo>
                    <a:cubicBezTo>
                      <a:pt x="183" y="115"/>
                      <a:pt x="192" y="106"/>
                      <a:pt x="192" y="95"/>
                    </a:cubicBezTo>
                    <a:cubicBezTo>
                      <a:pt x="192" y="0"/>
                      <a:pt x="192" y="0"/>
                      <a:pt x="192" y="0"/>
                    </a:cubicBezTo>
                    <a:cubicBezTo>
                      <a:pt x="168" y="49"/>
                      <a:pt x="168" y="49"/>
                      <a:pt x="168" y="49"/>
                    </a:cubicBezTo>
                    <a:cubicBezTo>
                      <a:pt x="167" y="50"/>
                      <a:pt x="166" y="51"/>
                      <a:pt x="164" y="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sp>
            <p:nvSpPr>
              <p:cNvPr id="47126" name="Freeform 60"/>
              <p:cNvSpPr>
                <a:spLocks/>
              </p:cNvSpPr>
              <p:nvPr/>
            </p:nvSpPr>
            <p:spPr bwMode="auto">
              <a:xfrm>
                <a:off x="0" y="0"/>
                <a:ext cx="473075" cy="179388"/>
              </a:xfrm>
              <a:custGeom>
                <a:avLst/>
                <a:gdLst>
                  <a:gd name="T0" fmla="*/ 2147483647 w 192"/>
                  <a:gd name="T1" fmla="*/ 0 h 72"/>
                  <a:gd name="T2" fmla="*/ 2147483647 w 192"/>
                  <a:gd name="T3" fmla="*/ 0 h 72"/>
                  <a:gd name="T4" fmla="*/ 2147483647 w 192"/>
                  <a:gd name="T5" fmla="*/ 2147483647 h 72"/>
                  <a:gd name="T6" fmla="*/ 0 w 192"/>
                  <a:gd name="T7" fmla="*/ 2147483647 h 72"/>
                  <a:gd name="T8" fmla="*/ 0 w 192"/>
                  <a:gd name="T9" fmla="*/ 2147483647 h 72"/>
                  <a:gd name="T10" fmla="*/ 2147483647 w 192"/>
                  <a:gd name="T11" fmla="*/ 2147483647 h 72"/>
                  <a:gd name="T12" fmla="*/ 2147483647 w 192"/>
                  <a:gd name="T13" fmla="*/ 2147483647 h 72"/>
                  <a:gd name="T14" fmla="*/ 2147483647 w 192"/>
                  <a:gd name="T15" fmla="*/ 2147483647 h 72"/>
                  <a:gd name="T16" fmla="*/ 2147483647 w 192"/>
                  <a:gd name="T17" fmla="*/ 2147483647 h 72"/>
                  <a:gd name="T18" fmla="*/ 2147483647 w 192"/>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 h="72">
                    <a:moveTo>
                      <a:pt x="188" y="0"/>
                    </a:moveTo>
                    <a:cubicBezTo>
                      <a:pt x="4" y="0"/>
                      <a:pt x="4" y="0"/>
                      <a:pt x="4" y="0"/>
                    </a:cubicBezTo>
                    <a:cubicBezTo>
                      <a:pt x="3" y="0"/>
                      <a:pt x="2" y="0"/>
                      <a:pt x="1" y="1"/>
                    </a:cubicBezTo>
                    <a:cubicBezTo>
                      <a:pt x="1" y="2"/>
                      <a:pt x="0" y="3"/>
                      <a:pt x="0" y="4"/>
                    </a:cubicBezTo>
                    <a:cubicBezTo>
                      <a:pt x="0" y="11"/>
                      <a:pt x="0" y="11"/>
                      <a:pt x="0" y="11"/>
                    </a:cubicBezTo>
                    <a:cubicBezTo>
                      <a:pt x="31" y="72"/>
                      <a:pt x="31" y="72"/>
                      <a:pt x="31" y="72"/>
                    </a:cubicBezTo>
                    <a:cubicBezTo>
                      <a:pt x="162" y="72"/>
                      <a:pt x="162" y="72"/>
                      <a:pt x="162" y="72"/>
                    </a:cubicBezTo>
                    <a:cubicBezTo>
                      <a:pt x="192" y="11"/>
                      <a:pt x="192" y="11"/>
                      <a:pt x="192" y="11"/>
                    </a:cubicBezTo>
                    <a:cubicBezTo>
                      <a:pt x="192" y="4"/>
                      <a:pt x="192" y="4"/>
                      <a:pt x="192" y="4"/>
                    </a:cubicBezTo>
                    <a:cubicBezTo>
                      <a:pt x="192" y="2"/>
                      <a:pt x="190" y="0"/>
                      <a:pt x="18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grpSp>
        <p:sp>
          <p:nvSpPr>
            <p:cNvPr id="47124" name="文本框 16"/>
            <p:cNvSpPr txBox="1">
              <a:spLocks noChangeArrowheads="1"/>
            </p:cNvSpPr>
            <p:nvPr/>
          </p:nvSpPr>
          <p:spPr bwMode="auto">
            <a:xfrm>
              <a:off x="1145661" y="110637"/>
              <a:ext cx="3358611" cy="73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模板的发布，课件及汇报</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的美化，并为您提供专业的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a:t>
              </a:r>
              <a:r>
                <a:rPr lang="en-US" altLang="zh-CN" sz="1400" dirty="0">
                  <a:solidFill>
                    <a:srgbClr val="000000"/>
                  </a:solidFill>
                  <a:latin typeface="微软雅黑" pitchFamily="34" charset="-122"/>
                  <a:ea typeface="微软雅黑" pitchFamily="34" charset="-122"/>
                </a:rPr>
                <a:t>.</a:t>
              </a:r>
              <a:endParaRPr lang="zh-CN" altLang="en-US" sz="1400" dirty="0">
                <a:solidFill>
                  <a:srgbClr val="000000"/>
                </a:solidFill>
                <a:latin typeface="微软雅黑" pitchFamily="34" charset="-122"/>
                <a:ea typeface="微软雅黑" pitchFamily="34" charset="-122"/>
              </a:endParaRPr>
            </a:p>
          </p:txBody>
        </p:sp>
      </p:grpSp>
      <p:grpSp>
        <p:nvGrpSpPr>
          <p:cNvPr id="47114" name="组合 20"/>
          <p:cNvGrpSpPr>
            <a:grpSpLocks/>
          </p:cNvGrpSpPr>
          <p:nvPr/>
        </p:nvGrpSpPr>
        <p:grpSpPr bwMode="auto">
          <a:xfrm>
            <a:off x="1277938" y="4397375"/>
            <a:ext cx="4462462" cy="1044575"/>
            <a:chOff x="0" y="0"/>
            <a:chExt cx="4461858" cy="1045190"/>
          </a:xfrm>
        </p:grpSpPr>
        <p:sp>
          <p:nvSpPr>
            <p:cNvPr id="47119" name="椭圆 21"/>
            <p:cNvSpPr>
              <a:spLocks noChangeArrowheads="1"/>
            </p:cNvSpPr>
            <p:nvPr/>
          </p:nvSpPr>
          <p:spPr bwMode="auto">
            <a:xfrm>
              <a:off x="0" y="0"/>
              <a:ext cx="1045190" cy="1045190"/>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7120" name="Freeform 96"/>
            <p:cNvSpPr>
              <a:spLocks noEditPoints="1"/>
            </p:cNvSpPr>
            <p:nvPr/>
          </p:nvSpPr>
          <p:spPr bwMode="auto">
            <a:xfrm>
              <a:off x="334414" y="257873"/>
              <a:ext cx="352373" cy="529445"/>
            </a:xfrm>
            <a:custGeom>
              <a:avLst/>
              <a:gdLst>
                <a:gd name="T0" fmla="*/ 2147483647 w 128"/>
                <a:gd name="T1" fmla="*/ 2147483647 h 192"/>
                <a:gd name="T2" fmla="*/ 2147483647 w 128"/>
                <a:gd name="T3" fmla="*/ 2147483647 h 192"/>
                <a:gd name="T4" fmla="*/ 2147483647 w 128"/>
                <a:gd name="T5" fmla="*/ 0 h 192"/>
                <a:gd name="T6" fmla="*/ 2147483647 w 128"/>
                <a:gd name="T7" fmla="*/ 2147483647 h 192"/>
                <a:gd name="T8" fmla="*/ 0 w 128"/>
                <a:gd name="T9" fmla="*/ 2147483647 h 192"/>
                <a:gd name="T10" fmla="*/ 2147483647 w 128"/>
                <a:gd name="T11" fmla="*/ 2147483647 h 192"/>
                <a:gd name="T12" fmla="*/ 2147483647 w 128"/>
                <a:gd name="T13" fmla="*/ 2147483647 h 192"/>
                <a:gd name="T14" fmla="*/ 2147483647 w 128"/>
                <a:gd name="T15" fmla="*/ 2147483647 h 192"/>
                <a:gd name="T16" fmla="*/ 2147483647 w 128"/>
                <a:gd name="T17" fmla="*/ 2147483647 h 192"/>
                <a:gd name="T18" fmla="*/ 2147483647 w 128"/>
                <a:gd name="T19" fmla="*/ 2147483647 h 192"/>
                <a:gd name="T20" fmla="*/ 2147483647 w 128"/>
                <a:gd name="T21" fmla="*/ 2147483647 h 192"/>
                <a:gd name="T22" fmla="*/ 2147483647 w 128"/>
                <a:gd name="T23" fmla="*/ 2147483647 h 192"/>
                <a:gd name="T24" fmla="*/ 2147483647 w 128"/>
                <a:gd name="T25" fmla="*/ 2147483647 h 192"/>
                <a:gd name="T26" fmla="*/ 2147483647 w 128"/>
                <a:gd name="T27" fmla="*/ 2147483647 h 192"/>
                <a:gd name="T28" fmla="*/ 2147483647 w 128"/>
                <a:gd name="T29" fmla="*/ 2147483647 h 192"/>
                <a:gd name="T30" fmla="*/ 2147483647 w 128"/>
                <a:gd name="T31" fmla="*/ 2147483647 h 192"/>
                <a:gd name="T32" fmla="*/ 2147483647 w 128"/>
                <a:gd name="T33" fmla="*/ 2147483647 h 192"/>
                <a:gd name="T34" fmla="*/ 2147483647 w 128"/>
                <a:gd name="T35" fmla="*/ 2147483647 h 192"/>
                <a:gd name="T36" fmla="*/ 2147483647 w 128"/>
                <a:gd name="T37" fmla="*/ 2147483647 h 192"/>
                <a:gd name="T38" fmla="*/ 2147483647 w 128"/>
                <a:gd name="T39" fmla="*/ 2147483647 h 192"/>
                <a:gd name="T40" fmla="*/ 2147483647 w 128"/>
                <a:gd name="T41" fmla="*/ 2147483647 h 192"/>
                <a:gd name="T42" fmla="*/ 2147483647 w 128"/>
                <a:gd name="T43" fmla="*/ 2147483647 h 192"/>
                <a:gd name="T44" fmla="*/ 2147483647 w 128"/>
                <a:gd name="T45" fmla="*/ 2147483647 h 192"/>
                <a:gd name="T46" fmla="*/ 2147483647 w 128"/>
                <a:gd name="T47" fmla="*/ 2147483647 h 192"/>
                <a:gd name="T48" fmla="*/ 2147483647 w 128"/>
                <a:gd name="T49" fmla="*/ 2147483647 h 192"/>
                <a:gd name="T50" fmla="*/ 2147483647 w 128"/>
                <a:gd name="T51" fmla="*/ 2147483647 h 192"/>
                <a:gd name="T52" fmla="*/ 2147483647 w 128"/>
                <a:gd name="T53" fmla="*/ 2147483647 h 192"/>
                <a:gd name="T54" fmla="*/ 2147483647 w 128"/>
                <a:gd name="T55" fmla="*/ 2147483647 h 192"/>
                <a:gd name="T56" fmla="*/ 2147483647 w 128"/>
                <a:gd name="T57" fmla="*/ 2147483647 h 192"/>
                <a:gd name="T58" fmla="*/ 2147483647 w 128"/>
                <a:gd name="T59" fmla="*/ 2147483647 h 192"/>
                <a:gd name="T60" fmla="*/ 2147483647 w 128"/>
                <a:gd name="T61" fmla="*/ 2147483647 h 192"/>
                <a:gd name="T62" fmla="*/ 2147483647 w 128"/>
                <a:gd name="T63" fmla="*/ 2147483647 h 192"/>
                <a:gd name="T64" fmla="*/ 2147483647 w 128"/>
                <a:gd name="T65" fmla="*/ 2147483647 h 192"/>
                <a:gd name="T66" fmla="*/ 2147483647 w 128"/>
                <a:gd name="T67" fmla="*/ 2147483647 h 192"/>
                <a:gd name="T68" fmla="*/ 2147483647 w 128"/>
                <a:gd name="T69" fmla="*/ 2147483647 h 192"/>
                <a:gd name="T70" fmla="*/ 2147483647 w 128"/>
                <a:gd name="T71" fmla="*/ 2147483647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8" h="192">
                  <a:moveTo>
                    <a:pt x="128" y="88"/>
                  </a:moveTo>
                  <a:cubicBezTo>
                    <a:pt x="128" y="68"/>
                    <a:pt x="128" y="68"/>
                    <a:pt x="128" y="68"/>
                  </a:cubicBezTo>
                  <a:cubicBezTo>
                    <a:pt x="128" y="66"/>
                    <a:pt x="126" y="64"/>
                    <a:pt x="124" y="64"/>
                  </a:cubicBezTo>
                  <a:cubicBezTo>
                    <a:pt x="112" y="64"/>
                    <a:pt x="112" y="64"/>
                    <a:pt x="112" y="64"/>
                  </a:cubicBezTo>
                  <a:cubicBezTo>
                    <a:pt x="112" y="48"/>
                    <a:pt x="112" y="48"/>
                    <a:pt x="112" y="48"/>
                  </a:cubicBezTo>
                  <a:cubicBezTo>
                    <a:pt x="112" y="21"/>
                    <a:pt x="91" y="0"/>
                    <a:pt x="64" y="0"/>
                  </a:cubicBezTo>
                  <a:cubicBezTo>
                    <a:pt x="38" y="0"/>
                    <a:pt x="16" y="21"/>
                    <a:pt x="16" y="48"/>
                  </a:cubicBezTo>
                  <a:cubicBezTo>
                    <a:pt x="16" y="64"/>
                    <a:pt x="16" y="64"/>
                    <a:pt x="16" y="64"/>
                  </a:cubicBezTo>
                  <a:cubicBezTo>
                    <a:pt x="4" y="64"/>
                    <a:pt x="4" y="64"/>
                    <a:pt x="4" y="64"/>
                  </a:cubicBezTo>
                  <a:cubicBezTo>
                    <a:pt x="2" y="64"/>
                    <a:pt x="0" y="66"/>
                    <a:pt x="0" y="68"/>
                  </a:cubicBezTo>
                  <a:cubicBezTo>
                    <a:pt x="0" y="88"/>
                    <a:pt x="0" y="88"/>
                    <a:pt x="0" y="88"/>
                  </a:cubicBezTo>
                  <a:cubicBezTo>
                    <a:pt x="0" y="122"/>
                    <a:pt x="27" y="150"/>
                    <a:pt x="60" y="152"/>
                  </a:cubicBezTo>
                  <a:cubicBezTo>
                    <a:pt x="60" y="160"/>
                    <a:pt x="60" y="160"/>
                    <a:pt x="60" y="160"/>
                  </a:cubicBezTo>
                  <a:cubicBezTo>
                    <a:pt x="28" y="160"/>
                    <a:pt x="28" y="160"/>
                    <a:pt x="28" y="160"/>
                  </a:cubicBezTo>
                  <a:cubicBezTo>
                    <a:pt x="17" y="160"/>
                    <a:pt x="8" y="169"/>
                    <a:pt x="8" y="180"/>
                  </a:cubicBezTo>
                  <a:cubicBezTo>
                    <a:pt x="8" y="188"/>
                    <a:pt x="8" y="188"/>
                    <a:pt x="8" y="188"/>
                  </a:cubicBezTo>
                  <a:cubicBezTo>
                    <a:pt x="8" y="190"/>
                    <a:pt x="10" y="192"/>
                    <a:pt x="12" y="192"/>
                  </a:cubicBezTo>
                  <a:cubicBezTo>
                    <a:pt x="116" y="192"/>
                    <a:pt x="116" y="192"/>
                    <a:pt x="116" y="192"/>
                  </a:cubicBezTo>
                  <a:cubicBezTo>
                    <a:pt x="118" y="192"/>
                    <a:pt x="120" y="190"/>
                    <a:pt x="120" y="188"/>
                  </a:cubicBezTo>
                  <a:cubicBezTo>
                    <a:pt x="120" y="180"/>
                    <a:pt x="120" y="180"/>
                    <a:pt x="120" y="180"/>
                  </a:cubicBezTo>
                  <a:cubicBezTo>
                    <a:pt x="120" y="169"/>
                    <a:pt x="111" y="160"/>
                    <a:pt x="100" y="160"/>
                  </a:cubicBezTo>
                  <a:cubicBezTo>
                    <a:pt x="68" y="160"/>
                    <a:pt x="68" y="160"/>
                    <a:pt x="68" y="160"/>
                  </a:cubicBezTo>
                  <a:cubicBezTo>
                    <a:pt x="68" y="152"/>
                    <a:pt x="68" y="152"/>
                    <a:pt x="68" y="152"/>
                  </a:cubicBezTo>
                  <a:cubicBezTo>
                    <a:pt x="102" y="150"/>
                    <a:pt x="128" y="122"/>
                    <a:pt x="128" y="88"/>
                  </a:cubicBezTo>
                  <a:close/>
                  <a:moveTo>
                    <a:pt x="80" y="36"/>
                  </a:moveTo>
                  <a:cubicBezTo>
                    <a:pt x="80" y="34"/>
                    <a:pt x="82" y="32"/>
                    <a:pt x="84" y="32"/>
                  </a:cubicBezTo>
                  <a:cubicBezTo>
                    <a:pt x="86" y="32"/>
                    <a:pt x="88" y="34"/>
                    <a:pt x="88" y="36"/>
                  </a:cubicBezTo>
                  <a:cubicBezTo>
                    <a:pt x="88" y="100"/>
                    <a:pt x="88" y="100"/>
                    <a:pt x="88" y="100"/>
                  </a:cubicBezTo>
                  <a:cubicBezTo>
                    <a:pt x="88" y="103"/>
                    <a:pt x="86" y="104"/>
                    <a:pt x="84" y="104"/>
                  </a:cubicBezTo>
                  <a:cubicBezTo>
                    <a:pt x="82" y="104"/>
                    <a:pt x="80" y="103"/>
                    <a:pt x="80" y="100"/>
                  </a:cubicBezTo>
                  <a:lnTo>
                    <a:pt x="80" y="36"/>
                  </a:lnTo>
                  <a:close/>
                  <a:moveTo>
                    <a:pt x="28" y="32"/>
                  </a:moveTo>
                  <a:cubicBezTo>
                    <a:pt x="52" y="32"/>
                    <a:pt x="52" y="32"/>
                    <a:pt x="52" y="32"/>
                  </a:cubicBezTo>
                  <a:cubicBezTo>
                    <a:pt x="54" y="32"/>
                    <a:pt x="56" y="34"/>
                    <a:pt x="56" y="36"/>
                  </a:cubicBezTo>
                  <a:cubicBezTo>
                    <a:pt x="56" y="38"/>
                    <a:pt x="54" y="40"/>
                    <a:pt x="52" y="40"/>
                  </a:cubicBezTo>
                  <a:cubicBezTo>
                    <a:pt x="25" y="40"/>
                    <a:pt x="25" y="40"/>
                    <a:pt x="25" y="40"/>
                  </a:cubicBezTo>
                  <a:cubicBezTo>
                    <a:pt x="26" y="37"/>
                    <a:pt x="26" y="34"/>
                    <a:pt x="28" y="32"/>
                  </a:cubicBezTo>
                  <a:close/>
                  <a:moveTo>
                    <a:pt x="24" y="48"/>
                  </a:moveTo>
                  <a:cubicBezTo>
                    <a:pt x="52" y="48"/>
                    <a:pt x="52" y="48"/>
                    <a:pt x="52" y="48"/>
                  </a:cubicBezTo>
                  <a:cubicBezTo>
                    <a:pt x="54" y="48"/>
                    <a:pt x="56" y="50"/>
                    <a:pt x="56" y="52"/>
                  </a:cubicBezTo>
                  <a:cubicBezTo>
                    <a:pt x="56" y="54"/>
                    <a:pt x="54" y="56"/>
                    <a:pt x="52" y="56"/>
                  </a:cubicBezTo>
                  <a:cubicBezTo>
                    <a:pt x="24" y="56"/>
                    <a:pt x="24" y="56"/>
                    <a:pt x="24" y="56"/>
                  </a:cubicBezTo>
                  <a:lnTo>
                    <a:pt x="24" y="48"/>
                  </a:lnTo>
                  <a:close/>
                  <a:moveTo>
                    <a:pt x="24" y="64"/>
                  </a:moveTo>
                  <a:cubicBezTo>
                    <a:pt x="52" y="64"/>
                    <a:pt x="52" y="64"/>
                    <a:pt x="52" y="64"/>
                  </a:cubicBezTo>
                  <a:cubicBezTo>
                    <a:pt x="54" y="64"/>
                    <a:pt x="56" y="66"/>
                    <a:pt x="56" y="68"/>
                  </a:cubicBezTo>
                  <a:cubicBezTo>
                    <a:pt x="56" y="70"/>
                    <a:pt x="54" y="72"/>
                    <a:pt x="52" y="72"/>
                  </a:cubicBezTo>
                  <a:cubicBezTo>
                    <a:pt x="24" y="72"/>
                    <a:pt x="24" y="72"/>
                    <a:pt x="24" y="72"/>
                  </a:cubicBezTo>
                  <a:lnTo>
                    <a:pt x="24" y="64"/>
                  </a:lnTo>
                  <a:close/>
                  <a:moveTo>
                    <a:pt x="24" y="80"/>
                  </a:moveTo>
                  <a:cubicBezTo>
                    <a:pt x="52" y="80"/>
                    <a:pt x="52" y="80"/>
                    <a:pt x="52" y="80"/>
                  </a:cubicBezTo>
                  <a:cubicBezTo>
                    <a:pt x="54" y="80"/>
                    <a:pt x="56" y="82"/>
                    <a:pt x="56" y="84"/>
                  </a:cubicBezTo>
                  <a:cubicBezTo>
                    <a:pt x="56" y="86"/>
                    <a:pt x="54" y="88"/>
                    <a:pt x="52" y="88"/>
                  </a:cubicBezTo>
                  <a:cubicBezTo>
                    <a:pt x="24" y="88"/>
                    <a:pt x="24" y="88"/>
                    <a:pt x="24" y="88"/>
                  </a:cubicBezTo>
                  <a:lnTo>
                    <a:pt x="24" y="80"/>
                  </a:lnTo>
                  <a:close/>
                  <a:moveTo>
                    <a:pt x="56" y="100"/>
                  </a:moveTo>
                  <a:cubicBezTo>
                    <a:pt x="56" y="102"/>
                    <a:pt x="54" y="104"/>
                    <a:pt x="52" y="104"/>
                  </a:cubicBezTo>
                  <a:cubicBezTo>
                    <a:pt x="27" y="104"/>
                    <a:pt x="27" y="104"/>
                    <a:pt x="27" y="104"/>
                  </a:cubicBezTo>
                  <a:cubicBezTo>
                    <a:pt x="26" y="101"/>
                    <a:pt x="25" y="99"/>
                    <a:pt x="25" y="96"/>
                  </a:cubicBezTo>
                  <a:cubicBezTo>
                    <a:pt x="52" y="96"/>
                    <a:pt x="52" y="96"/>
                    <a:pt x="52" y="96"/>
                  </a:cubicBezTo>
                  <a:cubicBezTo>
                    <a:pt x="54" y="96"/>
                    <a:pt x="56" y="98"/>
                    <a:pt x="56" y="100"/>
                  </a:cubicBezTo>
                  <a:close/>
                  <a:moveTo>
                    <a:pt x="64" y="144"/>
                  </a:moveTo>
                  <a:cubicBezTo>
                    <a:pt x="33" y="144"/>
                    <a:pt x="8" y="119"/>
                    <a:pt x="8" y="88"/>
                  </a:cubicBezTo>
                  <a:cubicBezTo>
                    <a:pt x="8" y="72"/>
                    <a:pt x="8" y="72"/>
                    <a:pt x="8" y="72"/>
                  </a:cubicBezTo>
                  <a:cubicBezTo>
                    <a:pt x="16" y="72"/>
                    <a:pt x="16" y="72"/>
                    <a:pt x="16" y="72"/>
                  </a:cubicBezTo>
                  <a:cubicBezTo>
                    <a:pt x="16" y="88"/>
                    <a:pt x="16" y="88"/>
                    <a:pt x="16" y="88"/>
                  </a:cubicBezTo>
                  <a:cubicBezTo>
                    <a:pt x="16" y="115"/>
                    <a:pt x="38" y="136"/>
                    <a:pt x="64" y="136"/>
                  </a:cubicBezTo>
                  <a:cubicBezTo>
                    <a:pt x="91" y="136"/>
                    <a:pt x="112" y="115"/>
                    <a:pt x="112" y="88"/>
                  </a:cubicBezTo>
                  <a:cubicBezTo>
                    <a:pt x="112" y="72"/>
                    <a:pt x="112" y="72"/>
                    <a:pt x="112" y="72"/>
                  </a:cubicBezTo>
                  <a:cubicBezTo>
                    <a:pt x="120" y="72"/>
                    <a:pt x="120" y="72"/>
                    <a:pt x="120" y="72"/>
                  </a:cubicBezTo>
                  <a:cubicBezTo>
                    <a:pt x="120" y="88"/>
                    <a:pt x="120" y="88"/>
                    <a:pt x="120" y="88"/>
                  </a:cubicBezTo>
                  <a:cubicBezTo>
                    <a:pt x="120" y="119"/>
                    <a:pt x="95" y="144"/>
                    <a:pt x="64" y="1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sp>
          <p:nvSpPr>
            <p:cNvPr id="47121" name="文本框 23"/>
            <p:cNvSpPr txBox="1">
              <a:spLocks noChangeArrowheads="1"/>
            </p:cNvSpPr>
            <p:nvPr/>
          </p:nvSpPr>
          <p:spPr bwMode="auto">
            <a:xfrm>
              <a:off x="1103247" y="110637"/>
              <a:ext cx="3358611" cy="73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模板的发布，课件及汇报</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的美化，并为您提供专业的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a:t>
              </a:r>
              <a:r>
                <a:rPr lang="en-US" altLang="zh-CN" sz="1400" dirty="0">
                  <a:solidFill>
                    <a:srgbClr val="000000"/>
                  </a:solidFill>
                  <a:latin typeface="微软雅黑" pitchFamily="34" charset="-122"/>
                  <a:ea typeface="微软雅黑" pitchFamily="34" charset="-122"/>
                </a:rPr>
                <a:t>.</a:t>
              </a:r>
              <a:endParaRPr lang="zh-CN" altLang="en-US" sz="1400" dirty="0">
                <a:solidFill>
                  <a:srgbClr val="000000"/>
                </a:solidFill>
                <a:latin typeface="微软雅黑" pitchFamily="34" charset="-122"/>
                <a:ea typeface="微软雅黑" pitchFamily="34" charset="-122"/>
              </a:endParaRPr>
            </a:p>
          </p:txBody>
        </p:sp>
      </p:grpSp>
      <p:grpSp>
        <p:nvGrpSpPr>
          <p:cNvPr id="47115" name="组合 24"/>
          <p:cNvGrpSpPr>
            <a:grpSpLocks/>
          </p:cNvGrpSpPr>
          <p:nvPr/>
        </p:nvGrpSpPr>
        <p:grpSpPr bwMode="auto">
          <a:xfrm>
            <a:off x="6342063" y="4397375"/>
            <a:ext cx="4462462" cy="1044575"/>
            <a:chOff x="0" y="0"/>
            <a:chExt cx="4461857" cy="1045190"/>
          </a:xfrm>
        </p:grpSpPr>
        <p:sp>
          <p:nvSpPr>
            <p:cNvPr id="47116" name="椭圆 25"/>
            <p:cNvSpPr>
              <a:spLocks noChangeArrowheads="1"/>
            </p:cNvSpPr>
            <p:nvPr/>
          </p:nvSpPr>
          <p:spPr bwMode="auto">
            <a:xfrm>
              <a:off x="0" y="0"/>
              <a:ext cx="1045190" cy="1045190"/>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7117" name="Freeform 97"/>
            <p:cNvSpPr>
              <a:spLocks/>
            </p:cNvSpPr>
            <p:nvPr/>
          </p:nvSpPr>
          <p:spPr bwMode="auto">
            <a:xfrm>
              <a:off x="258757" y="302140"/>
              <a:ext cx="531216" cy="440910"/>
            </a:xfrm>
            <a:custGeom>
              <a:avLst/>
              <a:gdLst>
                <a:gd name="T0" fmla="*/ 2147483647 w 192"/>
                <a:gd name="T1" fmla="*/ 2147483647 h 160"/>
                <a:gd name="T2" fmla="*/ 2147483647 w 192"/>
                <a:gd name="T3" fmla="*/ 2147483647 h 160"/>
                <a:gd name="T4" fmla="*/ 2147483647 w 192"/>
                <a:gd name="T5" fmla="*/ 2147483647 h 160"/>
                <a:gd name="T6" fmla="*/ 2147483647 w 192"/>
                <a:gd name="T7" fmla="*/ 2147483647 h 160"/>
                <a:gd name="T8" fmla="*/ 2147483647 w 192"/>
                <a:gd name="T9" fmla="*/ 2147483647 h 160"/>
                <a:gd name="T10" fmla="*/ 2147483647 w 192"/>
                <a:gd name="T11" fmla="*/ 2147483647 h 160"/>
                <a:gd name="T12" fmla="*/ 2147483647 w 192"/>
                <a:gd name="T13" fmla="*/ 2147483647 h 160"/>
                <a:gd name="T14" fmla="*/ 2147483647 w 192"/>
                <a:gd name="T15" fmla="*/ 2147483647 h 160"/>
                <a:gd name="T16" fmla="*/ 2147483647 w 192"/>
                <a:gd name="T17" fmla="*/ 2147483647 h 160"/>
                <a:gd name="T18" fmla="*/ 2147483647 w 192"/>
                <a:gd name="T19" fmla="*/ 2147483647 h 160"/>
                <a:gd name="T20" fmla="*/ 2147483647 w 192"/>
                <a:gd name="T21" fmla="*/ 2147483647 h 160"/>
                <a:gd name="T22" fmla="*/ 2147483647 w 192"/>
                <a:gd name="T23" fmla="*/ 2147483647 h 160"/>
                <a:gd name="T24" fmla="*/ 2147483647 w 192"/>
                <a:gd name="T25" fmla="*/ 2147483647 h 160"/>
                <a:gd name="T26" fmla="*/ 2147483647 w 192"/>
                <a:gd name="T27" fmla="*/ 0 h 160"/>
                <a:gd name="T28" fmla="*/ 2147483647 w 192"/>
                <a:gd name="T29" fmla="*/ 2147483647 h 160"/>
                <a:gd name="T30" fmla="*/ 2147483647 w 192"/>
                <a:gd name="T31" fmla="*/ 2147483647 h 160"/>
                <a:gd name="T32" fmla="*/ 2147483647 w 192"/>
                <a:gd name="T33" fmla="*/ 2147483647 h 160"/>
                <a:gd name="T34" fmla="*/ 2147483647 w 192"/>
                <a:gd name="T35" fmla="*/ 2147483647 h 160"/>
                <a:gd name="T36" fmla="*/ 2147483647 w 192"/>
                <a:gd name="T37" fmla="*/ 2147483647 h 160"/>
                <a:gd name="T38" fmla="*/ 2147483647 w 192"/>
                <a:gd name="T39" fmla="*/ 2147483647 h 160"/>
                <a:gd name="T40" fmla="*/ 2147483647 w 192"/>
                <a:gd name="T41" fmla="*/ 2147483647 h 160"/>
                <a:gd name="T42" fmla="*/ 2147483647 w 192"/>
                <a:gd name="T43" fmla="*/ 2147483647 h 160"/>
                <a:gd name="T44" fmla="*/ 2147483647 w 192"/>
                <a:gd name="T45" fmla="*/ 2147483647 h 160"/>
                <a:gd name="T46" fmla="*/ 2147483647 w 192"/>
                <a:gd name="T47" fmla="*/ 2147483647 h 160"/>
                <a:gd name="T48" fmla="*/ 2147483647 w 192"/>
                <a:gd name="T49" fmla="*/ 2147483647 h 160"/>
                <a:gd name="T50" fmla="*/ 0 w 192"/>
                <a:gd name="T51" fmla="*/ 2147483647 h 160"/>
                <a:gd name="T52" fmla="*/ 2147483647 w 192"/>
                <a:gd name="T53" fmla="*/ 2147483647 h 160"/>
                <a:gd name="T54" fmla="*/ 2147483647 w 192"/>
                <a:gd name="T55" fmla="*/ 2147483647 h 160"/>
                <a:gd name="T56" fmla="*/ 2147483647 w 192"/>
                <a:gd name="T57" fmla="*/ 2147483647 h 160"/>
                <a:gd name="T58" fmla="*/ 2147483647 w 192"/>
                <a:gd name="T59" fmla="*/ 2147483647 h 160"/>
                <a:gd name="T60" fmla="*/ 2147483647 w 192"/>
                <a:gd name="T61" fmla="*/ 2147483647 h 160"/>
                <a:gd name="T62" fmla="*/ 2147483647 w 192"/>
                <a:gd name="T63" fmla="*/ 2147483647 h 160"/>
                <a:gd name="T64" fmla="*/ 2147483647 w 192"/>
                <a:gd name="T65" fmla="*/ 2147483647 h 160"/>
                <a:gd name="T66" fmla="*/ 2147483647 w 192"/>
                <a:gd name="T67" fmla="*/ 2147483647 h 160"/>
                <a:gd name="T68" fmla="*/ 2147483647 w 192"/>
                <a:gd name="T69" fmla="*/ 2147483647 h 160"/>
                <a:gd name="T70" fmla="*/ 2147483647 w 192"/>
                <a:gd name="T71" fmla="*/ 2147483647 h 160"/>
                <a:gd name="T72" fmla="*/ 2147483647 w 192"/>
                <a:gd name="T73" fmla="*/ 2147483647 h 160"/>
                <a:gd name="T74" fmla="*/ 2147483647 w 192"/>
                <a:gd name="T75" fmla="*/ 2147483647 h 160"/>
                <a:gd name="T76" fmla="*/ 2147483647 w 192"/>
                <a:gd name="T77" fmla="*/ 2147483647 h 160"/>
                <a:gd name="T78" fmla="*/ 2147483647 w 192"/>
                <a:gd name="T79" fmla="*/ 2147483647 h 160"/>
                <a:gd name="T80" fmla="*/ 2147483647 w 192"/>
                <a:gd name="T81" fmla="*/ 2147483647 h 160"/>
                <a:gd name="T82" fmla="*/ 2147483647 w 192"/>
                <a:gd name="T83" fmla="*/ 2147483647 h 160"/>
                <a:gd name="T84" fmla="*/ 2147483647 w 192"/>
                <a:gd name="T85" fmla="*/ 2147483647 h 160"/>
                <a:gd name="T86" fmla="*/ 2147483647 w 192"/>
                <a:gd name="T87" fmla="*/ 2147483647 h 160"/>
                <a:gd name="T88" fmla="*/ 2147483647 w 192"/>
                <a:gd name="T89" fmla="*/ 2147483647 h 160"/>
                <a:gd name="T90" fmla="*/ 2147483647 w 192"/>
                <a:gd name="T91" fmla="*/ 2147483647 h 160"/>
                <a:gd name="T92" fmla="*/ 2147483647 w 192"/>
                <a:gd name="T93" fmla="*/ 2147483647 h 160"/>
                <a:gd name="T94" fmla="*/ 2147483647 w 192"/>
                <a:gd name="T95" fmla="*/ 2147483647 h 160"/>
                <a:gd name="T96" fmla="*/ 2147483647 w 192"/>
                <a:gd name="T97" fmla="*/ 2147483647 h 160"/>
                <a:gd name="T98" fmla="*/ 2147483647 w 192"/>
                <a:gd name="T99" fmla="*/ 2147483647 h 160"/>
                <a:gd name="T100" fmla="*/ 2147483647 w 192"/>
                <a:gd name="T101" fmla="*/ 2147483647 h 160"/>
                <a:gd name="T102" fmla="*/ 2147483647 w 192"/>
                <a:gd name="T103" fmla="*/ 2147483647 h 160"/>
                <a:gd name="T104" fmla="*/ 2147483647 w 192"/>
                <a:gd name="T105" fmla="*/ 2147483647 h 160"/>
                <a:gd name="T106" fmla="*/ 2147483647 w 192"/>
                <a:gd name="T107" fmla="*/ 2147483647 h 1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2" h="160">
                  <a:moveTo>
                    <a:pt x="188" y="80"/>
                  </a:moveTo>
                  <a:cubicBezTo>
                    <a:pt x="164" y="80"/>
                    <a:pt x="164" y="80"/>
                    <a:pt x="164" y="80"/>
                  </a:cubicBezTo>
                  <a:cubicBezTo>
                    <a:pt x="163" y="80"/>
                    <a:pt x="161" y="81"/>
                    <a:pt x="161" y="82"/>
                  </a:cubicBezTo>
                  <a:cubicBezTo>
                    <a:pt x="157" y="88"/>
                    <a:pt x="157" y="88"/>
                    <a:pt x="157" y="88"/>
                  </a:cubicBezTo>
                  <a:cubicBezTo>
                    <a:pt x="152" y="67"/>
                    <a:pt x="152" y="67"/>
                    <a:pt x="152" y="67"/>
                  </a:cubicBezTo>
                  <a:cubicBezTo>
                    <a:pt x="152" y="65"/>
                    <a:pt x="150" y="64"/>
                    <a:pt x="148" y="64"/>
                  </a:cubicBezTo>
                  <a:cubicBezTo>
                    <a:pt x="147" y="64"/>
                    <a:pt x="145" y="65"/>
                    <a:pt x="144" y="67"/>
                  </a:cubicBezTo>
                  <a:cubicBezTo>
                    <a:pt x="134" y="98"/>
                    <a:pt x="134" y="98"/>
                    <a:pt x="134" y="98"/>
                  </a:cubicBezTo>
                  <a:cubicBezTo>
                    <a:pt x="128" y="51"/>
                    <a:pt x="128" y="51"/>
                    <a:pt x="128" y="51"/>
                  </a:cubicBezTo>
                  <a:cubicBezTo>
                    <a:pt x="128" y="49"/>
                    <a:pt x="126" y="48"/>
                    <a:pt x="124" y="48"/>
                  </a:cubicBezTo>
                  <a:cubicBezTo>
                    <a:pt x="123" y="48"/>
                    <a:pt x="121" y="49"/>
                    <a:pt x="120" y="51"/>
                  </a:cubicBezTo>
                  <a:cubicBezTo>
                    <a:pt x="103" y="127"/>
                    <a:pt x="103" y="127"/>
                    <a:pt x="103" y="127"/>
                  </a:cubicBezTo>
                  <a:cubicBezTo>
                    <a:pt x="96" y="4"/>
                    <a:pt x="96" y="4"/>
                    <a:pt x="96" y="4"/>
                  </a:cubicBezTo>
                  <a:cubicBezTo>
                    <a:pt x="96" y="2"/>
                    <a:pt x="94" y="0"/>
                    <a:pt x="92" y="0"/>
                  </a:cubicBezTo>
                  <a:cubicBezTo>
                    <a:pt x="91" y="0"/>
                    <a:pt x="89" y="1"/>
                    <a:pt x="88" y="3"/>
                  </a:cubicBezTo>
                  <a:cubicBezTo>
                    <a:pt x="69" y="85"/>
                    <a:pt x="69" y="85"/>
                    <a:pt x="69" y="85"/>
                  </a:cubicBezTo>
                  <a:cubicBezTo>
                    <a:pt x="64" y="43"/>
                    <a:pt x="64" y="43"/>
                    <a:pt x="64" y="43"/>
                  </a:cubicBezTo>
                  <a:cubicBezTo>
                    <a:pt x="64" y="42"/>
                    <a:pt x="62" y="40"/>
                    <a:pt x="61" y="40"/>
                  </a:cubicBezTo>
                  <a:cubicBezTo>
                    <a:pt x="59" y="40"/>
                    <a:pt x="57" y="41"/>
                    <a:pt x="56" y="43"/>
                  </a:cubicBezTo>
                  <a:cubicBezTo>
                    <a:pt x="45" y="78"/>
                    <a:pt x="45" y="78"/>
                    <a:pt x="45" y="78"/>
                  </a:cubicBezTo>
                  <a:cubicBezTo>
                    <a:pt x="40" y="59"/>
                    <a:pt x="40" y="59"/>
                    <a:pt x="40" y="59"/>
                  </a:cubicBezTo>
                  <a:cubicBezTo>
                    <a:pt x="40" y="57"/>
                    <a:pt x="38" y="56"/>
                    <a:pt x="37" y="56"/>
                  </a:cubicBezTo>
                  <a:cubicBezTo>
                    <a:pt x="35" y="56"/>
                    <a:pt x="33" y="57"/>
                    <a:pt x="33" y="58"/>
                  </a:cubicBezTo>
                  <a:cubicBezTo>
                    <a:pt x="26" y="72"/>
                    <a:pt x="26" y="72"/>
                    <a:pt x="26" y="72"/>
                  </a:cubicBezTo>
                  <a:cubicBezTo>
                    <a:pt x="4" y="72"/>
                    <a:pt x="4" y="72"/>
                    <a:pt x="4" y="72"/>
                  </a:cubicBezTo>
                  <a:cubicBezTo>
                    <a:pt x="2" y="72"/>
                    <a:pt x="0" y="74"/>
                    <a:pt x="0" y="76"/>
                  </a:cubicBezTo>
                  <a:cubicBezTo>
                    <a:pt x="0" y="78"/>
                    <a:pt x="2" y="80"/>
                    <a:pt x="4" y="80"/>
                  </a:cubicBezTo>
                  <a:cubicBezTo>
                    <a:pt x="28" y="80"/>
                    <a:pt x="28" y="80"/>
                    <a:pt x="28" y="80"/>
                  </a:cubicBezTo>
                  <a:cubicBezTo>
                    <a:pt x="30" y="80"/>
                    <a:pt x="31" y="79"/>
                    <a:pt x="32" y="78"/>
                  </a:cubicBezTo>
                  <a:cubicBezTo>
                    <a:pt x="35" y="71"/>
                    <a:pt x="35" y="71"/>
                    <a:pt x="35" y="71"/>
                  </a:cubicBezTo>
                  <a:cubicBezTo>
                    <a:pt x="40" y="93"/>
                    <a:pt x="40" y="93"/>
                    <a:pt x="40" y="93"/>
                  </a:cubicBezTo>
                  <a:cubicBezTo>
                    <a:pt x="41" y="95"/>
                    <a:pt x="42" y="96"/>
                    <a:pt x="44" y="96"/>
                  </a:cubicBezTo>
                  <a:cubicBezTo>
                    <a:pt x="46" y="96"/>
                    <a:pt x="47" y="95"/>
                    <a:pt x="48" y="93"/>
                  </a:cubicBezTo>
                  <a:cubicBezTo>
                    <a:pt x="58" y="62"/>
                    <a:pt x="58" y="62"/>
                    <a:pt x="58" y="62"/>
                  </a:cubicBezTo>
                  <a:cubicBezTo>
                    <a:pt x="64" y="108"/>
                    <a:pt x="64" y="108"/>
                    <a:pt x="64" y="108"/>
                  </a:cubicBezTo>
                  <a:cubicBezTo>
                    <a:pt x="64" y="110"/>
                    <a:pt x="66" y="112"/>
                    <a:pt x="68" y="112"/>
                  </a:cubicBezTo>
                  <a:cubicBezTo>
                    <a:pt x="70" y="112"/>
                    <a:pt x="72" y="111"/>
                    <a:pt x="72" y="109"/>
                  </a:cubicBezTo>
                  <a:cubicBezTo>
                    <a:pt x="90" y="32"/>
                    <a:pt x="90" y="32"/>
                    <a:pt x="90" y="32"/>
                  </a:cubicBezTo>
                  <a:cubicBezTo>
                    <a:pt x="96" y="156"/>
                    <a:pt x="96" y="156"/>
                    <a:pt x="96" y="156"/>
                  </a:cubicBezTo>
                  <a:cubicBezTo>
                    <a:pt x="96" y="158"/>
                    <a:pt x="98" y="160"/>
                    <a:pt x="100" y="160"/>
                  </a:cubicBezTo>
                  <a:cubicBezTo>
                    <a:pt x="100" y="160"/>
                    <a:pt x="100" y="160"/>
                    <a:pt x="100" y="160"/>
                  </a:cubicBezTo>
                  <a:cubicBezTo>
                    <a:pt x="102" y="160"/>
                    <a:pt x="104" y="159"/>
                    <a:pt x="104" y="157"/>
                  </a:cubicBezTo>
                  <a:cubicBezTo>
                    <a:pt x="123" y="75"/>
                    <a:pt x="123" y="75"/>
                    <a:pt x="123" y="75"/>
                  </a:cubicBezTo>
                  <a:cubicBezTo>
                    <a:pt x="128" y="116"/>
                    <a:pt x="128" y="116"/>
                    <a:pt x="128" y="116"/>
                  </a:cubicBezTo>
                  <a:cubicBezTo>
                    <a:pt x="128" y="118"/>
                    <a:pt x="130" y="120"/>
                    <a:pt x="132" y="120"/>
                  </a:cubicBezTo>
                  <a:cubicBezTo>
                    <a:pt x="134" y="120"/>
                    <a:pt x="135" y="119"/>
                    <a:pt x="136" y="117"/>
                  </a:cubicBezTo>
                  <a:cubicBezTo>
                    <a:pt x="148" y="82"/>
                    <a:pt x="148" y="82"/>
                    <a:pt x="148" y="82"/>
                  </a:cubicBezTo>
                  <a:cubicBezTo>
                    <a:pt x="152" y="101"/>
                    <a:pt x="152" y="101"/>
                    <a:pt x="152" y="101"/>
                  </a:cubicBezTo>
                  <a:cubicBezTo>
                    <a:pt x="153" y="102"/>
                    <a:pt x="154" y="104"/>
                    <a:pt x="156" y="104"/>
                  </a:cubicBezTo>
                  <a:cubicBezTo>
                    <a:pt x="157" y="104"/>
                    <a:pt x="159" y="103"/>
                    <a:pt x="160" y="102"/>
                  </a:cubicBezTo>
                  <a:cubicBezTo>
                    <a:pt x="167" y="88"/>
                    <a:pt x="167" y="88"/>
                    <a:pt x="167" y="88"/>
                  </a:cubicBezTo>
                  <a:cubicBezTo>
                    <a:pt x="188" y="88"/>
                    <a:pt x="188" y="88"/>
                    <a:pt x="188" y="88"/>
                  </a:cubicBezTo>
                  <a:cubicBezTo>
                    <a:pt x="190" y="88"/>
                    <a:pt x="192" y="86"/>
                    <a:pt x="192" y="84"/>
                  </a:cubicBezTo>
                  <a:cubicBezTo>
                    <a:pt x="192" y="82"/>
                    <a:pt x="190" y="80"/>
                    <a:pt x="188" y="8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0296" tIns="40148" rIns="80296" bIns="40148"/>
            <a:lstStyle/>
            <a:p>
              <a:endParaRPr lang="zh-CN" altLang="en-US"/>
            </a:p>
          </p:txBody>
        </p:sp>
        <p:sp>
          <p:nvSpPr>
            <p:cNvPr id="47118" name="文本框 27"/>
            <p:cNvSpPr txBox="1">
              <a:spLocks noChangeArrowheads="1"/>
            </p:cNvSpPr>
            <p:nvPr/>
          </p:nvSpPr>
          <p:spPr bwMode="auto">
            <a:xfrm>
              <a:off x="1103246" y="59213"/>
              <a:ext cx="3358611" cy="73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rgbClr val="000000"/>
                  </a:solidFill>
                  <a:latin typeface="微软雅黑" pitchFamily="34" charset="-122"/>
                  <a:ea typeface="微软雅黑" pitchFamily="34" charset="-122"/>
                </a:rPr>
                <a:t>锐旗设计致力于</a:t>
              </a:r>
              <a:r>
                <a:rPr lang="zh-CN" altLang="en-US" sz="1400" dirty="0">
                  <a:solidFill>
                    <a:srgbClr val="000000"/>
                  </a:solidFill>
                  <a:latin typeface="微软雅黑" pitchFamily="34" charset="-122"/>
                  <a:ea typeface="微软雅黑" pitchFamily="34" charset="-122"/>
                </a:rPr>
                <a:t>专业</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模板的发布，课件及汇报</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的美化，并为您提供专业的</a:t>
              </a:r>
              <a:r>
                <a:rPr lang="en-US" altLang="zh-CN" sz="1400" dirty="0">
                  <a:solidFill>
                    <a:srgbClr val="000000"/>
                  </a:solidFill>
                  <a:latin typeface="微软雅黑" pitchFamily="34" charset="-122"/>
                  <a:ea typeface="微软雅黑" pitchFamily="34" charset="-122"/>
                </a:rPr>
                <a:t>PPT</a:t>
              </a:r>
              <a:r>
                <a:rPr lang="zh-CN" altLang="en-US" sz="1400" dirty="0">
                  <a:solidFill>
                    <a:srgbClr val="000000"/>
                  </a:solidFill>
                  <a:latin typeface="微软雅黑" pitchFamily="34" charset="-122"/>
                  <a:ea typeface="微软雅黑" pitchFamily="34" charset="-122"/>
                </a:rPr>
                <a:t>个性定制服务</a:t>
              </a:r>
              <a:r>
                <a:rPr lang="en-US" altLang="zh-CN" sz="1400" dirty="0">
                  <a:solidFill>
                    <a:srgbClr val="000000"/>
                  </a:solidFill>
                  <a:latin typeface="微软雅黑" pitchFamily="34" charset="-122"/>
                  <a:ea typeface="微软雅黑" pitchFamily="34" charset="-122"/>
                </a:rPr>
                <a:t>.</a:t>
              </a:r>
              <a:endParaRPr lang="zh-CN" altLang="en-US" sz="1400" dirty="0">
                <a:solidFill>
                  <a:srgbClr val="000000"/>
                </a:solidFill>
                <a:latin typeface="微软雅黑" pitchFamily="34" charset="-122"/>
                <a:ea typeface="微软雅黑" pitchFamily="34" charset="-122"/>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130"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48131"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财务计划</a:t>
            </a:r>
          </a:p>
        </p:txBody>
      </p:sp>
      <p:sp>
        <p:nvSpPr>
          <p:cNvPr id="48132"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48133" name="组合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4338"/>
            <a:ext cx="3048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组合 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688" y="1500188"/>
            <a:ext cx="87153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组合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525" y="2176463"/>
            <a:ext cx="841375"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组合 2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350" y="4621213"/>
            <a:ext cx="841375"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组合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4988" y="5651500"/>
            <a:ext cx="835025"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圆角矩形 30"/>
          <p:cNvSpPr>
            <a:spLocks noChangeArrowheads="1"/>
          </p:cNvSpPr>
          <p:nvPr/>
        </p:nvSpPr>
        <p:spPr bwMode="auto">
          <a:xfrm rot="2700000">
            <a:off x="8194675" y="1911350"/>
            <a:ext cx="608013" cy="608013"/>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8139" name="圆角矩形 31"/>
          <p:cNvSpPr>
            <a:spLocks noChangeArrowheads="1"/>
          </p:cNvSpPr>
          <p:nvPr/>
        </p:nvSpPr>
        <p:spPr bwMode="auto">
          <a:xfrm rot="2700000">
            <a:off x="8882856" y="2148682"/>
            <a:ext cx="898525" cy="896938"/>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8140" name="圆角矩形 32"/>
          <p:cNvSpPr>
            <a:spLocks noChangeArrowheads="1"/>
          </p:cNvSpPr>
          <p:nvPr/>
        </p:nvSpPr>
        <p:spPr bwMode="auto">
          <a:xfrm rot="2700000">
            <a:off x="9201944" y="4333081"/>
            <a:ext cx="928688" cy="930275"/>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8141" name="圆角矩形 33"/>
          <p:cNvSpPr>
            <a:spLocks noChangeArrowheads="1"/>
          </p:cNvSpPr>
          <p:nvPr/>
        </p:nvSpPr>
        <p:spPr bwMode="auto">
          <a:xfrm rot="2700000">
            <a:off x="8697913" y="4984750"/>
            <a:ext cx="463550" cy="463550"/>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8142" name="圆角矩形 34"/>
          <p:cNvSpPr>
            <a:spLocks noChangeArrowheads="1"/>
          </p:cNvSpPr>
          <p:nvPr/>
        </p:nvSpPr>
        <p:spPr bwMode="auto">
          <a:xfrm rot="2700000">
            <a:off x="10503694" y="1705769"/>
            <a:ext cx="963612" cy="965200"/>
          </a:xfrm>
          <a:prstGeom prst="roundRect">
            <a:avLst>
              <a:gd name="adj" fmla="val 16667"/>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8143" name="圆角矩形 35"/>
          <p:cNvSpPr>
            <a:spLocks noChangeArrowheads="1"/>
          </p:cNvSpPr>
          <p:nvPr/>
        </p:nvSpPr>
        <p:spPr bwMode="auto">
          <a:xfrm rot="2700000">
            <a:off x="7608888" y="5213350"/>
            <a:ext cx="920750" cy="920750"/>
          </a:xfrm>
          <a:prstGeom prst="roundRect">
            <a:avLst>
              <a:gd name="adj" fmla="val 16667"/>
            </a:avLst>
          </a:pr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8144" name="圆角矩形 36"/>
          <p:cNvSpPr>
            <a:spLocks noChangeArrowheads="1"/>
          </p:cNvSpPr>
          <p:nvPr/>
        </p:nvSpPr>
        <p:spPr bwMode="auto">
          <a:xfrm rot="2700000">
            <a:off x="8296276" y="6342062"/>
            <a:ext cx="328612" cy="328613"/>
          </a:xfrm>
          <a:prstGeom prst="roundRect">
            <a:avLst>
              <a:gd name="adj" fmla="val 16667"/>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48145" name="任意多边形 37"/>
          <p:cNvSpPr>
            <a:spLocks/>
          </p:cNvSpPr>
          <p:nvPr/>
        </p:nvSpPr>
        <p:spPr bwMode="auto">
          <a:xfrm rot="2700000">
            <a:off x="9951244" y="6430169"/>
            <a:ext cx="511175" cy="512763"/>
          </a:xfrm>
          <a:custGeom>
            <a:avLst/>
            <a:gdLst>
              <a:gd name="T0" fmla="*/ 24831 w 511596"/>
              <a:gd name="T1" fmla="*/ 25376 h 511596"/>
              <a:gd name="T2" fmla="*/ 84778 w 511596"/>
              <a:gd name="T3" fmla="*/ 0 h 511596"/>
              <a:gd name="T4" fmla="*/ 423878 w 511596"/>
              <a:gd name="T5" fmla="*/ 0 h 511596"/>
              <a:gd name="T6" fmla="*/ 508656 w 511596"/>
              <a:gd name="T7" fmla="*/ 86639 h 511596"/>
              <a:gd name="T8" fmla="*/ 508656 w 511596"/>
              <a:gd name="T9" fmla="*/ 246647 h 511596"/>
              <a:gd name="T10" fmla="*/ 241349 w 511596"/>
              <a:gd name="T11" fmla="*/ 519821 h 511596"/>
              <a:gd name="T12" fmla="*/ 84778 w 511596"/>
              <a:gd name="T13" fmla="*/ 519821 h 511596"/>
              <a:gd name="T14" fmla="*/ 0 w 511596"/>
              <a:gd name="T15" fmla="*/ 433182 h 511596"/>
              <a:gd name="T16" fmla="*/ 0 w 511596"/>
              <a:gd name="T17" fmla="*/ 86639 h 511596"/>
              <a:gd name="T18" fmla="*/ 24831 w 511596"/>
              <a:gd name="T19" fmla="*/ 25376 h 5115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1596" h="511596">
                <a:moveTo>
                  <a:pt x="24975" y="24975"/>
                </a:moveTo>
                <a:cubicBezTo>
                  <a:pt x="40405" y="9544"/>
                  <a:pt x="61723" y="-1"/>
                  <a:pt x="85268" y="0"/>
                </a:cubicBezTo>
                <a:lnTo>
                  <a:pt x="426328" y="0"/>
                </a:lnTo>
                <a:cubicBezTo>
                  <a:pt x="473420" y="0"/>
                  <a:pt x="511596" y="38176"/>
                  <a:pt x="511596" y="85268"/>
                </a:cubicBezTo>
                <a:lnTo>
                  <a:pt x="511596" y="242744"/>
                </a:lnTo>
                <a:lnTo>
                  <a:pt x="242744" y="511596"/>
                </a:lnTo>
                <a:lnTo>
                  <a:pt x="85268" y="511596"/>
                </a:lnTo>
                <a:cubicBezTo>
                  <a:pt x="38176" y="511596"/>
                  <a:pt x="0" y="473420"/>
                  <a:pt x="0" y="426328"/>
                </a:cubicBezTo>
                <a:lnTo>
                  <a:pt x="0" y="85268"/>
                </a:lnTo>
                <a:cubicBezTo>
                  <a:pt x="-1" y="61723"/>
                  <a:pt x="9544" y="40405"/>
                  <a:pt x="24975" y="24975"/>
                </a:cubicBez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48146" name="椭圆 38"/>
          <p:cNvSpPr>
            <a:spLocks noChangeArrowheads="1"/>
          </p:cNvSpPr>
          <p:nvPr/>
        </p:nvSpPr>
        <p:spPr bwMode="auto">
          <a:xfrm>
            <a:off x="9771063" y="1149350"/>
            <a:ext cx="723900" cy="723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48147" name="椭圆 39"/>
          <p:cNvSpPr>
            <a:spLocks noChangeArrowheads="1"/>
          </p:cNvSpPr>
          <p:nvPr/>
        </p:nvSpPr>
        <p:spPr bwMode="auto">
          <a:xfrm>
            <a:off x="6837363" y="4286250"/>
            <a:ext cx="723900" cy="723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48148" name="Freeform 7"/>
          <p:cNvSpPr>
            <a:spLocks noEditPoints="1"/>
          </p:cNvSpPr>
          <p:nvPr/>
        </p:nvSpPr>
        <p:spPr bwMode="auto">
          <a:xfrm>
            <a:off x="6942138" y="4529138"/>
            <a:ext cx="488950" cy="280987"/>
          </a:xfrm>
          <a:custGeom>
            <a:avLst/>
            <a:gdLst>
              <a:gd name="T0" fmla="*/ 2147483647 w 1064"/>
              <a:gd name="T1" fmla="*/ 2147483647 h 612"/>
              <a:gd name="T2" fmla="*/ 2147483647 w 1064"/>
              <a:gd name="T3" fmla="*/ 2147483647 h 612"/>
              <a:gd name="T4" fmla="*/ 2147483647 w 1064"/>
              <a:gd name="T5" fmla="*/ 2147483647 h 612"/>
              <a:gd name="T6" fmla="*/ 2147483647 w 1064"/>
              <a:gd name="T7" fmla="*/ 2147483647 h 612"/>
              <a:gd name="T8" fmla="*/ 2147483647 w 1064"/>
              <a:gd name="T9" fmla="*/ 2147483647 h 612"/>
              <a:gd name="T10" fmla="*/ 2147483647 w 1064"/>
              <a:gd name="T11" fmla="*/ 2147483647 h 612"/>
              <a:gd name="T12" fmla="*/ 2147483647 w 1064"/>
              <a:gd name="T13" fmla="*/ 2147483647 h 612"/>
              <a:gd name="T14" fmla="*/ 2147483647 w 1064"/>
              <a:gd name="T15" fmla="*/ 2147483647 h 612"/>
              <a:gd name="T16" fmla="*/ 2147483647 w 1064"/>
              <a:gd name="T17" fmla="*/ 2147483647 h 612"/>
              <a:gd name="T18" fmla="*/ 2147483647 w 1064"/>
              <a:gd name="T19" fmla="*/ 2147483647 h 612"/>
              <a:gd name="T20" fmla="*/ 2147483647 w 1064"/>
              <a:gd name="T21" fmla="*/ 2147483647 h 612"/>
              <a:gd name="T22" fmla="*/ 2147483647 w 1064"/>
              <a:gd name="T23" fmla="*/ 2147483647 h 612"/>
              <a:gd name="T24" fmla="*/ 2147483647 w 1064"/>
              <a:gd name="T25" fmla="*/ 2147483647 h 612"/>
              <a:gd name="T26" fmla="*/ 2147483647 w 1064"/>
              <a:gd name="T27" fmla="*/ 2147483647 h 612"/>
              <a:gd name="T28" fmla="*/ 2147483647 w 1064"/>
              <a:gd name="T29" fmla="*/ 2147483647 h 612"/>
              <a:gd name="T30" fmla="*/ 2147483647 w 1064"/>
              <a:gd name="T31" fmla="*/ 2147483647 h 612"/>
              <a:gd name="T32" fmla="*/ 2147483647 w 1064"/>
              <a:gd name="T33" fmla="*/ 2147483647 h 612"/>
              <a:gd name="T34" fmla="*/ 2147483647 w 1064"/>
              <a:gd name="T35" fmla="*/ 2147483647 h 612"/>
              <a:gd name="T36" fmla="*/ 2147483647 w 1064"/>
              <a:gd name="T37" fmla="*/ 2147483647 h 612"/>
              <a:gd name="T38" fmla="*/ 2147483647 w 1064"/>
              <a:gd name="T39" fmla="*/ 2147483647 h 612"/>
              <a:gd name="T40" fmla="*/ 2147483647 w 1064"/>
              <a:gd name="T41" fmla="*/ 2147483647 h 612"/>
              <a:gd name="T42" fmla="*/ 2147483647 w 1064"/>
              <a:gd name="T43" fmla="*/ 2147483647 h 612"/>
              <a:gd name="T44" fmla="*/ 2147483647 w 1064"/>
              <a:gd name="T45" fmla="*/ 0 h 612"/>
              <a:gd name="T46" fmla="*/ 2147483647 w 1064"/>
              <a:gd name="T47" fmla="*/ 2147483647 h 612"/>
              <a:gd name="T48" fmla="*/ 2147483647 w 1064"/>
              <a:gd name="T49" fmla="*/ 2147483647 h 612"/>
              <a:gd name="T50" fmla="*/ 0 w 1064"/>
              <a:gd name="T51" fmla="*/ 2147483647 h 612"/>
              <a:gd name="T52" fmla="*/ 2147483647 w 1064"/>
              <a:gd name="T53" fmla="*/ 2147483647 h 612"/>
              <a:gd name="T54" fmla="*/ 2147483647 w 1064"/>
              <a:gd name="T55" fmla="*/ 2147483647 h 612"/>
              <a:gd name="T56" fmla="*/ 2147483647 w 1064"/>
              <a:gd name="T57" fmla="*/ 2147483647 h 612"/>
              <a:gd name="T58" fmla="*/ 2147483647 w 1064"/>
              <a:gd name="T59" fmla="*/ 2147483647 h 612"/>
              <a:gd name="T60" fmla="*/ 2147483647 w 1064"/>
              <a:gd name="T61" fmla="*/ 2147483647 h 612"/>
              <a:gd name="T62" fmla="*/ 2147483647 w 1064"/>
              <a:gd name="T63" fmla="*/ 2147483647 h 612"/>
              <a:gd name="T64" fmla="*/ 2147483647 w 1064"/>
              <a:gd name="T65" fmla="*/ 2147483647 h 612"/>
              <a:gd name="T66" fmla="*/ 2147483647 w 1064"/>
              <a:gd name="T67" fmla="*/ 2147483647 h 612"/>
              <a:gd name="T68" fmla="*/ 2147483647 w 1064"/>
              <a:gd name="T69" fmla="*/ 2147483647 h 612"/>
              <a:gd name="T70" fmla="*/ 2147483647 w 1064"/>
              <a:gd name="T71" fmla="*/ 2147483647 h 612"/>
              <a:gd name="T72" fmla="*/ 2147483647 w 1064"/>
              <a:gd name="T73" fmla="*/ 2147483647 h 612"/>
              <a:gd name="T74" fmla="*/ 2147483647 w 1064"/>
              <a:gd name="T75" fmla="*/ 2147483647 h 612"/>
              <a:gd name="T76" fmla="*/ 2147483647 w 1064"/>
              <a:gd name="T77" fmla="*/ 2147483647 h 612"/>
              <a:gd name="T78" fmla="*/ 2147483647 w 1064"/>
              <a:gd name="T79" fmla="*/ 2147483647 h 612"/>
              <a:gd name="T80" fmla="*/ 2147483647 w 1064"/>
              <a:gd name="T81" fmla="*/ 2147483647 h 612"/>
              <a:gd name="T82" fmla="*/ 2147483647 w 1064"/>
              <a:gd name="T83" fmla="*/ 2147483647 h 612"/>
              <a:gd name="T84" fmla="*/ 2147483647 w 1064"/>
              <a:gd name="T85" fmla="*/ 2147483647 h 612"/>
              <a:gd name="T86" fmla="*/ 2147483647 w 1064"/>
              <a:gd name="T87" fmla="*/ 2147483647 h 612"/>
              <a:gd name="T88" fmla="*/ 2147483647 w 1064"/>
              <a:gd name="T89" fmla="*/ 2147483647 h 612"/>
              <a:gd name="T90" fmla="*/ 2147483647 w 1064"/>
              <a:gd name="T91" fmla="*/ 2147483647 h 612"/>
              <a:gd name="T92" fmla="*/ 2147483647 w 1064"/>
              <a:gd name="T93" fmla="*/ 2147483647 h 612"/>
              <a:gd name="T94" fmla="*/ 2147483647 w 1064"/>
              <a:gd name="T95" fmla="*/ 2147483647 h 6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64" h="612">
                <a:moveTo>
                  <a:pt x="790" y="343"/>
                </a:moveTo>
                <a:cubicBezTo>
                  <a:pt x="785" y="339"/>
                  <a:pt x="779" y="338"/>
                  <a:pt x="773" y="340"/>
                </a:cubicBezTo>
                <a:lnTo>
                  <a:pt x="511" y="427"/>
                </a:lnTo>
                <a:lnTo>
                  <a:pt x="259" y="344"/>
                </a:lnTo>
                <a:cubicBezTo>
                  <a:pt x="254" y="342"/>
                  <a:pt x="247" y="343"/>
                  <a:pt x="242" y="346"/>
                </a:cubicBezTo>
                <a:cubicBezTo>
                  <a:pt x="237" y="350"/>
                  <a:pt x="234" y="356"/>
                  <a:pt x="234" y="362"/>
                </a:cubicBezTo>
                <a:lnTo>
                  <a:pt x="234" y="571"/>
                </a:lnTo>
                <a:cubicBezTo>
                  <a:pt x="234" y="580"/>
                  <a:pt x="241" y="588"/>
                  <a:pt x="250" y="590"/>
                </a:cubicBezTo>
                <a:cubicBezTo>
                  <a:pt x="324" y="604"/>
                  <a:pt x="418" y="612"/>
                  <a:pt x="516" y="612"/>
                </a:cubicBezTo>
                <a:cubicBezTo>
                  <a:pt x="614" y="612"/>
                  <a:pt x="709" y="604"/>
                  <a:pt x="783" y="590"/>
                </a:cubicBezTo>
                <a:cubicBezTo>
                  <a:pt x="792" y="588"/>
                  <a:pt x="798" y="580"/>
                  <a:pt x="798" y="571"/>
                </a:cubicBezTo>
                <a:lnTo>
                  <a:pt x="798" y="358"/>
                </a:lnTo>
                <a:cubicBezTo>
                  <a:pt x="798" y="352"/>
                  <a:pt x="795" y="346"/>
                  <a:pt x="790" y="343"/>
                </a:cubicBezTo>
                <a:close/>
                <a:moveTo>
                  <a:pt x="1061" y="469"/>
                </a:moveTo>
                <a:lnTo>
                  <a:pt x="1046" y="412"/>
                </a:lnTo>
                <a:cubicBezTo>
                  <a:pt x="1045" y="410"/>
                  <a:pt x="1044" y="409"/>
                  <a:pt x="1044" y="408"/>
                </a:cubicBezTo>
                <a:cubicBezTo>
                  <a:pt x="1047" y="401"/>
                  <a:pt x="1049" y="394"/>
                  <a:pt x="1049" y="385"/>
                </a:cubicBezTo>
                <a:cubicBezTo>
                  <a:pt x="1049" y="362"/>
                  <a:pt x="1035" y="343"/>
                  <a:pt x="1014" y="335"/>
                </a:cubicBezTo>
                <a:lnTo>
                  <a:pt x="1014" y="209"/>
                </a:lnTo>
                <a:cubicBezTo>
                  <a:pt x="1016" y="204"/>
                  <a:pt x="1017" y="200"/>
                  <a:pt x="1017" y="195"/>
                </a:cubicBezTo>
                <a:cubicBezTo>
                  <a:pt x="1017" y="179"/>
                  <a:pt x="1006" y="164"/>
                  <a:pt x="991" y="159"/>
                </a:cubicBezTo>
                <a:lnTo>
                  <a:pt x="517" y="2"/>
                </a:lnTo>
                <a:cubicBezTo>
                  <a:pt x="513" y="1"/>
                  <a:pt x="509" y="0"/>
                  <a:pt x="505" y="0"/>
                </a:cubicBezTo>
                <a:cubicBezTo>
                  <a:pt x="501" y="0"/>
                  <a:pt x="497" y="1"/>
                  <a:pt x="493" y="2"/>
                </a:cubicBezTo>
                <a:lnTo>
                  <a:pt x="26" y="157"/>
                </a:lnTo>
                <a:cubicBezTo>
                  <a:pt x="10" y="162"/>
                  <a:pt x="0" y="176"/>
                  <a:pt x="0" y="193"/>
                </a:cubicBezTo>
                <a:cubicBezTo>
                  <a:pt x="0" y="209"/>
                  <a:pt x="10" y="224"/>
                  <a:pt x="26" y="229"/>
                </a:cubicBezTo>
                <a:lnTo>
                  <a:pt x="500" y="386"/>
                </a:lnTo>
                <a:cubicBezTo>
                  <a:pt x="504" y="388"/>
                  <a:pt x="508" y="388"/>
                  <a:pt x="512" y="388"/>
                </a:cubicBezTo>
                <a:cubicBezTo>
                  <a:pt x="516" y="388"/>
                  <a:pt x="520" y="388"/>
                  <a:pt x="524" y="386"/>
                </a:cubicBezTo>
                <a:lnTo>
                  <a:pt x="976" y="236"/>
                </a:lnTo>
                <a:lnTo>
                  <a:pt x="976" y="335"/>
                </a:lnTo>
                <a:cubicBezTo>
                  <a:pt x="956" y="343"/>
                  <a:pt x="941" y="362"/>
                  <a:pt x="941" y="385"/>
                </a:cubicBezTo>
                <a:cubicBezTo>
                  <a:pt x="941" y="394"/>
                  <a:pt x="943" y="401"/>
                  <a:pt x="947" y="409"/>
                </a:cubicBezTo>
                <a:cubicBezTo>
                  <a:pt x="946" y="410"/>
                  <a:pt x="945" y="410"/>
                  <a:pt x="945" y="412"/>
                </a:cubicBezTo>
                <a:lnTo>
                  <a:pt x="929" y="469"/>
                </a:lnTo>
                <a:cubicBezTo>
                  <a:pt x="926" y="479"/>
                  <a:pt x="932" y="489"/>
                  <a:pt x="942" y="492"/>
                </a:cubicBezTo>
                <a:cubicBezTo>
                  <a:pt x="944" y="492"/>
                  <a:pt x="946" y="493"/>
                  <a:pt x="948" y="493"/>
                </a:cubicBezTo>
                <a:cubicBezTo>
                  <a:pt x="956" y="493"/>
                  <a:pt x="964" y="487"/>
                  <a:pt x="966" y="479"/>
                </a:cubicBezTo>
                <a:lnTo>
                  <a:pt x="976" y="441"/>
                </a:lnTo>
                <a:lnTo>
                  <a:pt x="976" y="474"/>
                </a:lnTo>
                <a:cubicBezTo>
                  <a:pt x="976" y="484"/>
                  <a:pt x="985" y="493"/>
                  <a:pt x="995" y="493"/>
                </a:cubicBezTo>
                <a:cubicBezTo>
                  <a:pt x="1006" y="493"/>
                  <a:pt x="1014" y="484"/>
                  <a:pt x="1014" y="474"/>
                </a:cubicBezTo>
                <a:lnTo>
                  <a:pt x="1014" y="441"/>
                </a:lnTo>
                <a:lnTo>
                  <a:pt x="1025" y="479"/>
                </a:lnTo>
                <a:cubicBezTo>
                  <a:pt x="1027" y="487"/>
                  <a:pt x="1035" y="493"/>
                  <a:pt x="1043" y="493"/>
                </a:cubicBezTo>
                <a:cubicBezTo>
                  <a:pt x="1045" y="493"/>
                  <a:pt x="1046" y="492"/>
                  <a:pt x="1048" y="492"/>
                </a:cubicBezTo>
                <a:cubicBezTo>
                  <a:pt x="1058" y="489"/>
                  <a:pt x="1064" y="479"/>
                  <a:pt x="1061" y="46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48149" name="组合 41"/>
          <p:cNvGrpSpPr>
            <a:grpSpLocks/>
          </p:cNvGrpSpPr>
          <p:nvPr/>
        </p:nvGrpSpPr>
        <p:grpSpPr bwMode="auto">
          <a:xfrm>
            <a:off x="10388600" y="5264150"/>
            <a:ext cx="723900" cy="723900"/>
            <a:chOff x="0" y="0"/>
            <a:chExt cx="723900" cy="723900"/>
          </a:xfrm>
        </p:grpSpPr>
        <p:sp>
          <p:nvSpPr>
            <p:cNvPr id="48160" name="椭圆 42"/>
            <p:cNvSpPr>
              <a:spLocks noChangeArrowheads="1"/>
            </p:cNvSpPr>
            <p:nvPr/>
          </p:nvSpPr>
          <p:spPr bwMode="auto">
            <a:xfrm>
              <a:off x="0" y="0"/>
              <a:ext cx="723900" cy="723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48161" name="Freeform 8"/>
            <p:cNvSpPr>
              <a:spLocks noEditPoints="1"/>
            </p:cNvSpPr>
            <p:nvPr/>
          </p:nvSpPr>
          <p:spPr bwMode="auto">
            <a:xfrm>
              <a:off x="178556" y="203649"/>
              <a:ext cx="366788" cy="371776"/>
            </a:xfrm>
            <a:custGeom>
              <a:avLst/>
              <a:gdLst>
                <a:gd name="T0" fmla="*/ 2147483647 w 798"/>
                <a:gd name="T1" fmla="*/ 2147483647 h 809"/>
                <a:gd name="T2" fmla="*/ 2147483647 w 798"/>
                <a:gd name="T3" fmla="*/ 2147483647 h 809"/>
                <a:gd name="T4" fmla="*/ 2147483647 w 798"/>
                <a:gd name="T5" fmla="*/ 2147483647 h 809"/>
                <a:gd name="T6" fmla="*/ 2147483647 w 798"/>
                <a:gd name="T7" fmla="*/ 2147483647 h 809"/>
                <a:gd name="T8" fmla="*/ 2147483647 w 798"/>
                <a:gd name="T9" fmla="*/ 2147483647 h 809"/>
                <a:gd name="T10" fmla="*/ 2147483647 w 798"/>
                <a:gd name="T11" fmla="*/ 2147483647 h 809"/>
                <a:gd name="T12" fmla="*/ 2147483647 w 798"/>
                <a:gd name="T13" fmla="*/ 2147483647 h 809"/>
                <a:gd name="T14" fmla="*/ 2147483647 w 798"/>
                <a:gd name="T15" fmla="*/ 2147483647 h 809"/>
                <a:gd name="T16" fmla="*/ 2147483647 w 798"/>
                <a:gd name="T17" fmla="*/ 2147483647 h 809"/>
                <a:gd name="T18" fmla="*/ 2147483647 w 798"/>
                <a:gd name="T19" fmla="*/ 2147483647 h 809"/>
                <a:gd name="T20" fmla="*/ 2147483647 w 798"/>
                <a:gd name="T21" fmla="*/ 2147483647 h 809"/>
                <a:gd name="T22" fmla="*/ 2147483647 w 798"/>
                <a:gd name="T23" fmla="*/ 2147483647 h 809"/>
                <a:gd name="T24" fmla="*/ 2147483647 w 798"/>
                <a:gd name="T25" fmla="*/ 2147483647 h 809"/>
                <a:gd name="T26" fmla="*/ 2147483647 w 798"/>
                <a:gd name="T27" fmla="*/ 2147483647 h 809"/>
                <a:gd name="T28" fmla="*/ 2147483647 w 798"/>
                <a:gd name="T29" fmla="*/ 2147483647 h 809"/>
                <a:gd name="T30" fmla="*/ 2147483647 w 798"/>
                <a:gd name="T31" fmla="*/ 2147483647 h 809"/>
                <a:gd name="T32" fmla="*/ 2147483647 w 798"/>
                <a:gd name="T33" fmla="*/ 2147483647 h 809"/>
                <a:gd name="T34" fmla="*/ 2147483647 w 798"/>
                <a:gd name="T35" fmla="*/ 2147483647 h 809"/>
                <a:gd name="T36" fmla="*/ 2147483647 w 798"/>
                <a:gd name="T37" fmla="*/ 2147483647 h 809"/>
                <a:gd name="T38" fmla="*/ 2147483647 w 798"/>
                <a:gd name="T39" fmla="*/ 2147483647 h 809"/>
                <a:gd name="T40" fmla="*/ 2147483647 w 798"/>
                <a:gd name="T41" fmla="*/ 2147483647 h 809"/>
                <a:gd name="T42" fmla="*/ 2147483647 w 798"/>
                <a:gd name="T43" fmla="*/ 2147483647 h 809"/>
                <a:gd name="T44" fmla="*/ 2147483647 w 798"/>
                <a:gd name="T45" fmla="*/ 2147483647 h 809"/>
                <a:gd name="T46" fmla="*/ 2147483647 w 798"/>
                <a:gd name="T47" fmla="*/ 2147483647 h 809"/>
                <a:gd name="T48" fmla="*/ 2147483647 w 798"/>
                <a:gd name="T49" fmla="*/ 0 h 809"/>
                <a:gd name="T50" fmla="*/ 2147483647 w 798"/>
                <a:gd name="T51" fmla="*/ 2147483647 h 809"/>
                <a:gd name="T52" fmla="*/ 2147483647 w 798"/>
                <a:gd name="T53" fmla="*/ 2147483647 h 809"/>
                <a:gd name="T54" fmla="*/ 2147483647 w 798"/>
                <a:gd name="T55" fmla="*/ 2147483647 h 809"/>
                <a:gd name="T56" fmla="*/ 2147483647 w 798"/>
                <a:gd name="T57" fmla="*/ 2147483647 h 809"/>
                <a:gd name="T58" fmla="*/ 2147483647 w 798"/>
                <a:gd name="T59" fmla="*/ 2147483647 h 809"/>
                <a:gd name="T60" fmla="*/ 2147483647 w 798"/>
                <a:gd name="T61" fmla="*/ 2147483647 h 809"/>
                <a:gd name="T62" fmla="*/ 2147483647 w 798"/>
                <a:gd name="T63" fmla="*/ 2147483647 h 809"/>
                <a:gd name="T64" fmla="*/ 0 w 798"/>
                <a:gd name="T65" fmla="*/ 2147483647 h 809"/>
                <a:gd name="T66" fmla="*/ 2147483647 w 798"/>
                <a:gd name="T67" fmla="*/ 2147483647 h 809"/>
                <a:gd name="T68" fmla="*/ 2147483647 w 798"/>
                <a:gd name="T69" fmla="*/ 2147483647 h 809"/>
                <a:gd name="T70" fmla="*/ 2147483647 w 798"/>
                <a:gd name="T71" fmla="*/ 2147483647 h 809"/>
                <a:gd name="T72" fmla="*/ 2147483647 w 798"/>
                <a:gd name="T73" fmla="*/ 2147483647 h 809"/>
                <a:gd name="T74" fmla="*/ 2147483647 w 798"/>
                <a:gd name="T75" fmla="*/ 2147483647 h 809"/>
                <a:gd name="T76" fmla="*/ 2147483647 w 798"/>
                <a:gd name="T77" fmla="*/ 2147483647 h 809"/>
                <a:gd name="T78" fmla="*/ 2147483647 w 798"/>
                <a:gd name="T79" fmla="*/ 2147483647 h 809"/>
                <a:gd name="T80" fmla="*/ 2147483647 w 798"/>
                <a:gd name="T81" fmla="*/ 2147483647 h 809"/>
                <a:gd name="T82" fmla="*/ 2147483647 w 798"/>
                <a:gd name="T83" fmla="*/ 2147483647 h 8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8" h="809">
                  <a:moveTo>
                    <a:pt x="681" y="616"/>
                  </a:moveTo>
                  <a:cubicBezTo>
                    <a:pt x="669" y="616"/>
                    <a:pt x="660" y="607"/>
                    <a:pt x="660" y="595"/>
                  </a:cubicBezTo>
                  <a:cubicBezTo>
                    <a:pt x="660" y="583"/>
                    <a:pt x="669" y="573"/>
                    <a:pt x="681" y="573"/>
                  </a:cubicBezTo>
                  <a:cubicBezTo>
                    <a:pt x="693" y="573"/>
                    <a:pt x="703" y="583"/>
                    <a:pt x="703" y="595"/>
                  </a:cubicBezTo>
                  <a:cubicBezTo>
                    <a:pt x="703" y="607"/>
                    <a:pt x="693" y="616"/>
                    <a:pt x="681" y="616"/>
                  </a:cubicBezTo>
                  <a:close/>
                  <a:moveTo>
                    <a:pt x="365" y="711"/>
                  </a:moveTo>
                  <a:cubicBezTo>
                    <a:pt x="357" y="716"/>
                    <a:pt x="346" y="712"/>
                    <a:pt x="342" y="704"/>
                  </a:cubicBezTo>
                  <a:cubicBezTo>
                    <a:pt x="337" y="695"/>
                    <a:pt x="340" y="685"/>
                    <a:pt x="349" y="680"/>
                  </a:cubicBezTo>
                  <a:cubicBezTo>
                    <a:pt x="358" y="676"/>
                    <a:pt x="368" y="679"/>
                    <a:pt x="373" y="687"/>
                  </a:cubicBezTo>
                  <a:cubicBezTo>
                    <a:pt x="377" y="696"/>
                    <a:pt x="374" y="707"/>
                    <a:pt x="365" y="711"/>
                  </a:cubicBezTo>
                  <a:close/>
                  <a:moveTo>
                    <a:pt x="340" y="392"/>
                  </a:moveTo>
                  <a:cubicBezTo>
                    <a:pt x="340" y="375"/>
                    <a:pt x="354" y="361"/>
                    <a:pt x="371" y="361"/>
                  </a:cubicBezTo>
                  <a:cubicBezTo>
                    <a:pt x="388" y="361"/>
                    <a:pt x="402" y="375"/>
                    <a:pt x="402" y="392"/>
                  </a:cubicBezTo>
                  <a:cubicBezTo>
                    <a:pt x="402" y="410"/>
                    <a:pt x="388" y="424"/>
                    <a:pt x="371" y="424"/>
                  </a:cubicBezTo>
                  <a:cubicBezTo>
                    <a:pt x="354" y="424"/>
                    <a:pt x="340" y="410"/>
                    <a:pt x="340" y="392"/>
                  </a:cubicBezTo>
                  <a:close/>
                  <a:moveTo>
                    <a:pt x="388" y="60"/>
                  </a:moveTo>
                  <a:cubicBezTo>
                    <a:pt x="388" y="48"/>
                    <a:pt x="397" y="38"/>
                    <a:pt x="409" y="38"/>
                  </a:cubicBezTo>
                  <a:cubicBezTo>
                    <a:pt x="421" y="38"/>
                    <a:pt x="431" y="48"/>
                    <a:pt x="431" y="60"/>
                  </a:cubicBezTo>
                  <a:cubicBezTo>
                    <a:pt x="431" y="72"/>
                    <a:pt x="421" y="82"/>
                    <a:pt x="409" y="82"/>
                  </a:cubicBezTo>
                  <a:cubicBezTo>
                    <a:pt x="397" y="82"/>
                    <a:pt x="388" y="72"/>
                    <a:pt x="388" y="60"/>
                  </a:cubicBezTo>
                  <a:close/>
                  <a:moveTo>
                    <a:pt x="70" y="562"/>
                  </a:moveTo>
                  <a:cubicBezTo>
                    <a:pt x="58" y="562"/>
                    <a:pt x="48" y="552"/>
                    <a:pt x="48" y="540"/>
                  </a:cubicBezTo>
                  <a:cubicBezTo>
                    <a:pt x="48" y="528"/>
                    <a:pt x="58" y="519"/>
                    <a:pt x="70" y="519"/>
                  </a:cubicBezTo>
                  <a:cubicBezTo>
                    <a:pt x="82" y="519"/>
                    <a:pt x="91" y="528"/>
                    <a:pt x="91" y="540"/>
                  </a:cubicBezTo>
                  <a:cubicBezTo>
                    <a:pt x="91" y="552"/>
                    <a:pt x="82" y="562"/>
                    <a:pt x="70" y="562"/>
                  </a:cubicBezTo>
                  <a:close/>
                  <a:moveTo>
                    <a:pt x="163" y="227"/>
                  </a:moveTo>
                  <a:cubicBezTo>
                    <a:pt x="155" y="232"/>
                    <a:pt x="144" y="229"/>
                    <a:pt x="140" y="220"/>
                  </a:cubicBezTo>
                  <a:cubicBezTo>
                    <a:pt x="135" y="211"/>
                    <a:pt x="139" y="201"/>
                    <a:pt x="147" y="196"/>
                  </a:cubicBezTo>
                  <a:cubicBezTo>
                    <a:pt x="156" y="192"/>
                    <a:pt x="166" y="195"/>
                    <a:pt x="171" y="204"/>
                  </a:cubicBezTo>
                  <a:cubicBezTo>
                    <a:pt x="175" y="212"/>
                    <a:pt x="172" y="223"/>
                    <a:pt x="163" y="227"/>
                  </a:cubicBezTo>
                  <a:close/>
                  <a:moveTo>
                    <a:pt x="630" y="253"/>
                  </a:moveTo>
                  <a:cubicBezTo>
                    <a:pt x="638" y="249"/>
                    <a:pt x="649" y="252"/>
                    <a:pt x="653" y="261"/>
                  </a:cubicBezTo>
                  <a:cubicBezTo>
                    <a:pt x="658" y="269"/>
                    <a:pt x="654" y="280"/>
                    <a:pt x="646" y="284"/>
                  </a:cubicBezTo>
                  <a:cubicBezTo>
                    <a:pt x="637" y="289"/>
                    <a:pt x="627" y="286"/>
                    <a:pt x="622" y="277"/>
                  </a:cubicBezTo>
                  <a:cubicBezTo>
                    <a:pt x="618" y="268"/>
                    <a:pt x="621" y="258"/>
                    <a:pt x="630" y="253"/>
                  </a:cubicBezTo>
                  <a:close/>
                  <a:moveTo>
                    <a:pt x="705" y="535"/>
                  </a:moveTo>
                  <a:cubicBezTo>
                    <a:pt x="679" y="535"/>
                    <a:pt x="656" y="546"/>
                    <a:pt x="639" y="562"/>
                  </a:cubicBezTo>
                  <a:lnTo>
                    <a:pt x="528" y="497"/>
                  </a:lnTo>
                  <a:cubicBezTo>
                    <a:pt x="535" y="480"/>
                    <a:pt x="540" y="461"/>
                    <a:pt x="540" y="442"/>
                  </a:cubicBezTo>
                  <a:cubicBezTo>
                    <a:pt x="540" y="419"/>
                    <a:pt x="534" y="397"/>
                    <a:pt x="524" y="378"/>
                  </a:cubicBezTo>
                  <a:lnTo>
                    <a:pt x="598" y="344"/>
                  </a:lnTo>
                  <a:cubicBezTo>
                    <a:pt x="621" y="374"/>
                    <a:pt x="661" y="384"/>
                    <a:pt x="695" y="366"/>
                  </a:cubicBezTo>
                  <a:cubicBezTo>
                    <a:pt x="732" y="347"/>
                    <a:pt x="746" y="300"/>
                    <a:pt x="727" y="263"/>
                  </a:cubicBezTo>
                  <a:cubicBezTo>
                    <a:pt x="707" y="226"/>
                    <a:pt x="661" y="211"/>
                    <a:pt x="624" y="231"/>
                  </a:cubicBezTo>
                  <a:cubicBezTo>
                    <a:pt x="593" y="247"/>
                    <a:pt x="579" y="280"/>
                    <a:pt x="584" y="312"/>
                  </a:cubicBezTo>
                  <a:lnTo>
                    <a:pt x="503" y="349"/>
                  </a:lnTo>
                  <a:cubicBezTo>
                    <a:pt x="485" y="331"/>
                    <a:pt x="462" y="317"/>
                    <a:pt x="437" y="311"/>
                  </a:cubicBezTo>
                  <a:lnTo>
                    <a:pt x="444" y="187"/>
                  </a:lnTo>
                  <a:cubicBezTo>
                    <a:pt x="490" y="181"/>
                    <a:pt x="526" y="142"/>
                    <a:pt x="526" y="94"/>
                  </a:cubicBezTo>
                  <a:cubicBezTo>
                    <a:pt x="526" y="42"/>
                    <a:pt x="484" y="0"/>
                    <a:pt x="433" y="0"/>
                  </a:cubicBezTo>
                  <a:cubicBezTo>
                    <a:pt x="381" y="0"/>
                    <a:pt x="339" y="42"/>
                    <a:pt x="339" y="94"/>
                  </a:cubicBezTo>
                  <a:cubicBezTo>
                    <a:pt x="339" y="138"/>
                    <a:pt x="369" y="174"/>
                    <a:pt x="409" y="184"/>
                  </a:cubicBezTo>
                  <a:lnTo>
                    <a:pt x="402" y="307"/>
                  </a:lnTo>
                  <a:cubicBezTo>
                    <a:pt x="374" y="308"/>
                    <a:pt x="349" y="316"/>
                    <a:pt x="328" y="331"/>
                  </a:cubicBezTo>
                  <a:lnTo>
                    <a:pt x="254" y="267"/>
                  </a:lnTo>
                  <a:cubicBezTo>
                    <a:pt x="263" y="246"/>
                    <a:pt x="263" y="222"/>
                    <a:pt x="252" y="200"/>
                  </a:cubicBezTo>
                  <a:cubicBezTo>
                    <a:pt x="232" y="163"/>
                    <a:pt x="186" y="148"/>
                    <a:pt x="149" y="168"/>
                  </a:cubicBezTo>
                  <a:cubicBezTo>
                    <a:pt x="112" y="187"/>
                    <a:pt x="97" y="234"/>
                    <a:pt x="117" y="271"/>
                  </a:cubicBezTo>
                  <a:cubicBezTo>
                    <a:pt x="136" y="308"/>
                    <a:pt x="183" y="323"/>
                    <a:pt x="220" y="303"/>
                  </a:cubicBezTo>
                  <a:cubicBezTo>
                    <a:pt x="224" y="301"/>
                    <a:pt x="229" y="298"/>
                    <a:pt x="233" y="295"/>
                  </a:cubicBezTo>
                  <a:lnTo>
                    <a:pt x="302" y="355"/>
                  </a:lnTo>
                  <a:cubicBezTo>
                    <a:pt x="282" y="378"/>
                    <a:pt x="270" y="409"/>
                    <a:pt x="270" y="442"/>
                  </a:cubicBezTo>
                  <a:cubicBezTo>
                    <a:pt x="270" y="453"/>
                    <a:pt x="272" y="465"/>
                    <a:pt x="274" y="475"/>
                  </a:cubicBezTo>
                  <a:lnTo>
                    <a:pt x="169" y="520"/>
                  </a:lnTo>
                  <a:cubicBezTo>
                    <a:pt x="152" y="496"/>
                    <a:pt x="124" y="481"/>
                    <a:pt x="93" y="481"/>
                  </a:cubicBezTo>
                  <a:cubicBezTo>
                    <a:pt x="41" y="481"/>
                    <a:pt x="0" y="523"/>
                    <a:pt x="0" y="574"/>
                  </a:cubicBezTo>
                  <a:cubicBezTo>
                    <a:pt x="0" y="626"/>
                    <a:pt x="41" y="668"/>
                    <a:pt x="93" y="668"/>
                  </a:cubicBezTo>
                  <a:cubicBezTo>
                    <a:pt x="145" y="668"/>
                    <a:pt x="187" y="626"/>
                    <a:pt x="187" y="574"/>
                  </a:cubicBezTo>
                  <a:cubicBezTo>
                    <a:pt x="187" y="566"/>
                    <a:pt x="185" y="559"/>
                    <a:pt x="184" y="551"/>
                  </a:cubicBezTo>
                  <a:lnTo>
                    <a:pt x="287" y="508"/>
                  </a:lnTo>
                  <a:cubicBezTo>
                    <a:pt x="305" y="540"/>
                    <a:pt x="336" y="564"/>
                    <a:pt x="373" y="573"/>
                  </a:cubicBezTo>
                  <a:lnTo>
                    <a:pt x="368" y="647"/>
                  </a:lnTo>
                  <a:cubicBezTo>
                    <a:pt x="361" y="648"/>
                    <a:pt x="354" y="650"/>
                    <a:pt x="347" y="654"/>
                  </a:cubicBezTo>
                  <a:cubicBezTo>
                    <a:pt x="310" y="673"/>
                    <a:pt x="296" y="720"/>
                    <a:pt x="315" y="757"/>
                  </a:cubicBezTo>
                  <a:cubicBezTo>
                    <a:pt x="335" y="794"/>
                    <a:pt x="381" y="809"/>
                    <a:pt x="418" y="789"/>
                  </a:cubicBezTo>
                  <a:cubicBezTo>
                    <a:pt x="456" y="769"/>
                    <a:pt x="470" y="723"/>
                    <a:pt x="450" y="686"/>
                  </a:cubicBezTo>
                  <a:cubicBezTo>
                    <a:pt x="440" y="666"/>
                    <a:pt x="422" y="653"/>
                    <a:pt x="403" y="648"/>
                  </a:cubicBezTo>
                  <a:lnTo>
                    <a:pt x="408" y="577"/>
                  </a:lnTo>
                  <a:cubicBezTo>
                    <a:pt x="449" y="576"/>
                    <a:pt x="485" y="556"/>
                    <a:pt x="509" y="527"/>
                  </a:cubicBezTo>
                  <a:lnTo>
                    <a:pt x="619" y="591"/>
                  </a:lnTo>
                  <a:cubicBezTo>
                    <a:pt x="614" y="603"/>
                    <a:pt x="611" y="616"/>
                    <a:pt x="611" y="629"/>
                  </a:cubicBezTo>
                  <a:cubicBezTo>
                    <a:pt x="611" y="681"/>
                    <a:pt x="653" y="723"/>
                    <a:pt x="705" y="723"/>
                  </a:cubicBezTo>
                  <a:cubicBezTo>
                    <a:pt x="756" y="723"/>
                    <a:pt x="798" y="681"/>
                    <a:pt x="798" y="629"/>
                  </a:cubicBezTo>
                  <a:cubicBezTo>
                    <a:pt x="798" y="577"/>
                    <a:pt x="756" y="535"/>
                    <a:pt x="705" y="53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48150" name="Freeform 9"/>
          <p:cNvSpPr>
            <a:spLocks noEditPoints="1"/>
          </p:cNvSpPr>
          <p:nvPr/>
        </p:nvSpPr>
        <p:spPr bwMode="auto">
          <a:xfrm>
            <a:off x="9975850" y="1325563"/>
            <a:ext cx="314325" cy="433387"/>
          </a:xfrm>
          <a:custGeom>
            <a:avLst/>
            <a:gdLst>
              <a:gd name="T0" fmla="*/ 2147483647 w 683"/>
              <a:gd name="T1" fmla="*/ 2147483647 h 941"/>
              <a:gd name="T2" fmla="*/ 2147483647 w 683"/>
              <a:gd name="T3" fmla="*/ 2147483647 h 941"/>
              <a:gd name="T4" fmla="*/ 2147483647 w 683"/>
              <a:gd name="T5" fmla="*/ 2147483647 h 941"/>
              <a:gd name="T6" fmla="*/ 2147483647 w 683"/>
              <a:gd name="T7" fmla="*/ 2147483647 h 941"/>
              <a:gd name="T8" fmla="*/ 2147483647 w 683"/>
              <a:gd name="T9" fmla="*/ 2147483647 h 941"/>
              <a:gd name="T10" fmla="*/ 2147483647 w 683"/>
              <a:gd name="T11" fmla="*/ 2147483647 h 941"/>
              <a:gd name="T12" fmla="*/ 2147483647 w 683"/>
              <a:gd name="T13" fmla="*/ 2147483647 h 941"/>
              <a:gd name="T14" fmla="*/ 2147483647 w 683"/>
              <a:gd name="T15" fmla="*/ 2147483647 h 941"/>
              <a:gd name="T16" fmla="*/ 2147483647 w 683"/>
              <a:gd name="T17" fmla="*/ 2147483647 h 941"/>
              <a:gd name="T18" fmla="*/ 2147483647 w 683"/>
              <a:gd name="T19" fmla="*/ 2147483647 h 941"/>
              <a:gd name="T20" fmla="*/ 2147483647 w 683"/>
              <a:gd name="T21" fmla="*/ 2147483647 h 941"/>
              <a:gd name="T22" fmla="*/ 2147483647 w 683"/>
              <a:gd name="T23" fmla="*/ 2147483647 h 941"/>
              <a:gd name="T24" fmla="*/ 2147483647 w 683"/>
              <a:gd name="T25" fmla="*/ 2147483647 h 941"/>
              <a:gd name="T26" fmla="*/ 2147483647 w 683"/>
              <a:gd name="T27" fmla="*/ 2147483647 h 941"/>
              <a:gd name="T28" fmla="*/ 2147483647 w 683"/>
              <a:gd name="T29" fmla="*/ 2147483647 h 941"/>
              <a:gd name="T30" fmla="*/ 2147483647 w 683"/>
              <a:gd name="T31" fmla="*/ 2147483647 h 941"/>
              <a:gd name="T32" fmla="*/ 2147483647 w 683"/>
              <a:gd name="T33" fmla="*/ 2147483647 h 941"/>
              <a:gd name="T34" fmla="*/ 2147483647 w 683"/>
              <a:gd name="T35" fmla="*/ 2147483647 h 941"/>
              <a:gd name="T36" fmla="*/ 2147483647 w 683"/>
              <a:gd name="T37" fmla="*/ 2147483647 h 941"/>
              <a:gd name="T38" fmla="*/ 2147483647 w 683"/>
              <a:gd name="T39" fmla="*/ 2147483647 h 941"/>
              <a:gd name="T40" fmla="*/ 2147483647 w 683"/>
              <a:gd name="T41" fmla="*/ 2147483647 h 941"/>
              <a:gd name="T42" fmla="*/ 2147483647 w 683"/>
              <a:gd name="T43" fmla="*/ 2147483647 h 941"/>
              <a:gd name="T44" fmla="*/ 2147483647 w 683"/>
              <a:gd name="T45" fmla="*/ 2147483647 h 941"/>
              <a:gd name="T46" fmla="*/ 2147483647 w 683"/>
              <a:gd name="T47" fmla="*/ 2147483647 h 941"/>
              <a:gd name="T48" fmla="*/ 2147483647 w 683"/>
              <a:gd name="T49" fmla="*/ 2147483647 h 941"/>
              <a:gd name="T50" fmla="*/ 2147483647 w 683"/>
              <a:gd name="T51" fmla="*/ 2147483647 h 941"/>
              <a:gd name="T52" fmla="*/ 2147483647 w 683"/>
              <a:gd name="T53" fmla="*/ 2147483647 h 941"/>
              <a:gd name="T54" fmla="*/ 2147483647 w 683"/>
              <a:gd name="T55" fmla="*/ 2147483647 h 941"/>
              <a:gd name="T56" fmla="*/ 2147483647 w 683"/>
              <a:gd name="T57" fmla="*/ 2147483647 h 941"/>
              <a:gd name="T58" fmla="*/ 2147483647 w 683"/>
              <a:gd name="T59" fmla="*/ 2147483647 h 941"/>
              <a:gd name="T60" fmla="*/ 2147483647 w 683"/>
              <a:gd name="T61" fmla="*/ 2147483647 h 941"/>
              <a:gd name="T62" fmla="*/ 2147483647 w 683"/>
              <a:gd name="T63" fmla="*/ 2147483647 h 941"/>
              <a:gd name="T64" fmla="*/ 2147483647 w 683"/>
              <a:gd name="T65" fmla="*/ 2147483647 h 941"/>
              <a:gd name="T66" fmla="*/ 2147483647 w 683"/>
              <a:gd name="T67" fmla="*/ 2147483647 h 941"/>
              <a:gd name="T68" fmla="*/ 2147483647 w 683"/>
              <a:gd name="T69" fmla="*/ 2147483647 h 941"/>
              <a:gd name="T70" fmla="*/ 2147483647 w 683"/>
              <a:gd name="T71" fmla="*/ 2147483647 h 941"/>
              <a:gd name="T72" fmla="*/ 2147483647 w 683"/>
              <a:gd name="T73" fmla="*/ 2147483647 h 941"/>
              <a:gd name="T74" fmla="*/ 2147483647 w 683"/>
              <a:gd name="T75" fmla="*/ 2147483647 h 941"/>
              <a:gd name="T76" fmla="*/ 2147483647 w 683"/>
              <a:gd name="T77" fmla="*/ 2147483647 h 941"/>
              <a:gd name="T78" fmla="*/ 2147483647 w 683"/>
              <a:gd name="T79" fmla="*/ 2147483647 h 941"/>
              <a:gd name="T80" fmla="*/ 2147483647 w 683"/>
              <a:gd name="T81" fmla="*/ 2147483647 h 941"/>
              <a:gd name="T82" fmla="*/ 2147483647 w 683"/>
              <a:gd name="T83" fmla="*/ 2147483647 h 941"/>
              <a:gd name="T84" fmla="*/ 2147483647 w 683"/>
              <a:gd name="T85" fmla="*/ 2147483647 h 941"/>
              <a:gd name="T86" fmla="*/ 2147483647 w 683"/>
              <a:gd name="T87" fmla="*/ 2147483647 h 941"/>
              <a:gd name="T88" fmla="*/ 2147483647 w 683"/>
              <a:gd name="T89" fmla="*/ 2147483647 h 941"/>
              <a:gd name="T90" fmla="*/ 2147483647 w 683"/>
              <a:gd name="T91" fmla="*/ 2147483647 h 941"/>
              <a:gd name="T92" fmla="*/ 2147483647 w 683"/>
              <a:gd name="T93" fmla="*/ 2147483647 h 941"/>
              <a:gd name="T94" fmla="*/ 2147483647 w 683"/>
              <a:gd name="T95" fmla="*/ 2147483647 h 941"/>
              <a:gd name="T96" fmla="*/ 2147483647 w 683"/>
              <a:gd name="T97" fmla="*/ 2147483647 h 941"/>
              <a:gd name="T98" fmla="*/ 2147483647 w 683"/>
              <a:gd name="T99" fmla="*/ 2147483647 h 9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3" h="941">
                <a:moveTo>
                  <a:pt x="68" y="130"/>
                </a:moveTo>
                <a:cubicBezTo>
                  <a:pt x="95" y="82"/>
                  <a:pt x="141" y="58"/>
                  <a:pt x="170" y="74"/>
                </a:cubicBezTo>
                <a:cubicBezTo>
                  <a:pt x="199" y="91"/>
                  <a:pt x="200" y="143"/>
                  <a:pt x="173" y="190"/>
                </a:cubicBezTo>
                <a:cubicBezTo>
                  <a:pt x="146" y="238"/>
                  <a:pt x="100" y="262"/>
                  <a:pt x="71" y="246"/>
                </a:cubicBezTo>
                <a:cubicBezTo>
                  <a:pt x="42" y="229"/>
                  <a:pt x="41" y="177"/>
                  <a:pt x="68" y="130"/>
                </a:cubicBezTo>
                <a:close/>
                <a:moveTo>
                  <a:pt x="266" y="416"/>
                </a:moveTo>
                <a:lnTo>
                  <a:pt x="266" y="416"/>
                </a:lnTo>
                <a:cubicBezTo>
                  <a:pt x="311" y="437"/>
                  <a:pt x="378" y="399"/>
                  <a:pt x="419" y="329"/>
                </a:cubicBezTo>
                <a:cubicBezTo>
                  <a:pt x="460" y="258"/>
                  <a:pt x="459" y="181"/>
                  <a:pt x="418" y="153"/>
                </a:cubicBezTo>
                <a:lnTo>
                  <a:pt x="197" y="25"/>
                </a:lnTo>
                <a:cubicBezTo>
                  <a:pt x="153" y="0"/>
                  <a:pt x="83" y="38"/>
                  <a:pt x="41" y="111"/>
                </a:cubicBezTo>
                <a:cubicBezTo>
                  <a:pt x="0" y="183"/>
                  <a:pt x="2" y="262"/>
                  <a:pt x="45" y="288"/>
                </a:cubicBezTo>
                <a:lnTo>
                  <a:pt x="266" y="416"/>
                </a:lnTo>
                <a:close/>
                <a:moveTo>
                  <a:pt x="664" y="395"/>
                </a:moveTo>
                <a:lnTo>
                  <a:pt x="665" y="395"/>
                </a:lnTo>
                <a:lnTo>
                  <a:pt x="628" y="374"/>
                </a:lnTo>
                <a:cubicBezTo>
                  <a:pt x="623" y="393"/>
                  <a:pt x="616" y="414"/>
                  <a:pt x="604" y="433"/>
                </a:cubicBezTo>
                <a:cubicBezTo>
                  <a:pt x="592" y="455"/>
                  <a:pt x="577" y="473"/>
                  <a:pt x="561" y="487"/>
                </a:cubicBezTo>
                <a:lnTo>
                  <a:pt x="599" y="509"/>
                </a:lnTo>
                <a:lnTo>
                  <a:pt x="599" y="508"/>
                </a:lnTo>
                <a:cubicBezTo>
                  <a:pt x="618" y="518"/>
                  <a:pt x="647" y="501"/>
                  <a:pt x="665" y="471"/>
                </a:cubicBezTo>
                <a:cubicBezTo>
                  <a:pt x="683" y="441"/>
                  <a:pt x="682" y="407"/>
                  <a:pt x="664" y="395"/>
                </a:cubicBezTo>
                <a:close/>
                <a:moveTo>
                  <a:pt x="575" y="305"/>
                </a:moveTo>
                <a:lnTo>
                  <a:pt x="575" y="305"/>
                </a:lnTo>
                <a:lnTo>
                  <a:pt x="486" y="253"/>
                </a:lnTo>
                <a:cubicBezTo>
                  <a:pt x="481" y="286"/>
                  <a:pt x="468" y="320"/>
                  <a:pt x="449" y="353"/>
                </a:cubicBezTo>
                <a:cubicBezTo>
                  <a:pt x="432" y="382"/>
                  <a:pt x="412" y="407"/>
                  <a:pt x="391" y="427"/>
                </a:cubicBezTo>
                <a:lnTo>
                  <a:pt x="476" y="476"/>
                </a:lnTo>
                <a:cubicBezTo>
                  <a:pt x="505" y="490"/>
                  <a:pt x="549" y="465"/>
                  <a:pt x="576" y="419"/>
                </a:cubicBezTo>
                <a:cubicBezTo>
                  <a:pt x="602" y="373"/>
                  <a:pt x="602" y="323"/>
                  <a:pt x="575" y="305"/>
                </a:cubicBezTo>
                <a:close/>
                <a:moveTo>
                  <a:pt x="410" y="579"/>
                </a:moveTo>
                <a:cubicBezTo>
                  <a:pt x="420" y="566"/>
                  <a:pt x="425" y="550"/>
                  <a:pt x="425" y="532"/>
                </a:cubicBezTo>
                <a:cubicBezTo>
                  <a:pt x="425" y="490"/>
                  <a:pt x="391" y="456"/>
                  <a:pt x="349" y="456"/>
                </a:cubicBezTo>
                <a:cubicBezTo>
                  <a:pt x="307" y="456"/>
                  <a:pt x="273" y="490"/>
                  <a:pt x="273" y="532"/>
                </a:cubicBezTo>
                <a:cubicBezTo>
                  <a:pt x="273" y="550"/>
                  <a:pt x="279" y="566"/>
                  <a:pt x="289" y="579"/>
                </a:cubicBezTo>
                <a:lnTo>
                  <a:pt x="172" y="907"/>
                </a:lnTo>
                <a:cubicBezTo>
                  <a:pt x="169" y="916"/>
                  <a:pt x="174" y="926"/>
                  <a:pt x="182" y="929"/>
                </a:cubicBezTo>
                <a:lnTo>
                  <a:pt x="208" y="938"/>
                </a:lnTo>
                <a:cubicBezTo>
                  <a:pt x="217" y="941"/>
                  <a:pt x="227" y="937"/>
                  <a:pt x="230" y="928"/>
                </a:cubicBezTo>
                <a:lnTo>
                  <a:pt x="319" y="677"/>
                </a:lnTo>
                <a:lnTo>
                  <a:pt x="319" y="922"/>
                </a:lnTo>
                <a:cubicBezTo>
                  <a:pt x="319" y="932"/>
                  <a:pt x="327" y="939"/>
                  <a:pt x="336" y="939"/>
                </a:cubicBezTo>
                <a:lnTo>
                  <a:pt x="363" y="939"/>
                </a:lnTo>
                <a:cubicBezTo>
                  <a:pt x="373" y="939"/>
                  <a:pt x="380" y="932"/>
                  <a:pt x="380" y="922"/>
                </a:cubicBezTo>
                <a:lnTo>
                  <a:pt x="380" y="679"/>
                </a:lnTo>
                <a:lnTo>
                  <a:pt x="469" y="928"/>
                </a:lnTo>
                <a:cubicBezTo>
                  <a:pt x="472" y="937"/>
                  <a:pt x="482" y="941"/>
                  <a:pt x="490" y="938"/>
                </a:cubicBezTo>
                <a:lnTo>
                  <a:pt x="516" y="929"/>
                </a:lnTo>
                <a:cubicBezTo>
                  <a:pt x="525" y="926"/>
                  <a:pt x="530" y="916"/>
                  <a:pt x="527" y="907"/>
                </a:cubicBezTo>
                <a:lnTo>
                  <a:pt x="410" y="5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48151" name="组合 45"/>
          <p:cNvGrpSpPr>
            <a:grpSpLocks/>
          </p:cNvGrpSpPr>
          <p:nvPr/>
        </p:nvGrpSpPr>
        <p:grpSpPr bwMode="auto">
          <a:xfrm>
            <a:off x="6572250" y="1873250"/>
            <a:ext cx="723900" cy="723900"/>
            <a:chOff x="0" y="0"/>
            <a:chExt cx="723900" cy="723900"/>
          </a:xfrm>
        </p:grpSpPr>
        <p:sp>
          <p:nvSpPr>
            <p:cNvPr id="48158" name="椭圆 46"/>
            <p:cNvSpPr>
              <a:spLocks noChangeArrowheads="1"/>
            </p:cNvSpPr>
            <p:nvPr/>
          </p:nvSpPr>
          <p:spPr bwMode="auto">
            <a:xfrm>
              <a:off x="0" y="0"/>
              <a:ext cx="723900" cy="723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sp>
          <p:nvSpPr>
            <p:cNvPr id="48159" name="Freeform 40"/>
            <p:cNvSpPr>
              <a:spLocks noEditPoints="1"/>
            </p:cNvSpPr>
            <p:nvPr/>
          </p:nvSpPr>
          <p:spPr bwMode="auto">
            <a:xfrm>
              <a:off x="168241" y="200115"/>
              <a:ext cx="364290" cy="283196"/>
            </a:xfrm>
            <a:custGeom>
              <a:avLst/>
              <a:gdLst>
                <a:gd name="T0" fmla="*/ 2147483647 w 1010"/>
                <a:gd name="T1" fmla="*/ 2147483647 h 787"/>
                <a:gd name="T2" fmla="*/ 2147483647 w 1010"/>
                <a:gd name="T3" fmla="*/ 2147483647 h 787"/>
                <a:gd name="T4" fmla="*/ 2147483647 w 1010"/>
                <a:gd name="T5" fmla="*/ 2147483647 h 787"/>
                <a:gd name="T6" fmla="*/ 2147483647 w 1010"/>
                <a:gd name="T7" fmla="*/ 2147483647 h 787"/>
                <a:gd name="T8" fmla="*/ 2147483647 w 1010"/>
                <a:gd name="T9" fmla="*/ 2147483647 h 787"/>
                <a:gd name="T10" fmla="*/ 2147483647 w 1010"/>
                <a:gd name="T11" fmla="*/ 2147483647 h 787"/>
                <a:gd name="T12" fmla="*/ 2147483647 w 1010"/>
                <a:gd name="T13" fmla="*/ 2147483647 h 787"/>
                <a:gd name="T14" fmla="*/ 2147483647 w 1010"/>
                <a:gd name="T15" fmla="*/ 2147483647 h 787"/>
                <a:gd name="T16" fmla="*/ 2147483647 w 1010"/>
                <a:gd name="T17" fmla="*/ 2147483647 h 787"/>
                <a:gd name="T18" fmla="*/ 2147483647 w 1010"/>
                <a:gd name="T19" fmla="*/ 2147483647 h 787"/>
                <a:gd name="T20" fmla="*/ 2147483647 w 1010"/>
                <a:gd name="T21" fmla="*/ 2147483647 h 787"/>
                <a:gd name="T22" fmla="*/ 2147483647 w 1010"/>
                <a:gd name="T23" fmla="*/ 2147483647 h 787"/>
                <a:gd name="T24" fmla="*/ 2147483647 w 1010"/>
                <a:gd name="T25" fmla="*/ 2147483647 h 787"/>
                <a:gd name="T26" fmla="*/ 2147483647 w 1010"/>
                <a:gd name="T27" fmla="*/ 2147483647 h 787"/>
                <a:gd name="T28" fmla="*/ 2147483647 w 1010"/>
                <a:gd name="T29" fmla="*/ 2147483647 h 787"/>
                <a:gd name="T30" fmla="*/ 2147483647 w 1010"/>
                <a:gd name="T31" fmla="*/ 2147483647 h 787"/>
                <a:gd name="T32" fmla="*/ 2147483647 w 1010"/>
                <a:gd name="T33" fmla="*/ 2147483647 h 787"/>
                <a:gd name="T34" fmla="*/ 2147483647 w 1010"/>
                <a:gd name="T35" fmla="*/ 2147483647 h 787"/>
                <a:gd name="T36" fmla="*/ 2147483647 w 1010"/>
                <a:gd name="T37" fmla="*/ 2147483647 h 787"/>
                <a:gd name="T38" fmla="*/ 2147483647 w 1010"/>
                <a:gd name="T39" fmla="*/ 0 h 787"/>
                <a:gd name="T40" fmla="*/ 2147483647 w 1010"/>
                <a:gd name="T41" fmla="*/ 2147483647 h 787"/>
                <a:gd name="T42" fmla="*/ 2147483647 w 1010"/>
                <a:gd name="T43" fmla="*/ 2147483647 h 787"/>
                <a:gd name="T44" fmla="*/ 2147483647 w 1010"/>
                <a:gd name="T45" fmla="*/ 2147483647 h 787"/>
                <a:gd name="T46" fmla="*/ 2147483647 w 1010"/>
                <a:gd name="T47" fmla="*/ 2147483647 h 787"/>
                <a:gd name="T48" fmla="*/ 2147483647 w 1010"/>
                <a:gd name="T49" fmla="*/ 2147483647 h 787"/>
                <a:gd name="T50" fmla="*/ 2147483647 w 1010"/>
                <a:gd name="T51" fmla="*/ 2147483647 h 787"/>
                <a:gd name="T52" fmla="*/ 2147483647 w 1010"/>
                <a:gd name="T53" fmla="*/ 2147483647 h 787"/>
                <a:gd name="T54" fmla="*/ 2147483647 w 1010"/>
                <a:gd name="T55" fmla="*/ 2147483647 h 787"/>
                <a:gd name="T56" fmla="*/ 2147483647 w 1010"/>
                <a:gd name="T57" fmla="*/ 2147483647 h 787"/>
                <a:gd name="T58" fmla="*/ 2147483647 w 1010"/>
                <a:gd name="T59" fmla="*/ 2147483647 h 7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10" h="787">
                  <a:moveTo>
                    <a:pt x="508" y="234"/>
                  </a:moveTo>
                  <a:cubicBezTo>
                    <a:pt x="378" y="234"/>
                    <a:pt x="255" y="285"/>
                    <a:pt x="164" y="376"/>
                  </a:cubicBezTo>
                  <a:cubicBezTo>
                    <a:pt x="152" y="388"/>
                    <a:pt x="145" y="404"/>
                    <a:pt x="145" y="421"/>
                  </a:cubicBezTo>
                  <a:cubicBezTo>
                    <a:pt x="145" y="438"/>
                    <a:pt x="152" y="454"/>
                    <a:pt x="164" y="465"/>
                  </a:cubicBezTo>
                  <a:cubicBezTo>
                    <a:pt x="175" y="477"/>
                    <a:pt x="191" y="484"/>
                    <a:pt x="208" y="484"/>
                  </a:cubicBezTo>
                  <a:cubicBezTo>
                    <a:pt x="225" y="484"/>
                    <a:pt x="241" y="477"/>
                    <a:pt x="252" y="465"/>
                  </a:cubicBezTo>
                  <a:cubicBezTo>
                    <a:pt x="321" y="397"/>
                    <a:pt x="411" y="360"/>
                    <a:pt x="508" y="360"/>
                  </a:cubicBezTo>
                  <a:cubicBezTo>
                    <a:pt x="605" y="360"/>
                    <a:pt x="696" y="397"/>
                    <a:pt x="764" y="465"/>
                  </a:cubicBezTo>
                  <a:cubicBezTo>
                    <a:pt x="776" y="477"/>
                    <a:pt x="792" y="484"/>
                    <a:pt x="808" y="484"/>
                  </a:cubicBezTo>
                  <a:cubicBezTo>
                    <a:pt x="825" y="484"/>
                    <a:pt x="841" y="477"/>
                    <a:pt x="853" y="465"/>
                  </a:cubicBezTo>
                  <a:cubicBezTo>
                    <a:pt x="865" y="454"/>
                    <a:pt x="871" y="438"/>
                    <a:pt x="871" y="421"/>
                  </a:cubicBezTo>
                  <a:cubicBezTo>
                    <a:pt x="871" y="404"/>
                    <a:pt x="865" y="388"/>
                    <a:pt x="853" y="376"/>
                  </a:cubicBezTo>
                  <a:cubicBezTo>
                    <a:pt x="761" y="285"/>
                    <a:pt x="638" y="234"/>
                    <a:pt x="508" y="234"/>
                  </a:cubicBezTo>
                  <a:close/>
                  <a:moveTo>
                    <a:pt x="508" y="485"/>
                  </a:moveTo>
                  <a:cubicBezTo>
                    <a:pt x="425" y="485"/>
                    <a:pt x="357" y="553"/>
                    <a:pt x="357" y="636"/>
                  </a:cubicBezTo>
                  <a:cubicBezTo>
                    <a:pt x="357" y="719"/>
                    <a:pt x="425" y="787"/>
                    <a:pt x="508" y="787"/>
                  </a:cubicBezTo>
                  <a:cubicBezTo>
                    <a:pt x="591" y="787"/>
                    <a:pt x="659" y="719"/>
                    <a:pt x="659" y="636"/>
                  </a:cubicBezTo>
                  <a:cubicBezTo>
                    <a:pt x="659" y="553"/>
                    <a:pt x="591" y="485"/>
                    <a:pt x="508" y="485"/>
                  </a:cubicBezTo>
                  <a:close/>
                  <a:moveTo>
                    <a:pt x="992" y="200"/>
                  </a:moveTo>
                  <a:cubicBezTo>
                    <a:pt x="863" y="71"/>
                    <a:pt x="691" y="0"/>
                    <a:pt x="508" y="0"/>
                  </a:cubicBezTo>
                  <a:cubicBezTo>
                    <a:pt x="325" y="0"/>
                    <a:pt x="154" y="71"/>
                    <a:pt x="25" y="200"/>
                  </a:cubicBezTo>
                  <a:cubicBezTo>
                    <a:pt x="0" y="225"/>
                    <a:pt x="0" y="264"/>
                    <a:pt x="25" y="289"/>
                  </a:cubicBezTo>
                  <a:cubicBezTo>
                    <a:pt x="36" y="301"/>
                    <a:pt x="52" y="307"/>
                    <a:pt x="69" y="307"/>
                  </a:cubicBezTo>
                  <a:cubicBezTo>
                    <a:pt x="86" y="307"/>
                    <a:pt x="102" y="301"/>
                    <a:pt x="113" y="289"/>
                  </a:cubicBezTo>
                  <a:cubicBezTo>
                    <a:pt x="219" y="184"/>
                    <a:pt x="359" y="126"/>
                    <a:pt x="508" y="126"/>
                  </a:cubicBezTo>
                  <a:cubicBezTo>
                    <a:pt x="657" y="126"/>
                    <a:pt x="798" y="184"/>
                    <a:pt x="903" y="289"/>
                  </a:cubicBezTo>
                  <a:cubicBezTo>
                    <a:pt x="915" y="301"/>
                    <a:pt x="930" y="307"/>
                    <a:pt x="947" y="307"/>
                  </a:cubicBezTo>
                  <a:cubicBezTo>
                    <a:pt x="964" y="307"/>
                    <a:pt x="980" y="301"/>
                    <a:pt x="992" y="289"/>
                  </a:cubicBezTo>
                  <a:cubicBezTo>
                    <a:pt x="1004" y="277"/>
                    <a:pt x="1010" y="261"/>
                    <a:pt x="1010" y="245"/>
                  </a:cubicBezTo>
                  <a:cubicBezTo>
                    <a:pt x="1010" y="228"/>
                    <a:pt x="1004" y="212"/>
                    <a:pt x="992" y="2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48152" name="图片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7425" y="5516563"/>
            <a:ext cx="14509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3" name="图片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8813" y="2546350"/>
            <a:ext cx="16764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4" name="图片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7763" y="2835275"/>
            <a:ext cx="21272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5" name="文本框 52"/>
          <p:cNvSpPr txBox="1">
            <a:spLocks noChangeArrowheads="1"/>
          </p:cNvSpPr>
          <p:nvPr/>
        </p:nvSpPr>
        <p:spPr bwMode="auto">
          <a:xfrm>
            <a:off x="760413" y="4264025"/>
            <a:ext cx="44402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rgbClr val="000000"/>
                </a:solidFill>
                <a:latin typeface="微软雅黑" pitchFamily="34" charset="-122"/>
                <a:ea typeface="微软雅黑" pitchFamily="34" charset="-122"/>
              </a:rPr>
              <a:t>除了模板的发布与定制，我们还为您准备了使用教程，希望能够能够更好的使用该作品，授人以鱼不如授人以渔，希望您在下班之余，能够和我们一起进步，共同感受</a:t>
            </a:r>
            <a:r>
              <a:rPr lang="en-US" altLang="zh-CN" sz="1400">
                <a:solidFill>
                  <a:srgbClr val="000000"/>
                </a:solidFill>
                <a:latin typeface="微软雅黑" pitchFamily="34" charset="-122"/>
                <a:ea typeface="微软雅黑" pitchFamily="34" charset="-122"/>
              </a:rPr>
              <a:t>PPT</a:t>
            </a:r>
            <a:r>
              <a:rPr lang="zh-CN" altLang="en-US" sz="1400">
                <a:solidFill>
                  <a:srgbClr val="000000"/>
                </a:solidFill>
                <a:latin typeface="微软雅黑" pitchFamily="34" charset="-122"/>
                <a:ea typeface="微软雅黑" pitchFamily="34" charset="-122"/>
              </a:rPr>
              <a:t>的巨大魅力与价值。我们诚祝您在工作中事事顺心，步步高升！最后让我们谨记：最重要的不是</a:t>
            </a:r>
            <a:r>
              <a:rPr lang="en-US" altLang="zh-CN" sz="1400">
                <a:solidFill>
                  <a:srgbClr val="000000"/>
                </a:solidFill>
                <a:latin typeface="微软雅黑" pitchFamily="34" charset="-122"/>
                <a:ea typeface="微软雅黑" pitchFamily="34" charset="-122"/>
              </a:rPr>
              <a:t>PPT</a:t>
            </a:r>
            <a:r>
              <a:rPr lang="zh-CN" altLang="en-US" sz="1400">
                <a:solidFill>
                  <a:srgbClr val="000000"/>
                </a:solidFill>
                <a:latin typeface="微软雅黑" pitchFamily="34" charset="-122"/>
                <a:ea typeface="微软雅黑" pitchFamily="34" charset="-122"/>
              </a:rPr>
              <a:t>，是你。</a:t>
            </a:r>
          </a:p>
        </p:txBody>
      </p:sp>
      <p:sp>
        <p:nvSpPr>
          <p:cNvPr id="48156" name="文本框 53"/>
          <p:cNvSpPr txBox="1">
            <a:spLocks noChangeArrowheads="1"/>
          </p:cNvSpPr>
          <p:nvPr/>
        </p:nvSpPr>
        <p:spPr bwMode="auto">
          <a:xfrm>
            <a:off x="793750" y="3844925"/>
            <a:ext cx="308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000" b="1">
                <a:solidFill>
                  <a:srgbClr val="0C86B6"/>
                </a:solidFill>
                <a:latin typeface="微软雅黑" pitchFamily="34" charset="-122"/>
                <a:ea typeface="微软雅黑" pitchFamily="34" charset="-122"/>
              </a:rPr>
              <a:t>单击此处添加标题</a:t>
            </a:r>
          </a:p>
        </p:txBody>
      </p:sp>
      <p:sp>
        <p:nvSpPr>
          <p:cNvPr id="48157" name="圆角矩形 54"/>
          <p:cNvSpPr>
            <a:spLocks noChangeArrowheads="1"/>
          </p:cNvSpPr>
          <p:nvPr/>
        </p:nvSpPr>
        <p:spPr bwMode="auto">
          <a:xfrm rot="2700000">
            <a:off x="8512175" y="1282700"/>
            <a:ext cx="509588" cy="509588"/>
          </a:xfrm>
          <a:prstGeom prst="roundRect">
            <a:avLst>
              <a:gd name="adj" fmla="val 16667"/>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4"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49155"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风险与评估</a:t>
            </a:r>
          </a:p>
        </p:txBody>
      </p:sp>
      <p:sp>
        <p:nvSpPr>
          <p:cNvPr id="49156"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sp>
        <p:nvSpPr>
          <p:cNvPr id="49157" name="Freeform 493"/>
          <p:cNvSpPr>
            <a:spLocks/>
          </p:cNvSpPr>
          <p:nvPr/>
        </p:nvSpPr>
        <p:spPr bwMode="auto">
          <a:xfrm>
            <a:off x="485775" y="428625"/>
            <a:ext cx="349250" cy="365125"/>
          </a:xfrm>
          <a:custGeom>
            <a:avLst/>
            <a:gdLst>
              <a:gd name="T0" fmla="*/ 2147483647 w 275"/>
              <a:gd name="T1" fmla="*/ 2147483647 h 287"/>
              <a:gd name="T2" fmla="*/ 2147483647 w 275"/>
              <a:gd name="T3" fmla="*/ 2147483647 h 287"/>
              <a:gd name="T4" fmla="*/ 2147483647 w 275"/>
              <a:gd name="T5" fmla="*/ 2147483647 h 287"/>
              <a:gd name="T6" fmla="*/ 2147483647 w 275"/>
              <a:gd name="T7" fmla="*/ 2147483647 h 287"/>
              <a:gd name="T8" fmla="*/ 2147483647 w 275"/>
              <a:gd name="T9" fmla="*/ 2147483647 h 287"/>
              <a:gd name="T10" fmla="*/ 2147483647 w 275"/>
              <a:gd name="T11" fmla="*/ 2147483647 h 287"/>
              <a:gd name="T12" fmla="*/ 2147483647 w 275"/>
              <a:gd name="T13" fmla="*/ 2147483647 h 287"/>
              <a:gd name="T14" fmla="*/ 2147483647 w 275"/>
              <a:gd name="T15" fmla="*/ 2147483647 h 287"/>
              <a:gd name="T16" fmla="*/ 2147483647 w 275"/>
              <a:gd name="T17" fmla="*/ 2147483647 h 287"/>
              <a:gd name="T18" fmla="*/ 2147483647 w 275"/>
              <a:gd name="T19" fmla="*/ 2147483647 h 287"/>
              <a:gd name="T20" fmla="*/ 2147483647 w 275"/>
              <a:gd name="T21" fmla="*/ 2147483647 h 287"/>
              <a:gd name="T22" fmla="*/ 2147483647 w 275"/>
              <a:gd name="T23" fmla="*/ 2147483647 h 287"/>
              <a:gd name="T24" fmla="*/ 2147483647 w 275"/>
              <a:gd name="T25" fmla="*/ 2147483647 h 287"/>
              <a:gd name="T26" fmla="*/ 2147483647 w 275"/>
              <a:gd name="T27" fmla="*/ 2147483647 h 287"/>
              <a:gd name="T28" fmla="*/ 2147483647 w 275"/>
              <a:gd name="T29" fmla="*/ 2147483647 h 287"/>
              <a:gd name="T30" fmla="*/ 2147483647 w 275"/>
              <a:gd name="T31" fmla="*/ 2147483647 h 287"/>
              <a:gd name="T32" fmla="*/ 2147483647 w 275"/>
              <a:gd name="T33" fmla="*/ 2147483647 h 287"/>
              <a:gd name="T34" fmla="*/ 2147483647 w 275"/>
              <a:gd name="T35" fmla="*/ 2147483647 h 287"/>
              <a:gd name="T36" fmla="*/ 2147483647 w 275"/>
              <a:gd name="T37" fmla="*/ 2147483647 h 287"/>
              <a:gd name="T38" fmla="*/ 2147483647 w 275"/>
              <a:gd name="T39" fmla="*/ 2147483647 h 287"/>
              <a:gd name="T40" fmla="*/ 2147483647 w 275"/>
              <a:gd name="T41" fmla="*/ 2147483647 h 287"/>
              <a:gd name="T42" fmla="*/ 2147483647 w 275"/>
              <a:gd name="T43" fmla="*/ 2147483647 h 287"/>
              <a:gd name="T44" fmla="*/ 2147483647 w 275"/>
              <a:gd name="T45" fmla="*/ 2147483647 h 287"/>
              <a:gd name="T46" fmla="*/ 2147483647 w 275"/>
              <a:gd name="T47" fmla="*/ 0 h 287"/>
              <a:gd name="T48" fmla="*/ 2147483647 w 275"/>
              <a:gd name="T49" fmla="*/ 2147483647 h 287"/>
              <a:gd name="T50" fmla="*/ 2147483647 w 275"/>
              <a:gd name="T51" fmla="*/ 2147483647 h 287"/>
              <a:gd name="T52" fmla="*/ 0 w 275"/>
              <a:gd name="T53" fmla="*/ 2147483647 h 287"/>
              <a:gd name="T54" fmla="*/ 2147483647 w 275"/>
              <a:gd name="T55" fmla="*/ 2147483647 h 287"/>
              <a:gd name="T56" fmla="*/ 2147483647 w 275"/>
              <a:gd name="T57" fmla="*/ 2147483647 h 287"/>
              <a:gd name="T58" fmla="*/ 2147483647 w 275"/>
              <a:gd name="T59" fmla="*/ 2147483647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49158"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任意多边形 7"/>
          <p:cNvSpPr>
            <a:spLocks/>
          </p:cNvSpPr>
          <p:nvPr/>
        </p:nvSpPr>
        <p:spPr bwMode="auto">
          <a:xfrm>
            <a:off x="4418013" y="-19050"/>
            <a:ext cx="800100" cy="6877050"/>
          </a:xfrm>
          <a:custGeom>
            <a:avLst/>
            <a:gdLst>
              <a:gd name="T0" fmla="*/ 0 w 800100"/>
              <a:gd name="T1" fmla="*/ 0 h 6877050"/>
              <a:gd name="T2" fmla="*/ 800100 w 800100"/>
              <a:gd name="T3" fmla="*/ 0 h 6877050"/>
              <a:gd name="T4" fmla="*/ 404593 w 800100"/>
              <a:gd name="T5" fmla="*/ 3438525 h 6877050"/>
              <a:gd name="T6" fmla="*/ 800100 w 800100"/>
              <a:gd name="T7" fmla="*/ 6877050 h 6877050"/>
              <a:gd name="T8" fmla="*/ 0 w 800100"/>
              <a:gd name="T9" fmla="*/ 6877050 h 6877050"/>
              <a:gd name="T10" fmla="*/ 395508 w 800100"/>
              <a:gd name="T11" fmla="*/ 3438525 h 6877050"/>
              <a:gd name="T12" fmla="*/ 0 w 800100"/>
              <a:gd name="T13" fmla="*/ 0 h 68770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0100" h="6877050">
                <a:moveTo>
                  <a:pt x="0" y="0"/>
                </a:moveTo>
                <a:lnTo>
                  <a:pt x="800100" y="0"/>
                </a:lnTo>
                <a:lnTo>
                  <a:pt x="404593" y="3438525"/>
                </a:lnTo>
                <a:lnTo>
                  <a:pt x="800100" y="6877050"/>
                </a:lnTo>
                <a:lnTo>
                  <a:pt x="0" y="6877050"/>
                </a:lnTo>
                <a:lnTo>
                  <a:pt x="395508" y="3438525"/>
                </a:lnTo>
                <a:lnTo>
                  <a:pt x="0" y="0"/>
                </a:lnTo>
                <a:close/>
              </a:path>
            </a:pathLst>
          </a:custGeom>
          <a:solidFill>
            <a:srgbClr val="0C86B6">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49160" name="任意多边形 8"/>
          <p:cNvSpPr>
            <a:spLocks/>
          </p:cNvSpPr>
          <p:nvPr/>
        </p:nvSpPr>
        <p:spPr bwMode="auto">
          <a:xfrm>
            <a:off x="0" y="-19050"/>
            <a:ext cx="4818063" cy="6877050"/>
          </a:xfrm>
          <a:custGeom>
            <a:avLst/>
            <a:gdLst>
              <a:gd name="T0" fmla="*/ 931625 w 4818742"/>
              <a:gd name="T1" fmla="*/ 0 h 6877050"/>
              <a:gd name="T2" fmla="*/ 4813990 w 4818742"/>
              <a:gd name="T3" fmla="*/ 0 h 6877050"/>
              <a:gd name="T4" fmla="*/ 4813990 w 4818742"/>
              <a:gd name="T5" fmla="*/ 1 h 6877050"/>
              <a:gd name="T6" fmla="*/ 4414336 w 4818742"/>
              <a:gd name="T7" fmla="*/ 1 h 6877050"/>
              <a:gd name="T8" fmla="*/ 4809454 w 4818742"/>
              <a:gd name="T9" fmla="*/ 3438526 h 6877050"/>
              <a:gd name="T10" fmla="*/ 4414336 w 4818742"/>
              <a:gd name="T11" fmla="*/ 6877050 h 6877050"/>
              <a:gd name="T12" fmla="*/ 1775797 w 4818742"/>
              <a:gd name="T13" fmla="*/ 6877050 h 6877050"/>
              <a:gd name="T14" fmla="*/ 931625 w 4818742"/>
              <a:gd name="T15" fmla="*/ 6877050 h 6877050"/>
              <a:gd name="T16" fmla="*/ 0 w 4818742"/>
              <a:gd name="T17" fmla="*/ 6877050 h 6877050"/>
              <a:gd name="T18" fmla="*/ 0 w 4818742"/>
              <a:gd name="T19" fmla="*/ 19050 h 6877050"/>
              <a:gd name="T20" fmla="*/ 931625 w 4818742"/>
              <a:gd name="T21" fmla="*/ 19050 h 6877050"/>
              <a:gd name="T22" fmla="*/ 931625 w 4818742"/>
              <a:gd name="T23" fmla="*/ 0 h 68770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18742" h="6877050">
                <a:moveTo>
                  <a:pt x="932542" y="0"/>
                </a:moveTo>
                <a:lnTo>
                  <a:pt x="4818742" y="0"/>
                </a:lnTo>
                <a:lnTo>
                  <a:pt x="4818742" y="1"/>
                </a:lnTo>
                <a:lnTo>
                  <a:pt x="4418692" y="1"/>
                </a:lnTo>
                <a:lnTo>
                  <a:pt x="4814200" y="3438526"/>
                </a:lnTo>
                <a:lnTo>
                  <a:pt x="4418692" y="6877050"/>
                </a:lnTo>
                <a:lnTo>
                  <a:pt x="1777547" y="6877050"/>
                </a:lnTo>
                <a:lnTo>
                  <a:pt x="932542" y="6877050"/>
                </a:lnTo>
                <a:lnTo>
                  <a:pt x="0" y="6877050"/>
                </a:lnTo>
                <a:lnTo>
                  <a:pt x="0" y="19050"/>
                </a:lnTo>
                <a:lnTo>
                  <a:pt x="932542" y="19050"/>
                </a:lnTo>
                <a:lnTo>
                  <a:pt x="932542" y="0"/>
                </a:lnTo>
                <a:close/>
              </a:path>
            </a:pathLst>
          </a:custGeom>
          <a:solidFill>
            <a:schemeClr val="tx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49161" name="矩形 9"/>
          <p:cNvSpPr>
            <a:spLocks noChangeArrowheads="1"/>
          </p:cNvSpPr>
          <p:nvPr/>
        </p:nvSpPr>
        <p:spPr bwMode="auto">
          <a:xfrm>
            <a:off x="679450" y="2432050"/>
            <a:ext cx="30591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zh-CN" altLang="en-US" sz="1600" dirty="0" smtClean="0">
                <a:solidFill>
                  <a:srgbClr val="FFFFFF"/>
                </a:solidFill>
                <a:latin typeface="微软雅黑" pitchFamily="34" charset="-122"/>
                <a:ea typeface="微软雅黑" pitchFamily="34" charset="-122"/>
              </a:rPr>
              <a:t>锐旗设计致力于</a:t>
            </a:r>
            <a:r>
              <a:rPr lang="zh-CN" altLang="en-US" sz="1600" dirty="0">
                <a:solidFill>
                  <a:srgbClr val="FFFFFF"/>
                </a:solidFill>
                <a:latin typeface="微软雅黑" pitchFamily="34" charset="-122"/>
                <a:ea typeface="微软雅黑" pitchFamily="34" charset="-122"/>
              </a:rPr>
              <a:t>专业</a:t>
            </a:r>
            <a:r>
              <a:rPr lang="en-US" altLang="zh-CN" sz="1600" dirty="0">
                <a:solidFill>
                  <a:srgbClr val="FFFFFF"/>
                </a:solidFill>
                <a:latin typeface="微软雅黑" pitchFamily="34" charset="-122"/>
                <a:ea typeface="微软雅黑" pitchFamily="34" charset="-122"/>
              </a:rPr>
              <a:t>PPT</a:t>
            </a:r>
            <a:r>
              <a:rPr lang="zh-CN" altLang="en-US" sz="1600" dirty="0">
                <a:solidFill>
                  <a:srgbClr val="FFFFFF"/>
                </a:solidFill>
                <a:latin typeface="微软雅黑" pitchFamily="34" charset="-122"/>
                <a:ea typeface="微软雅黑" pitchFamily="34" charset="-122"/>
              </a:rPr>
              <a:t>模板的发布，课件及汇报</a:t>
            </a:r>
            <a:r>
              <a:rPr lang="en-US" altLang="zh-CN" sz="1600" dirty="0">
                <a:solidFill>
                  <a:srgbClr val="FFFFFF"/>
                </a:solidFill>
                <a:latin typeface="微软雅黑" pitchFamily="34" charset="-122"/>
                <a:ea typeface="微软雅黑" pitchFamily="34" charset="-122"/>
              </a:rPr>
              <a:t>PPT</a:t>
            </a:r>
            <a:r>
              <a:rPr lang="zh-CN" altLang="en-US" sz="1600" dirty="0">
                <a:solidFill>
                  <a:srgbClr val="FFFFFF"/>
                </a:solidFill>
                <a:latin typeface="微软雅黑" pitchFamily="34" charset="-122"/>
                <a:ea typeface="微软雅黑" pitchFamily="34" charset="-122"/>
              </a:rPr>
              <a:t>的美化，并为您提供专业的</a:t>
            </a:r>
            <a:r>
              <a:rPr lang="en-US" altLang="zh-CN" sz="1600" dirty="0">
                <a:solidFill>
                  <a:srgbClr val="FFFFFF"/>
                </a:solidFill>
                <a:latin typeface="微软雅黑" pitchFamily="34" charset="-122"/>
                <a:ea typeface="微软雅黑" pitchFamily="34" charset="-122"/>
              </a:rPr>
              <a:t>PPT</a:t>
            </a:r>
            <a:r>
              <a:rPr lang="zh-CN" altLang="en-US" sz="1600" dirty="0">
                <a:solidFill>
                  <a:srgbClr val="FFFFFF"/>
                </a:solidFill>
                <a:latin typeface="微软雅黑" pitchFamily="34" charset="-122"/>
                <a:ea typeface="微软雅黑" pitchFamily="34" charset="-122"/>
              </a:rPr>
              <a:t>个性定制服务。我们秉承“给您演示的光和热”的理念，为您分担职场压力</a:t>
            </a:r>
            <a:r>
              <a:rPr lang="en-US" altLang="zh-CN" sz="1600" dirty="0">
                <a:solidFill>
                  <a:srgbClr val="FFFFFF"/>
                </a:solidFill>
                <a:latin typeface="微软雅黑" pitchFamily="34" charset="-122"/>
                <a:ea typeface="微软雅黑" pitchFamily="34" charset="-122"/>
              </a:rPr>
              <a:t>,</a:t>
            </a:r>
            <a:r>
              <a:rPr lang="zh-CN" altLang="en-US" sz="1600" dirty="0">
                <a:solidFill>
                  <a:srgbClr val="FFFFFF"/>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p>
        </p:txBody>
      </p:sp>
      <p:sp>
        <p:nvSpPr>
          <p:cNvPr id="49162" name="矩形 10"/>
          <p:cNvSpPr>
            <a:spLocks noChangeArrowheads="1"/>
          </p:cNvSpPr>
          <p:nvPr/>
        </p:nvSpPr>
        <p:spPr bwMode="auto">
          <a:xfrm>
            <a:off x="679450" y="1817688"/>
            <a:ext cx="203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zh-CN" altLang="en-US" sz="2400" b="1">
                <a:solidFill>
                  <a:srgbClr val="FFFFFF"/>
                </a:solidFill>
                <a:latin typeface="微软雅黑" pitchFamily="34" charset="-122"/>
                <a:ea typeface="微软雅黑" pitchFamily="34" charset="-122"/>
              </a:rPr>
              <a:t>单击添加标题</a:t>
            </a:r>
            <a:endParaRPr lang="zh-CN" altLang="en-US" sz="2400" b="1">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178"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50179"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风险与评估</a:t>
            </a:r>
          </a:p>
        </p:txBody>
      </p:sp>
      <p:sp>
        <p:nvSpPr>
          <p:cNvPr id="50180" name="文本框 12"/>
          <p:cNvSpPr txBox="1">
            <a:spLocks noChangeArrowheads="1"/>
          </p:cNvSpPr>
          <p:nvPr/>
        </p:nvSpPr>
        <p:spPr bwMode="auto">
          <a:xfrm>
            <a:off x="84455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sp>
        <p:nvSpPr>
          <p:cNvPr id="50181" name="Freeform 493"/>
          <p:cNvSpPr>
            <a:spLocks/>
          </p:cNvSpPr>
          <p:nvPr/>
        </p:nvSpPr>
        <p:spPr bwMode="auto">
          <a:xfrm>
            <a:off x="485775" y="428625"/>
            <a:ext cx="349250" cy="365125"/>
          </a:xfrm>
          <a:custGeom>
            <a:avLst/>
            <a:gdLst>
              <a:gd name="T0" fmla="*/ 2147483647 w 275"/>
              <a:gd name="T1" fmla="*/ 2147483647 h 287"/>
              <a:gd name="T2" fmla="*/ 2147483647 w 275"/>
              <a:gd name="T3" fmla="*/ 2147483647 h 287"/>
              <a:gd name="T4" fmla="*/ 2147483647 w 275"/>
              <a:gd name="T5" fmla="*/ 2147483647 h 287"/>
              <a:gd name="T6" fmla="*/ 2147483647 w 275"/>
              <a:gd name="T7" fmla="*/ 2147483647 h 287"/>
              <a:gd name="T8" fmla="*/ 2147483647 w 275"/>
              <a:gd name="T9" fmla="*/ 2147483647 h 287"/>
              <a:gd name="T10" fmla="*/ 2147483647 w 275"/>
              <a:gd name="T11" fmla="*/ 2147483647 h 287"/>
              <a:gd name="T12" fmla="*/ 2147483647 w 275"/>
              <a:gd name="T13" fmla="*/ 2147483647 h 287"/>
              <a:gd name="T14" fmla="*/ 2147483647 w 275"/>
              <a:gd name="T15" fmla="*/ 2147483647 h 287"/>
              <a:gd name="T16" fmla="*/ 2147483647 w 275"/>
              <a:gd name="T17" fmla="*/ 2147483647 h 287"/>
              <a:gd name="T18" fmla="*/ 2147483647 w 275"/>
              <a:gd name="T19" fmla="*/ 2147483647 h 287"/>
              <a:gd name="T20" fmla="*/ 2147483647 w 275"/>
              <a:gd name="T21" fmla="*/ 2147483647 h 287"/>
              <a:gd name="T22" fmla="*/ 2147483647 w 275"/>
              <a:gd name="T23" fmla="*/ 2147483647 h 287"/>
              <a:gd name="T24" fmla="*/ 2147483647 w 275"/>
              <a:gd name="T25" fmla="*/ 2147483647 h 287"/>
              <a:gd name="T26" fmla="*/ 2147483647 w 275"/>
              <a:gd name="T27" fmla="*/ 2147483647 h 287"/>
              <a:gd name="T28" fmla="*/ 2147483647 w 275"/>
              <a:gd name="T29" fmla="*/ 2147483647 h 287"/>
              <a:gd name="T30" fmla="*/ 2147483647 w 275"/>
              <a:gd name="T31" fmla="*/ 2147483647 h 287"/>
              <a:gd name="T32" fmla="*/ 2147483647 w 275"/>
              <a:gd name="T33" fmla="*/ 2147483647 h 287"/>
              <a:gd name="T34" fmla="*/ 2147483647 w 275"/>
              <a:gd name="T35" fmla="*/ 2147483647 h 287"/>
              <a:gd name="T36" fmla="*/ 2147483647 w 275"/>
              <a:gd name="T37" fmla="*/ 2147483647 h 287"/>
              <a:gd name="T38" fmla="*/ 2147483647 w 275"/>
              <a:gd name="T39" fmla="*/ 2147483647 h 287"/>
              <a:gd name="T40" fmla="*/ 2147483647 w 275"/>
              <a:gd name="T41" fmla="*/ 2147483647 h 287"/>
              <a:gd name="T42" fmla="*/ 2147483647 w 275"/>
              <a:gd name="T43" fmla="*/ 2147483647 h 287"/>
              <a:gd name="T44" fmla="*/ 2147483647 w 275"/>
              <a:gd name="T45" fmla="*/ 2147483647 h 287"/>
              <a:gd name="T46" fmla="*/ 2147483647 w 275"/>
              <a:gd name="T47" fmla="*/ 0 h 287"/>
              <a:gd name="T48" fmla="*/ 2147483647 w 275"/>
              <a:gd name="T49" fmla="*/ 2147483647 h 287"/>
              <a:gd name="T50" fmla="*/ 2147483647 w 275"/>
              <a:gd name="T51" fmla="*/ 2147483647 h 287"/>
              <a:gd name="T52" fmla="*/ 0 w 275"/>
              <a:gd name="T53" fmla="*/ 2147483647 h 287"/>
              <a:gd name="T54" fmla="*/ 2147483647 w 275"/>
              <a:gd name="T55" fmla="*/ 2147483647 h 287"/>
              <a:gd name="T56" fmla="*/ 2147483647 w 275"/>
              <a:gd name="T57" fmla="*/ 2147483647 h 287"/>
              <a:gd name="T58" fmla="*/ 2147483647 w 275"/>
              <a:gd name="T59" fmla="*/ 2147483647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75" h="287">
                <a:moveTo>
                  <a:pt x="69" y="169"/>
                </a:moveTo>
                <a:cubicBezTo>
                  <a:pt x="103" y="135"/>
                  <a:pt x="103" y="135"/>
                  <a:pt x="103" y="135"/>
                </a:cubicBezTo>
                <a:cubicBezTo>
                  <a:pt x="124" y="156"/>
                  <a:pt x="124" y="156"/>
                  <a:pt x="124" y="156"/>
                </a:cubicBezTo>
                <a:cubicBezTo>
                  <a:pt x="124" y="224"/>
                  <a:pt x="124" y="224"/>
                  <a:pt x="124" y="224"/>
                </a:cubicBezTo>
                <a:cubicBezTo>
                  <a:pt x="124" y="225"/>
                  <a:pt x="124" y="225"/>
                  <a:pt x="124" y="225"/>
                </a:cubicBezTo>
                <a:cubicBezTo>
                  <a:pt x="125" y="231"/>
                  <a:pt x="124" y="247"/>
                  <a:pt x="117" y="256"/>
                </a:cubicBezTo>
                <a:cubicBezTo>
                  <a:pt x="115" y="258"/>
                  <a:pt x="111" y="261"/>
                  <a:pt x="103" y="261"/>
                </a:cubicBezTo>
                <a:cubicBezTo>
                  <a:pt x="96" y="261"/>
                  <a:pt x="91" y="259"/>
                  <a:pt x="87" y="255"/>
                </a:cubicBezTo>
                <a:cubicBezTo>
                  <a:pt x="82" y="250"/>
                  <a:pt x="82" y="240"/>
                  <a:pt x="82" y="237"/>
                </a:cubicBezTo>
                <a:cubicBezTo>
                  <a:pt x="83" y="230"/>
                  <a:pt x="78" y="223"/>
                  <a:pt x="71" y="222"/>
                </a:cubicBezTo>
                <a:cubicBezTo>
                  <a:pt x="63" y="222"/>
                  <a:pt x="57" y="227"/>
                  <a:pt x="56" y="234"/>
                </a:cubicBezTo>
                <a:cubicBezTo>
                  <a:pt x="56" y="237"/>
                  <a:pt x="54" y="258"/>
                  <a:pt x="67" y="273"/>
                </a:cubicBezTo>
                <a:cubicBezTo>
                  <a:pt x="73" y="279"/>
                  <a:pt x="84" y="287"/>
                  <a:pt x="103" y="287"/>
                </a:cubicBezTo>
                <a:cubicBezTo>
                  <a:pt x="117" y="287"/>
                  <a:pt x="128" y="283"/>
                  <a:pt x="136" y="274"/>
                </a:cubicBezTo>
                <a:cubicBezTo>
                  <a:pt x="152" y="256"/>
                  <a:pt x="151" y="229"/>
                  <a:pt x="151" y="224"/>
                </a:cubicBezTo>
                <a:cubicBezTo>
                  <a:pt x="151" y="156"/>
                  <a:pt x="151" y="156"/>
                  <a:pt x="151" y="156"/>
                </a:cubicBezTo>
                <a:cubicBezTo>
                  <a:pt x="172" y="135"/>
                  <a:pt x="172" y="135"/>
                  <a:pt x="172" y="135"/>
                </a:cubicBezTo>
                <a:cubicBezTo>
                  <a:pt x="206" y="169"/>
                  <a:pt x="206" y="169"/>
                  <a:pt x="206" y="169"/>
                </a:cubicBezTo>
                <a:cubicBezTo>
                  <a:pt x="241" y="135"/>
                  <a:pt x="241" y="135"/>
                  <a:pt x="241" y="135"/>
                </a:cubicBezTo>
                <a:cubicBezTo>
                  <a:pt x="273" y="167"/>
                  <a:pt x="273" y="167"/>
                  <a:pt x="273" y="167"/>
                </a:cubicBezTo>
                <a:cubicBezTo>
                  <a:pt x="274" y="159"/>
                  <a:pt x="275" y="151"/>
                  <a:pt x="275" y="142"/>
                </a:cubicBezTo>
                <a:cubicBezTo>
                  <a:pt x="275" y="109"/>
                  <a:pt x="243" y="29"/>
                  <a:pt x="147" y="24"/>
                </a:cubicBezTo>
                <a:cubicBezTo>
                  <a:pt x="147" y="9"/>
                  <a:pt x="147" y="9"/>
                  <a:pt x="147" y="9"/>
                </a:cubicBezTo>
                <a:cubicBezTo>
                  <a:pt x="147" y="4"/>
                  <a:pt x="143" y="0"/>
                  <a:pt x="138" y="0"/>
                </a:cubicBezTo>
                <a:cubicBezTo>
                  <a:pt x="133" y="0"/>
                  <a:pt x="128" y="4"/>
                  <a:pt x="128" y="9"/>
                </a:cubicBezTo>
                <a:cubicBezTo>
                  <a:pt x="128" y="24"/>
                  <a:pt x="128" y="24"/>
                  <a:pt x="128" y="24"/>
                </a:cubicBezTo>
                <a:cubicBezTo>
                  <a:pt x="33" y="29"/>
                  <a:pt x="0" y="109"/>
                  <a:pt x="0" y="142"/>
                </a:cubicBezTo>
                <a:cubicBezTo>
                  <a:pt x="0" y="150"/>
                  <a:pt x="1" y="159"/>
                  <a:pt x="3" y="167"/>
                </a:cubicBezTo>
                <a:cubicBezTo>
                  <a:pt x="35" y="135"/>
                  <a:pt x="35" y="135"/>
                  <a:pt x="35" y="135"/>
                </a:cubicBezTo>
                <a:lnTo>
                  <a:pt x="69" y="169"/>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50182"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21920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矩形 7"/>
          <p:cNvSpPr>
            <a:spLocks noChangeArrowheads="1"/>
          </p:cNvSpPr>
          <p:nvPr/>
        </p:nvSpPr>
        <p:spPr bwMode="auto">
          <a:xfrm>
            <a:off x="0" y="3462338"/>
            <a:ext cx="12192000" cy="557212"/>
          </a:xfrm>
          <a:prstGeom prst="rect">
            <a:avLst/>
          </a:prstGeom>
          <a:solidFill>
            <a:srgbClr val="202938">
              <a:alpha val="9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nvGrpSpPr>
          <p:cNvPr id="50184" name="组合 8"/>
          <p:cNvGrpSpPr>
            <a:grpSpLocks/>
          </p:cNvGrpSpPr>
          <p:nvPr/>
        </p:nvGrpSpPr>
        <p:grpSpPr bwMode="auto">
          <a:xfrm>
            <a:off x="6381750" y="5524500"/>
            <a:ext cx="865188" cy="866775"/>
            <a:chOff x="0" y="0"/>
            <a:chExt cx="818053" cy="818350"/>
          </a:xfrm>
        </p:grpSpPr>
        <p:sp>
          <p:nvSpPr>
            <p:cNvPr id="50199" name="椭圆 9"/>
            <p:cNvSpPr>
              <a:spLocks noChangeArrowheads="1"/>
            </p:cNvSpPr>
            <p:nvPr/>
          </p:nvSpPr>
          <p:spPr bwMode="auto">
            <a:xfrm>
              <a:off x="0" y="0"/>
              <a:ext cx="818053" cy="818350"/>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nchor="ctr"/>
            <a:lstStyle/>
            <a:p>
              <a:pPr algn="ctr">
                <a:buFont typeface="Arial" pitchFamily="34" charset="0"/>
                <a:buNone/>
              </a:pPr>
              <a:endParaRPr lang="zh-CN" altLang="en-US">
                <a:solidFill>
                  <a:srgbClr val="FFFFFF"/>
                </a:solidFill>
              </a:endParaRPr>
            </a:p>
          </p:txBody>
        </p:sp>
        <p:sp>
          <p:nvSpPr>
            <p:cNvPr id="50200" name="Freeform 34"/>
            <p:cNvSpPr>
              <a:spLocks noEditPoints="1"/>
            </p:cNvSpPr>
            <p:nvPr/>
          </p:nvSpPr>
          <p:spPr bwMode="auto">
            <a:xfrm>
              <a:off x="86506" y="243449"/>
              <a:ext cx="571201" cy="338099"/>
            </a:xfrm>
            <a:custGeom>
              <a:avLst/>
              <a:gdLst>
                <a:gd name="T0" fmla="*/ 2147483647 w 995"/>
                <a:gd name="T1" fmla="*/ 2147483647 h 810"/>
                <a:gd name="T2" fmla="*/ 2147483647 w 995"/>
                <a:gd name="T3" fmla="*/ 2147483647 h 810"/>
                <a:gd name="T4" fmla="*/ 2147483647 w 995"/>
                <a:gd name="T5" fmla="*/ 2147483647 h 810"/>
                <a:gd name="T6" fmla="*/ 2147483647 w 995"/>
                <a:gd name="T7" fmla="*/ 2147483647 h 810"/>
                <a:gd name="T8" fmla="*/ 2147483647 w 995"/>
                <a:gd name="T9" fmla="*/ 2147483647 h 810"/>
                <a:gd name="T10" fmla="*/ 2147483647 w 995"/>
                <a:gd name="T11" fmla="*/ 2147483647 h 810"/>
                <a:gd name="T12" fmla="*/ 2147483647 w 995"/>
                <a:gd name="T13" fmla="*/ 2147483647 h 810"/>
                <a:gd name="T14" fmla="*/ 2147483647 w 995"/>
                <a:gd name="T15" fmla="*/ 2147483647 h 810"/>
                <a:gd name="T16" fmla="*/ 2147483647 w 995"/>
                <a:gd name="T17" fmla="*/ 2147483647 h 810"/>
                <a:gd name="T18" fmla="*/ 2147483647 w 995"/>
                <a:gd name="T19" fmla="*/ 2147483647 h 810"/>
                <a:gd name="T20" fmla="*/ 2147483647 w 995"/>
                <a:gd name="T21" fmla="*/ 2147483647 h 810"/>
                <a:gd name="T22" fmla="*/ 2147483647 w 995"/>
                <a:gd name="T23" fmla="*/ 2147483647 h 810"/>
                <a:gd name="T24" fmla="*/ 2147483647 w 995"/>
                <a:gd name="T25" fmla="*/ 2147483647 h 810"/>
                <a:gd name="T26" fmla="*/ 2147483647 w 995"/>
                <a:gd name="T27" fmla="*/ 2147483647 h 810"/>
                <a:gd name="T28" fmla="*/ 2147483647 w 995"/>
                <a:gd name="T29" fmla="*/ 2147483647 h 810"/>
                <a:gd name="T30" fmla="*/ 2147483647 w 995"/>
                <a:gd name="T31" fmla="*/ 2147483647 h 810"/>
                <a:gd name="T32" fmla="*/ 2147483647 w 995"/>
                <a:gd name="T33" fmla="*/ 2147483647 h 810"/>
                <a:gd name="T34" fmla="*/ 2147483647 w 995"/>
                <a:gd name="T35" fmla="*/ 2147483647 h 810"/>
                <a:gd name="T36" fmla="*/ 2147483647 w 995"/>
                <a:gd name="T37" fmla="*/ 2147483647 h 810"/>
                <a:gd name="T38" fmla="*/ 2147483647 w 995"/>
                <a:gd name="T39" fmla="*/ 2147483647 h 810"/>
                <a:gd name="T40" fmla="*/ 2147483647 w 995"/>
                <a:gd name="T41" fmla="*/ 2147483647 h 810"/>
                <a:gd name="T42" fmla="*/ 2147483647 w 995"/>
                <a:gd name="T43" fmla="*/ 2147483647 h 810"/>
                <a:gd name="T44" fmla="*/ 2147483647 w 995"/>
                <a:gd name="T45" fmla="*/ 2147483647 h 810"/>
                <a:gd name="T46" fmla="*/ 2147483647 w 995"/>
                <a:gd name="T47" fmla="*/ 2147483647 h 810"/>
                <a:gd name="T48" fmla="*/ 2147483647 w 995"/>
                <a:gd name="T49" fmla="*/ 2147483647 h 810"/>
                <a:gd name="T50" fmla="*/ 2147483647 w 995"/>
                <a:gd name="T51" fmla="*/ 2147483647 h 810"/>
                <a:gd name="T52" fmla="*/ 2147483647 w 995"/>
                <a:gd name="T53" fmla="*/ 2147483647 h 810"/>
                <a:gd name="T54" fmla="*/ 2147483647 w 995"/>
                <a:gd name="T55" fmla="*/ 2147483647 h 810"/>
                <a:gd name="T56" fmla="*/ 2147483647 w 995"/>
                <a:gd name="T57" fmla="*/ 2147483647 h 810"/>
                <a:gd name="T58" fmla="*/ 2147483647 w 995"/>
                <a:gd name="T59" fmla="*/ 2147483647 h 810"/>
                <a:gd name="T60" fmla="*/ 2147483647 w 995"/>
                <a:gd name="T61" fmla="*/ 2147483647 h 810"/>
                <a:gd name="T62" fmla="*/ 2147483647 w 995"/>
                <a:gd name="T63" fmla="*/ 2147483647 h 810"/>
                <a:gd name="T64" fmla="*/ 2147483647 w 995"/>
                <a:gd name="T65" fmla="*/ 2147483647 h 810"/>
                <a:gd name="T66" fmla="*/ 2147483647 w 995"/>
                <a:gd name="T67" fmla="*/ 2147483647 h 810"/>
                <a:gd name="T68" fmla="*/ 2147483647 w 995"/>
                <a:gd name="T69" fmla="*/ 2147483647 h 810"/>
                <a:gd name="T70" fmla="*/ 2147483647 w 995"/>
                <a:gd name="T71" fmla="*/ 2147483647 h 810"/>
                <a:gd name="T72" fmla="*/ 2147483647 w 995"/>
                <a:gd name="T73" fmla="*/ 2147483647 h 810"/>
                <a:gd name="T74" fmla="*/ 2147483647 w 995"/>
                <a:gd name="T75" fmla="*/ 2147483647 h 810"/>
                <a:gd name="T76" fmla="*/ 2147483647 w 995"/>
                <a:gd name="T77" fmla="*/ 2147483647 h 810"/>
                <a:gd name="T78" fmla="*/ 2147483647 w 995"/>
                <a:gd name="T79" fmla="*/ 2147483647 h 810"/>
                <a:gd name="T80" fmla="*/ 2147483647 w 995"/>
                <a:gd name="T81" fmla="*/ 2147483647 h 810"/>
                <a:gd name="T82" fmla="*/ 2147483647 w 995"/>
                <a:gd name="T83" fmla="*/ 2147483647 h 810"/>
                <a:gd name="T84" fmla="*/ 2147483647 w 995"/>
                <a:gd name="T85" fmla="*/ 2147483647 h 810"/>
                <a:gd name="T86" fmla="*/ 2147483647 w 995"/>
                <a:gd name="T87" fmla="*/ 2147483647 h 810"/>
                <a:gd name="T88" fmla="*/ 2147483647 w 995"/>
                <a:gd name="T89" fmla="*/ 2147483647 h 810"/>
                <a:gd name="T90" fmla="*/ 2147483647 w 995"/>
                <a:gd name="T91" fmla="*/ 2147483647 h 810"/>
                <a:gd name="T92" fmla="*/ 2147483647 w 995"/>
                <a:gd name="T93" fmla="*/ 2147483647 h 810"/>
                <a:gd name="T94" fmla="*/ 2147483647 w 995"/>
                <a:gd name="T95" fmla="*/ 2147483647 h 810"/>
                <a:gd name="T96" fmla="*/ 2147483647 w 995"/>
                <a:gd name="T97" fmla="*/ 2147483647 h 810"/>
                <a:gd name="T98" fmla="*/ 2147483647 w 995"/>
                <a:gd name="T99" fmla="*/ 2147483647 h 810"/>
                <a:gd name="T100" fmla="*/ 2147483647 w 995"/>
                <a:gd name="T101" fmla="*/ 2147483647 h 810"/>
                <a:gd name="T102" fmla="*/ 2147483647 w 995"/>
                <a:gd name="T103" fmla="*/ 2147483647 h 810"/>
                <a:gd name="T104" fmla="*/ 2147483647 w 995"/>
                <a:gd name="T105" fmla="*/ 2147483647 h 810"/>
                <a:gd name="T106" fmla="*/ 2147483647 w 995"/>
                <a:gd name="T107" fmla="*/ 2147483647 h 810"/>
                <a:gd name="T108" fmla="*/ 2147483647 w 995"/>
                <a:gd name="T109" fmla="*/ 2147483647 h 810"/>
                <a:gd name="T110" fmla="*/ 2147483647 w 995"/>
                <a:gd name="T111" fmla="*/ 0 h 810"/>
                <a:gd name="T112" fmla="*/ 0 w 995"/>
                <a:gd name="T113" fmla="*/ 2147483647 h 810"/>
                <a:gd name="T114" fmla="*/ 2147483647 w 995"/>
                <a:gd name="T115" fmla="*/ 2147483647 h 810"/>
                <a:gd name="T116" fmla="*/ 2147483647 w 995"/>
                <a:gd name="T117" fmla="*/ 2147483647 h 810"/>
                <a:gd name="T118" fmla="*/ 2147483647 w 995"/>
                <a:gd name="T119" fmla="*/ 0 h 8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5" h="810">
                  <a:moveTo>
                    <a:pt x="741" y="436"/>
                  </a:moveTo>
                  <a:cubicBezTo>
                    <a:pt x="740" y="442"/>
                    <a:pt x="737" y="445"/>
                    <a:pt x="732" y="446"/>
                  </a:cubicBezTo>
                  <a:cubicBezTo>
                    <a:pt x="731" y="447"/>
                    <a:pt x="730" y="447"/>
                    <a:pt x="728" y="447"/>
                  </a:cubicBezTo>
                  <a:cubicBezTo>
                    <a:pt x="724" y="447"/>
                    <a:pt x="720" y="446"/>
                    <a:pt x="715" y="444"/>
                  </a:cubicBezTo>
                  <a:cubicBezTo>
                    <a:pt x="710" y="442"/>
                    <a:pt x="707" y="440"/>
                    <a:pt x="705" y="438"/>
                  </a:cubicBezTo>
                  <a:cubicBezTo>
                    <a:pt x="700" y="433"/>
                    <a:pt x="693" y="419"/>
                    <a:pt x="685" y="357"/>
                  </a:cubicBezTo>
                  <a:cubicBezTo>
                    <a:pt x="680" y="321"/>
                    <a:pt x="679" y="292"/>
                    <a:pt x="680" y="272"/>
                  </a:cubicBezTo>
                  <a:cubicBezTo>
                    <a:pt x="674" y="278"/>
                    <a:pt x="667" y="285"/>
                    <a:pt x="660" y="290"/>
                  </a:cubicBezTo>
                  <a:cubicBezTo>
                    <a:pt x="646" y="301"/>
                    <a:pt x="636" y="306"/>
                    <a:pt x="629" y="308"/>
                  </a:cubicBezTo>
                  <a:cubicBezTo>
                    <a:pt x="622" y="309"/>
                    <a:pt x="614" y="306"/>
                    <a:pt x="607" y="298"/>
                  </a:cubicBezTo>
                  <a:cubicBezTo>
                    <a:pt x="604" y="295"/>
                    <a:pt x="603" y="292"/>
                    <a:pt x="603" y="290"/>
                  </a:cubicBezTo>
                  <a:cubicBezTo>
                    <a:pt x="603" y="286"/>
                    <a:pt x="606" y="283"/>
                    <a:pt x="612" y="280"/>
                  </a:cubicBezTo>
                  <a:cubicBezTo>
                    <a:pt x="626" y="272"/>
                    <a:pt x="644" y="258"/>
                    <a:pt x="665" y="237"/>
                  </a:cubicBezTo>
                  <a:cubicBezTo>
                    <a:pt x="676" y="228"/>
                    <a:pt x="685" y="222"/>
                    <a:pt x="692" y="221"/>
                  </a:cubicBezTo>
                  <a:cubicBezTo>
                    <a:pt x="697" y="220"/>
                    <a:pt x="703" y="221"/>
                    <a:pt x="709" y="223"/>
                  </a:cubicBezTo>
                  <a:cubicBezTo>
                    <a:pt x="714" y="225"/>
                    <a:pt x="717" y="227"/>
                    <a:pt x="720" y="229"/>
                  </a:cubicBezTo>
                  <a:cubicBezTo>
                    <a:pt x="723" y="233"/>
                    <a:pt x="725" y="240"/>
                    <a:pt x="724" y="251"/>
                  </a:cubicBezTo>
                  <a:cubicBezTo>
                    <a:pt x="723" y="322"/>
                    <a:pt x="728" y="378"/>
                    <a:pt x="738" y="417"/>
                  </a:cubicBezTo>
                  <a:cubicBezTo>
                    <a:pt x="741" y="430"/>
                    <a:pt x="741" y="434"/>
                    <a:pt x="741" y="436"/>
                  </a:cubicBezTo>
                  <a:close/>
                  <a:moveTo>
                    <a:pt x="601" y="383"/>
                  </a:moveTo>
                  <a:cubicBezTo>
                    <a:pt x="599" y="385"/>
                    <a:pt x="597" y="387"/>
                    <a:pt x="592" y="388"/>
                  </a:cubicBezTo>
                  <a:cubicBezTo>
                    <a:pt x="590" y="388"/>
                    <a:pt x="586" y="389"/>
                    <a:pt x="581" y="389"/>
                  </a:cubicBezTo>
                  <a:cubicBezTo>
                    <a:pt x="579" y="389"/>
                    <a:pt x="571" y="390"/>
                    <a:pt x="543" y="396"/>
                  </a:cubicBezTo>
                  <a:lnTo>
                    <a:pt x="535" y="397"/>
                  </a:lnTo>
                  <a:cubicBezTo>
                    <a:pt x="536" y="406"/>
                    <a:pt x="537" y="416"/>
                    <a:pt x="539" y="426"/>
                  </a:cubicBezTo>
                  <a:cubicBezTo>
                    <a:pt x="541" y="436"/>
                    <a:pt x="542" y="443"/>
                    <a:pt x="541" y="447"/>
                  </a:cubicBezTo>
                  <a:cubicBezTo>
                    <a:pt x="539" y="453"/>
                    <a:pt x="536" y="456"/>
                    <a:pt x="530" y="457"/>
                  </a:cubicBezTo>
                  <a:cubicBezTo>
                    <a:pt x="529" y="457"/>
                    <a:pt x="528" y="457"/>
                    <a:pt x="527" y="457"/>
                  </a:cubicBezTo>
                  <a:cubicBezTo>
                    <a:pt x="525" y="457"/>
                    <a:pt x="523" y="457"/>
                    <a:pt x="521" y="457"/>
                  </a:cubicBezTo>
                  <a:cubicBezTo>
                    <a:pt x="517" y="456"/>
                    <a:pt x="515" y="454"/>
                    <a:pt x="513" y="452"/>
                  </a:cubicBezTo>
                  <a:cubicBezTo>
                    <a:pt x="510" y="448"/>
                    <a:pt x="507" y="440"/>
                    <a:pt x="503" y="403"/>
                  </a:cubicBezTo>
                  <a:cubicBezTo>
                    <a:pt x="490" y="406"/>
                    <a:pt x="481" y="408"/>
                    <a:pt x="477" y="409"/>
                  </a:cubicBezTo>
                  <a:cubicBezTo>
                    <a:pt x="473" y="411"/>
                    <a:pt x="469" y="412"/>
                    <a:pt x="466" y="412"/>
                  </a:cubicBezTo>
                  <a:cubicBezTo>
                    <a:pt x="461" y="413"/>
                    <a:pt x="456" y="412"/>
                    <a:pt x="451" y="410"/>
                  </a:cubicBezTo>
                  <a:cubicBezTo>
                    <a:pt x="448" y="409"/>
                    <a:pt x="446" y="407"/>
                    <a:pt x="444" y="405"/>
                  </a:cubicBezTo>
                  <a:cubicBezTo>
                    <a:pt x="442" y="402"/>
                    <a:pt x="442" y="399"/>
                    <a:pt x="442" y="396"/>
                  </a:cubicBezTo>
                  <a:cubicBezTo>
                    <a:pt x="443" y="393"/>
                    <a:pt x="447" y="390"/>
                    <a:pt x="452" y="388"/>
                  </a:cubicBezTo>
                  <a:cubicBezTo>
                    <a:pt x="457" y="387"/>
                    <a:pt x="471" y="384"/>
                    <a:pt x="496" y="379"/>
                  </a:cubicBezTo>
                  <a:lnTo>
                    <a:pt x="501" y="378"/>
                  </a:lnTo>
                  <a:cubicBezTo>
                    <a:pt x="501" y="364"/>
                    <a:pt x="501" y="353"/>
                    <a:pt x="501" y="343"/>
                  </a:cubicBezTo>
                  <a:cubicBezTo>
                    <a:pt x="502" y="332"/>
                    <a:pt x="508" y="325"/>
                    <a:pt x="518" y="323"/>
                  </a:cubicBezTo>
                  <a:cubicBezTo>
                    <a:pt x="523" y="323"/>
                    <a:pt x="527" y="324"/>
                    <a:pt x="530" y="328"/>
                  </a:cubicBezTo>
                  <a:cubicBezTo>
                    <a:pt x="531" y="330"/>
                    <a:pt x="533" y="334"/>
                    <a:pt x="533" y="352"/>
                  </a:cubicBezTo>
                  <a:cubicBezTo>
                    <a:pt x="533" y="357"/>
                    <a:pt x="534" y="364"/>
                    <a:pt x="534" y="373"/>
                  </a:cubicBezTo>
                  <a:cubicBezTo>
                    <a:pt x="549" y="370"/>
                    <a:pt x="558" y="369"/>
                    <a:pt x="561" y="368"/>
                  </a:cubicBezTo>
                  <a:cubicBezTo>
                    <a:pt x="573" y="366"/>
                    <a:pt x="582" y="366"/>
                    <a:pt x="587" y="366"/>
                  </a:cubicBezTo>
                  <a:cubicBezTo>
                    <a:pt x="592" y="367"/>
                    <a:pt x="595" y="369"/>
                    <a:pt x="598" y="373"/>
                  </a:cubicBezTo>
                  <a:cubicBezTo>
                    <a:pt x="601" y="377"/>
                    <a:pt x="602" y="380"/>
                    <a:pt x="601" y="383"/>
                  </a:cubicBezTo>
                  <a:close/>
                  <a:moveTo>
                    <a:pt x="382" y="477"/>
                  </a:moveTo>
                  <a:cubicBezTo>
                    <a:pt x="368" y="503"/>
                    <a:pt x="346" y="520"/>
                    <a:pt x="315" y="525"/>
                  </a:cubicBezTo>
                  <a:cubicBezTo>
                    <a:pt x="309" y="526"/>
                    <a:pt x="304" y="526"/>
                    <a:pt x="298" y="526"/>
                  </a:cubicBezTo>
                  <a:cubicBezTo>
                    <a:pt x="285" y="526"/>
                    <a:pt x="271" y="523"/>
                    <a:pt x="257" y="518"/>
                  </a:cubicBezTo>
                  <a:cubicBezTo>
                    <a:pt x="243" y="512"/>
                    <a:pt x="232" y="504"/>
                    <a:pt x="225" y="495"/>
                  </a:cubicBezTo>
                  <a:cubicBezTo>
                    <a:pt x="219" y="486"/>
                    <a:pt x="217" y="480"/>
                    <a:pt x="219" y="474"/>
                  </a:cubicBezTo>
                  <a:cubicBezTo>
                    <a:pt x="222" y="469"/>
                    <a:pt x="227" y="465"/>
                    <a:pt x="237" y="464"/>
                  </a:cubicBezTo>
                  <a:cubicBezTo>
                    <a:pt x="248" y="462"/>
                    <a:pt x="256" y="464"/>
                    <a:pt x="261" y="470"/>
                  </a:cubicBezTo>
                  <a:cubicBezTo>
                    <a:pt x="262" y="471"/>
                    <a:pt x="263" y="472"/>
                    <a:pt x="264" y="475"/>
                  </a:cubicBezTo>
                  <a:cubicBezTo>
                    <a:pt x="265" y="477"/>
                    <a:pt x="266" y="479"/>
                    <a:pt x="267" y="481"/>
                  </a:cubicBezTo>
                  <a:cubicBezTo>
                    <a:pt x="272" y="487"/>
                    <a:pt x="277" y="491"/>
                    <a:pt x="284" y="494"/>
                  </a:cubicBezTo>
                  <a:cubicBezTo>
                    <a:pt x="291" y="496"/>
                    <a:pt x="299" y="497"/>
                    <a:pt x="305" y="496"/>
                  </a:cubicBezTo>
                  <a:cubicBezTo>
                    <a:pt x="322" y="493"/>
                    <a:pt x="334" y="482"/>
                    <a:pt x="342" y="463"/>
                  </a:cubicBezTo>
                  <a:cubicBezTo>
                    <a:pt x="350" y="445"/>
                    <a:pt x="348" y="430"/>
                    <a:pt x="339" y="417"/>
                  </a:cubicBezTo>
                  <a:cubicBezTo>
                    <a:pt x="334" y="410"/>
                    <a:pt x="328" y="405"/>
                    <a:pt x="320" y="402"/>
                  </a:cubicBezTo>
                  <a:cubicBezTo>
                    <a:pt x="312" y="399"/>
                    <a:pt x="303" y="398"/>
                    <a:pt x="294" y="400"/>
                  </a:cubicBezTo>
                  <a:cubicBezTo>
                    <a:pt x="290" y="401"/>
                    <a:pt x="286" y="402"/>
                    <a:pt x="283" y="403"/>
                  </a:cubicBezTo>
                  <a:cubicBezTo>
                    <a:pt x="279" y="405"/>
                    <a:pt x="275" y="406"/>
                    <a:pt x="273" y="407"/>
                  </a:cubicBezTo>
                  <a:cubicBezTo>
                    <a:pt x="266" y="408"/>
                    <a:pt x="259" y="405"/>
                    <a:pt x="255" y="399"/>
                  </a:cubicBezTo>
                  <a:cubicBezTo>
                    <a:pt x="249" y="392"/>
                    <a:pt x="251" y="386"/>
                    <a:pt x="253" y="383"/>
                  </a:cubicBezTo>
                  <a:cubicBezTo>
                    <a:pt x="255" y="380"/>
                    <a:pt x="260" y="377"/>
                    <a:pt x="268" y="374"/>
                  </a:cubicBezTo>
                  <a:cubicBezTo>
                    <a:pt x="283" y="368"/>
                    <a:pt x="295" y="362"/>
                    <a:pt x="303" y="355"/>
                  </a:cubicBezTo>
                  <a:cubicBezTo>
                    <a:pt x="307" y="351"/>
                    <a:pt x="310" y="346"/>
                    <a:pt x="310" y="340"/>
                  </a:cubicBezTo>
                  <a:cubicBezTo>
                    <a:pt x="310" y="338"/>
                    <a:pt x="310" y="336"/>
                    <a:pt x="308" y="333"/>
                  </a:cubicBezTo>
                  <a:cubicBezTo>
                    <a:pt x="305" y="330"/>
                    <a:pt x="302" y="327"/>
                    <a:pt x="298" y="326"/>
                  </a:cubicBezTo>
                  <a:cubicBezTo>
                    <a:pt x="294" y="325"/>
                    <a:pt x="289" y="325"/>
                    <a:pt x="283" y="326"/>
                  </a:cubicBezTo>
                  <a:cubicBezTo>
                    <a:pt x="272" y="328"/>
                    <a:pt x="262" y="332"/>
                    <a:pt x="253" y="337"/>
                  </a:cubicBezTo>
                  <a:cubicBezTo>
                    <a:pt x="251" y="339"/>
                    <a:pt x="245" y="343"/>
                    <a:pt x="237" y="350"/>
                  </a:cubicBezTo>
                  <a:cubicBezTo>
                    <a:pt x="235" y="352"/>
                    <a:pt x="232" y="353"/>
                    <a:pt x="227" y="354"/>
                  </a:cubicBezTo>
                  <a:cubicBezTo>
                    <a:pt x="219" y="356"/>
                    <a:pt x="212" y="353"/>
                    <a:pt x="208" y="347"/>
                  </a:cubicBezTo>
                  <a:cubicBezTo>
                    <a:pt x="205" y="343"/>
                    <a:pt x="204" y="336"/>
                    <a:pt x="213" y="326"/>
                  </a:cubicBezTo>
                  <a:cubicBezTo>
                    <a:pt x="230" y="310"/>
                    <a:pt x="250" y="300"/>
                    <a:pt x="274" y="296"/>
                  </a:cubicBezTo>
                  <a:cubicBezTo>
                    <a:pt x="288" y="293"/>
                    <a:pt x="303" y="294"/>
                    <a:pt x="317" y="298"/>
                  </a:cubicBezTo>
                  <a:cubicBezTo>
                    <a:pt x="332" y="302"/>
                    <a:pt x="343" y="309"/>
                    <a:pt x="349" y="318"/>
                  </a:cubicBezTo>
                  <a:cubicBezTo>
                    <a:pt x="358" y="330"/>
                    <a:pt x="359" y="343"/>
                    <a:pt x="351" y="356"/>
                  </a:cubicBezTo>
                  <a:cubicBezTo>
                    <a:pt x="347" y="362"/>
                    <a:pt x="340" y="369"/>
                    <a:pt x="329" y="377"/>
                  </a:cubicBezTo>
                  <a:cubicBezTo>
                    <a:pt x="338" y="378"/>
                    <a:pt x="345" y="380"/>
                    <a:pt x="351" y="382"/>
                  </a:cubicBezTo>
                  <a:cubicBezTo>
                    <a:pt x="362" y="386"/>
                    <a:pt x="371" y="393"/>
                    <a:pt x="377" y="402"/>
                  </a:cubicBezTo>
                  <a:cubicBezTo>
                    <a:pt x="395" y="426"/>
                    <a:pt x="396" y="451"/>
                    <a:pt x="382" y="477"/>
                  </a:cubicBezTo>
                  <a:close/>
                  <a:moveTo>
                    <a:pt x="868" y="106"/>
                  </a:moveTo>
                  <a:lnTo>
                    <a:pt x="125" y="106"/>
                  </a:lnTo>
                  <a:cubicBezTo>
                    <a:pt x="114" y="106"/>
                    <a:pt x="105" y="115"/>
                    <a:pt x="105" y="126"/>
                  </a:cubicBezTo>
                  <a:lnTo>
                    <a:pt x="105" y="690"/>
                  </a:lnTo>
                  <a:cubicBezTo>
                    <a:pt x="105" y="701"/>
                    <a:pt x="114" y="710"/>
                    <a:pt x="125" y="710"/>
                  </a:cubicBezTo>
                  <a:lnTo>
                    <a:pt x="577" y="710"/>
                  </a:lnTo>
                  <a:lnTo>
                    <a:pt x="577" y="669"/>
                  </a:lnTo>
                  <a:cubicBezTo>
                    <a:pt x="577" y="663"/>
                    <a:pt x="581" y="659"/>
                    <a:pt x="587" y="659"/>
                  </a:cubicBezTo>
                  <a:lnTo>
                    <a:pt x="810" y="659"/>
                  </a:lnTo>
                  <a:cubicBezTo>
                    <a:pt x="816" y="659"/>
                    <a:pt x="820" y="663"/>
                    <a:pt x="820" y="669"/>
                  </a:cubicBezTo>
                  <a:lnTo>
                    <a:pt x="820" y="710"/>
                  </a:lnTo>
                  <a:lnTo>
                    <a:pt x="868" y="710"/>
                  </a:lnTo>
                  <a:cubicBezTo>
                    <a:pt x="879" y="710"/>
                    <a:pt x="888" y="701"/>
                    <a:pt x="888" y="690"/>
                  </a:cubicBezTo>
                  <a:lnTo>
                    <a:pt x="888" y="126"/>
                  </a:lnTo>
                  <a:cubicBezTo>
                    <a:pt x="888" y="115"/>
                    <a:pt x="879" y="106"/>
                    <a:pt x="868" y="106"/>
                  </a:cubicBezTo>
                  <a:close/>
                  <a:moveTo>
                    <a:pt x="943" y="724"/>
                  </a:moveTo>
                  <a:cubicBezTo>
                    <a:pt x="943" y="743"/>
                    <a:pt x="927" y="759"/>
                    <a:pt x="907" y="759"/>
                  </a:cubicBezTo>
                  <a:lnTo>
                    <a:pt x="90" y="759"/>
                  </a:lnTo>
                  <a:cubicBezTo>
                    <a:pt x="70" y="759"/>
                    <a:pt x="54" y="743"/>
                    <a:pt x="54" y="723"/>
                  </a:cubicBezTo>
                  <a:lnTo>
                    <a:pt x="54" y="91"/>
                  </a:lnTo>
                  <a:cubicBezTo>
                    <a:pt x="54" y="72"/>
                    <a:pt x="70" y="55"/>
                    <a:pt x="90" y="55"/>
                  </a:cubicBezTo>
                  <a:lnTo>
                    <a:pt x="907" y="56"/>
                  </a:lnTo>
                  <a:cubicBezTo>
                    <a:pt x="927" y="56"/>
                    <a:pt x="943" y="72"/>
                    <a:pt x="943" y="91"/>
                  </a:cubicBezTo>
                  <a:lnTo>
                    <a:pt x="943" y="724"/>
                  </a:lnTo>
                  <a:close/>
                  <a:moveTo>
                    <a:pt x="923" y="0"/>
                  </a:moveTo>
                  <a:lnTo>
                    <a:pt x="71" y="0"/>
                  </a:lnTo>
                  <a:cubicBezTo>
                    <a:pt x="32" y="0"/>
                    <a:pt x="0" y="32"/>
                    <a:pt x="0" y="71"/>
                  </a:cubicBezTo>
                  <a:lnTo>
                    <a:pt x="0" y="739"/>
                  </a:lnTo>
                  <a:cubicBezTo>
                    <a:pt x="0" y="778"/>
                    <a:pt x="32" y="810"/>
                    <a:pt x="71" y="810"/>
                  </a:cubicBezTo>
                  <a:lnTo>
                    <a:pt x="923" y="810"/>
                  </a:lnTo>
                  <a:cubicBezTo>
                    <a:pt x="963" y="810"/>
                    <a:pt x="995" y="778"/>
                    <a:pt x="995" y="739"/>
                  </a:cubicBezTo>
                  <a:lnTo>
                    <a:pt x="995" y="72"/>
                  </a:lnTo>
                  <a:cubicBezTo>
                    <a:pt x="995" y="32"/>
                    <a:pt x="963" y="0"/>
                    <a:pt x="92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p>
              <a:endParaRPr lang="zh-CN" altLang="en-US"/>
            </a:p>
          </p:txBody>
        </p:sp>
      </p:grpSp>
      <p:sp>
        <p:nvSpPr>
          <p:cNvPr id="50185" name="TextBox 14"/>
          <p:cNvSpPr txBox="1">
            <a:spLocks noChangeArrowheads="1"/>
          </p:cNvSpPr>
          <p:nvPr/>
        </p:nvSpPr>
        <p:spPr bwMode="auto">
          <a:xfrm>
            <a:off x="2224088" y="4217988"/>
            <a:ext cx="31829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500" b="1" dirty="0">
                <a:solidFill>
                  <a:srgbClr val="000000"/>
                </a:solidFill>
                <a:latin typeface="微软雅黑" pitchFamily="34" charset="-122"/>
                <a:ea typeface="微软雅黑" pitchFamily="34" charset="-122"/>
              </a:rPr>
              <a:t>单击添加标题</a:t>
            </a:r>
            <a:endParaRPr lang="en-US" sz="1500" b="1" dirty="0">
              <a:solidFill>
                <a:srgbClr val="000000"/>
              </a:solidFill>
              <a:latin typeface="微软雅黑" pitchFamily="34" charset="-122"/>
              <a:ea typeface="微软雅黑" pitchFamily="34" charset="-122"/>
            </a:endParaRPr>
          </a:p>
          <a:p>
            <a:pP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grpSp>
        <p:nvGrpSpPr>
          <p:cNvPr id="50186" name="组合 13"/>
          <p:cNvGrpSpPr>
            <a:grpSpLocks/>
          </p:cNvGrpSpPr>
          <p:nvPr/>
        </p:nvGrpSpPr>
        <p:grpSpPr bwMode="auto">
          <a:xfrm>
            <a:off x="1163638" y="4217988"/>
            <a:ext cx="914400" cy="914400"/>
            <a:chOff x="0" y="0"/>
            <a:chExt cx="1014374" cy="1014742"/>
          </a:xfrm>
        </p:grpSpPr>
        <p:sp>
          <p:nvSpPr>
            <p:cNvPr id="50197" name="椭圆 14"/>
            <p:cNvSpPr>
              <a:spLocks noChangeArrowheads="1"/>
            </p:cNvSpPr>
            <p:nvPr/>
          </p:nvSpPr>
          <p:spPr bwMode="auto">
            <a:xfrm>
              <a:off x="0" y="0"/>
              <a:ext cx="1014374" cy="1014742"/>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nchor="ctr"/>
            <a:lstStyle/>
            <a:p>
              <a:pPr algn="ctr">
                <a:buFont typeface="Arial" pitchFamily="34" charset="0"/>
                <a:buNone/>
              </a:pPr>
              <a:endParaRPr lang="zh-CN" altLang="en-US">
                <a:solidFill>
                  <a:srgbClr val="FFFFFF"/>
                </a:solidFill>
              </a:endParaRPr>
            </a:p>
          </p:txBody>
        </p:sp>
        <p:sp>
          <p:nvSpPr>
            <p:cNvPr id="50198" name="Freeform 17"/>
            <p:cNvSpPr>
              <a:spLocks noEditPoints="1"/>
            </p:cNvSpPr>
            <p:nvPr/>
          </p:nvSpPr>
          <p:spPr bwMode="auto">
            <a:xfrm>
              <a:off x="261053" y="237094"/>
              <a:ext cx="450112" cy="576340"/>
            </a:xfrm>
            <a:custGeom>
              <a:avLst/>
              <a:gdLst>
                <a:gd name="T0" fmla="*/ 2147483647 w 659"/>
                <a:gd name="T1" fmla="*/ 2147483647 h 962"/>
                <a:gd name="T2" fmla="*/ 2147483647 w 659"/>
                <a:gd name="T3" fmla="*/ 2147483647 h 962"/>
                <a:gd name="T4" fmla="*/ 2147483647 w 659"/>
                <a:gd name="T5" fmla="*/ 2147483647 h 962"/>
                <a:gd name="T6" fmla="*/ 2147483647 w 659"/>
                <a:gd name="T7" fmla="*/ 2147483647 h 962"/>
                <a:gd name="T8" fmla="*/ 2147483647 w 659"/>
                <a:gd name="T9" fmla="*/ 2147483647 h 962"/>
                <a:gd name="T10" fmla="*/ 2147483647 w 659"/>
                <a:gd name="T11" fmla="*/ 2147483647 h 962"/>
                <a:gd name="T12" fmla="*/ 2147483647 w 659"/>
                <a:gd name="T13" fmla="*/ 2147483647 h 962"/>
                <a:gd name="T14" fmla="*/ 2147483647 w 659"/>
                <a:gd name="T15" fmla="*/ 2147483647 h 962"/>
                <a:gd name="T16" fmla="*/ 2147483647 w 659"/>
                <a:gd name="T17" fmla="*/ 2147483647 h 962"/>
                <a:gd name="T18" fmla="*/ 2147483647 w 659"/>
                <a:gd name="T19" fmla="*/ 2147483647 h 962"/>
                <a:gd name="T20" fmla="*/ 2147483647 w 659"/>
                <a:gd name="T21" fmla="*/ 2147483647 h 962"/>
                <a:gd name="T22" fmla="*/ 2147483647 w 659"/>
                <a:gd name="T23" fmla="*/ 2147483647 h 962"/>
                <a:gd name="T24" fmla="*/ 2147483647 w 659"/>
                <a:gd name="T25" fmla="*/ 2147483647 h 962"/>
                <a:gd name="T26" fmla="*/ 2147483647 w 659"/>
                <a:gd name="T27" fmla="*/ 2147483647 h 962"/>
                <a:gd name="T28" fmla="*/ 2147483647 w 659"/>
                <a:gd name="T29" fmla="*/ 2147483647 h 962"/>
                <a:gd name="T30" fmla="*/ 2147483647 w 659"/>
                <a:gd name="T31" fmla="*/ 2147483647 h 962"/>
                <a:gd name="T32" fmla="*/ 2147483647 w 659"/>
                <a:gd name="T33" fmla="*/ 2147483647 h 962"/>
                <a:gd name="T34" fmla="*/ 2147483647 w 659"/>
                <a:gd name="T35" fmla="*/ 2147483647 h 962"/>
                <a:gd name="T36" fmla="*/ 2147483647 w 659"/>
                <a:gd name="T37" fmla="*/ 2147483647 h 962"/>
                <a:gd name="T38" fmla="*/ 2147483647 w 659"/>
                <a:gd name="T39" fmla="*/ 2147483647 h 962"/>
                <a:gd name="T40" fmla="*/ 2147483647 w 659"/>
                <a:gd name="T41" fmla="*/ 2147483647 h 962"/>
                <a:gd name="T42" fmla="*/ 2147483647 w 659"/>
                <a:gd name="T43" fmla="*/ 2147483647 h 962"/>
                <a:gd name="T44" fmla="*/ 2147483647 w 659"/>
                <a:gd name="T45" fmla="*/ 2147483647 h 962"/>
                <a:gd name="T46" fmla="*/ 2147483647 w 659"/>
                <a:gd name="T47" fmla="*/ 2147483647 h 962"/>
                <a:gd name="T48" fmla="*/ 2147483647 w 659"/>
                <a:gd name="T49" fmla="*/ 2147483647 h 962"/>
                <a:gd name="T50" fmla="*/ 2147483647 w 659"/>
                <a:gd name="T51" fmla="*/ 2147483647 h 962"/>
                <a:gd name="T52" fmla="*/ 2147483647 w 659"/>
                <a:gd name="T53" fmla="*/ 2147483647 h 962"/>
                <a:gd name="T54" fmla="*/ 2147483647 w 659"/>
                <a:gd name="T55" fmla="*/ 2147483647 h 962"/>
                <a:gd name="T56" fmla="*/ 2147483647 w 659"/>
                <a:gd name="T57" fmla="*/ 2147483647 h 962"/>
                <a:gd name="T58" fmla="*/ 2147483647 w 659"/>
                <a:gd name="T59" fmla="*/ 0 h 962"/>
                <a:gd name="T60" fmla="*/ 2147483647 w 659"/>
                <a:gd name="T61" fmla="*/ 2147483647 h 962"/>
                <a:gd name="T62" fmla="*/ 2147483647 w 659"/>
                <a:gd name="T63" fmla="*/ 2147483647 h 962"/>
                <a:gd name="T64" fmla="*/ 2147483647 w 659"/>
                <a:gd name="T65" fmla="*/ 2147483647 h 962"/>
                <a:gd name="T66" fmla="*/ 2147483647 w 659"/>
                <a:gd name="T67" fmla="*/ 2147483647 h 962"/>
                <a:gd name="T68" fmla="*/ 2147483647 w 659"/>
                <a:gd name="T69" fmla="*/ 2147483647 h 962"/>
                <a:gd name="T70" fmla="*/ 2147483647 w 659"/>
                <a:gd name="T71" fmla="*/ 2147483647 h 962"/>
                <a:gd name="T72" fmla="*/ 2147483647 w 659"/>
                <a:gd name="T73" fmla="*/ 2147483647 h 962"/>
                <a:gd name="T74" fmla="*/ 2147483647 w 659"/>
                <a:gd name="T75" fmla="*/ 2147483647 h 962"/>
                <a:gd name="T76" fmla="*/ 2147483647 w 659"/>
                <a:gd name="T77" fmla="*/ 2147483647 h 962"/>
                <a:gd name="T78" fmla="*/ 2147483647 w 659"/>
                <a:gd name="T79" fmla="*/ 2147483647 h 962"/>
                <a:gd name="T80" fmla="*/ 2147483647 w 659"/>
                <a:gd name="T81" fmla="*/ 2147483647 h 962"/>
                <a:gd name="T82" fmla="*/ 2147483647 w 659"/>
                <a:gd name="T83" fmla="*/ 2147483647 h 962"/>
                <a:gd name="T84" fmla="*/ 2147483647 w 659"/>
                <a:gd name="T85" fmla="*/ 2147483647 h 962"/>
                <a:gd name="T86" fmla="*/ 2147483647 w 659"/>
                <a:gd name="T87" fmla="*/ 2147483647 h 962"/>
                <a:gd name="T88" fmla="*/ 2147483647 w 659"/>
                <a:gd name="T89" fmla="*/ 2147483647 h 962"/>
                <a:gd name="T90" fmla="*/ 2147483647 w 659"/>
                <a:gd name="T91" fmla="*/ 2147483647 h 962"/>
                <a:gd name="T92" fmla="*/ 2147483647 w 659"/>
                <a:gd name="T93" fmla="*/ 2147483647 h 962"/>
                <a:gd name="T94" fmla="*/ 2147483647 w 659"/>
                <a:gd name="T95" fmla="*/ 2147483647 h 962"/>
                <a:gd name="T96" fmla="*/ 2147483647 w 659"/>
                <a:gd name="T97" fmla="*/ 2147483647 h 962"/>
                <a:gd name="T98" fmla="*/ 2147483647 w 659"/>
                <a:gd name="T99" fmla="*/ 2147483647 h 962"/>
                <a:gd name="T100" fmla="*/ 2147483647 w 659"/>
                <a:gd name="T101" fmla="*/ 2147483647 h 962"/>
                <a:gd name="T102" fmla="*/ 2147483647 w 659"/>
                <a:gd name="T103" fmla="*/ 2147483647 h 962"/>
                <a:gd name="T104" fmla="*/ 2147483647 w 659"/>
                <a:gd name="T105" fmla="*/ 214748364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59" h="962">
                  <a:moveTo>
                    <a:pt x="230" y="555"/>
                  </a:moveTo>
                  <a:cubicBezTo>
                    <a:pt x="254" y="555"/>
                    <a:pt x="278" y="567"/>
                    <a:pt x="290" y="585"/>
                  </a:cubicBezTo>
                  <a:lnTo>
                    <a:pt x="313" y="619"/>
                  </a:lnTo>
                  <a:cubicBezTo>
                    <a:pt x="320" y="629"/>
                    <a:pt x="331" y="630"/>
                    <a:pt x="338" y="619"/>
                  </a:cubicBezTo>
                  <a:lnTo>
                    <a:pt x="362" y="586"/>
                  </a:lnTo>
                  <a:cubicBezTo>
                    <a:pt x="375" y="569"/>
                    <a:pt x="398" y="558"/>
                    <a:pt x="421" y="558"/>
                  </a:cubicBezTo>
                  <a:cubicBezTo>
                    <a:pt x="429" y="558"/>
                    <a:pt x="436" y="559"/>
                    <a:pt x="443" y="561"/>
                  </a:cubicBezTo>
                  <a:lnTo>
                    <a:pt x="481" y="575"/>
                  </a:lnTo>
                  <a:cubicBezTo>
                    <a:pt x="484" y="576"/>
                    <a:pt x="486" y="576"/>
                    <a:pt x="489" y="576"/>
                  </a:cubicBezTo>
                  <a:cubicBezTo>
                    <a:pt x="500" y="576"/>
                    <a:pt x="501" y="567"/>
                    <a:pt x="501" y="561"/>
                  </a:cubicBezTo>
                  <a:lnTo>
                    <a:pt x="501" y="520"/>
                  </a:lnTo>
                  <a:cubicBezTo>
                    <a:pt x="502" y="490"/>
                    <a:pt x="524" y="461"/>
                    <a:pt x="552" y="452"/>
                  </a:cubicBezTo>
                  <a:lnTo>
                    <a:pt x="591" y="441"/>
                  </a:lnTo>
                  <a:cubicBezTo>
                    <a:pt x="597" y="439"/>
                    <a:pt x="602" y="436"/>
                    <a:pt x="603" y="432"/>
                  </a:cubicBezTo>
                  <a:cubicBezTo>
                    <a:pt x="604" y="428"/>
                    <a:pt x="603" y="422"/>
                    <a:pt x="599" y="417"/>
                  </a:cubicBezTo>
                  <a:lnTo>
                    <a:pt x="575" y="384"/>
                  </a:lnTo>
                  <a:cubicBezTo>
                    <a:pt x="558" y="360"/>
                    <a:pt x="559" y="323"/>
                    <a:pt x="577" y="300"/>
                  </a:cubicBezTo>
                  <a:lnTo>
                    <a:pt x="601" y="268"/>
                  </a:lnTo>
                  <a:cubicBezTo>
                    <a:pt x="605" y="263"/>
                    <a:pt x="607" y="257"/>
                    <a:pt x="605" y="253"/>
                  </a:cubicBezTo>
                  <a:cubicBezTo>
                    <a:pt x="604" y="249"/>
                    <a:pt x="600" y="246"/>
                    <a:pt x="594" y="244"/>
                  </a:cubicBezTo>
                  <a:lnTo>
                    <a:pt x="555" y="231"/>
                  </a:lnTo>
                  <a:cubicBezTo>
                    <a:pt x="527" y="222"/>
                    <a:pt x="506" y="192"/>
                    <a:pt x="507" y="162"/>
                  </a:cubicBezTo>
                  <a:lnTo>
                    <a:pt x="508" y="121"/>
                  </a:lnTo>
                  <a:cubicBezTo>
                    <a:pt x="508" y="116"/>
                    <a:pt x="507" y="111"/>
                    <a:pt x="504" y="108"/>
                  </a:cubicBezTo>
                  <a:cubicBezTo>
                    <a:pt x="501" y="106"/>
                    <a:pt x="498" y="105"/>
                    <a:pt x="495" y="105"/>
                  </a:cubicBezTo>
                  <a:cubicBezTo>
                    <a:pt x="493" y="105"/>
                    <a:pt x="490" y="106"/>
                    <a:pt x="488" y="106"/>
                  </a:cubicBezTo>
                  <a:lnTo>
                    <a:pt x="449" y="119"/>
                  </a:lnTo>
                  <a:cubicBezTo>
                    <a:pt x="443" y="121"/>
                    <a:pt x="436" y="122"/>
                    <a:pt x="429" y="122"/>
                  </a:cubicBezTo>
                  <a:cubicBezTo>
                    <a:pt x="405" y="122"/>
                    <a:pt x="382" y="110"/>
                    <a:pt x="369" y="92"/>
                  </a:cubicBezTo>
                  <a:lnTo>
                    <a:pt x="346" y="58"/>
                  </a:lnTo>
                  <a:cubicBezTo>
                    <a:pt x="343" y="53"/>
                    <a:pt x="338" y="50"/>
                    <a:pt x="334" y="50"/>
                  </a:cubicBezTo>
                  <a:cubicBezTo>
                    <a:pt x="328" y="50"/>
                    <a:pt x="326" y="50"/>
                    <a:pt x="322" y="56"/>
                  </a:cubicBezTo>
                  <a:lnTo>
                    <a:pt x="321" y="58"/>
                  </a:lnTo>
                  <a:cubicBezTo>
                    <a:pt x="311" y="74"/>
                    <a:pt x="298" y="93"/>
                    <a:pt x="287" y="104"/>
                  </a:cubicBezTo>
                  <a:cubicBezTo>
                    <a:pt x="280" y="111"/>
                    <a:pt x="269" y="120"/>
                    <a:pt x="255" y="120"/>
                  </a:cubicBezTo>
                  <a:cubicBezTo>
                    <a:pt x="251" y="120"/>
                    <a:pt x="247" y="119"/>
                    <a:pt x="245" y="118"/>
                  </a:cubicBezTo>
                  <a:lnTo>
                    <a:pt x="241" y="118"/>
                  </a:lnTo>
                  <a:lnTo>
                    <a:pt x="238" y="116"/>
                  </a:lnTo>
                  <a:cubicBezTo>
                    <a:pt x="234" y="115"/>
                    <a:pt x="227" y="113"/>
                    <a:pt x="220" y="111"/>
                  </a:cubicBezTo>
                  <a:cubicBezTo>
                    <a:pt x="210" y="108"/>
                    <a:pt x="192" y="103"/>
                    <a:pt x="189" y="103"/>
                  </a:cubicBezTo>
                  <a:cubicBezTo>
                    <a:pt x="181" y="101"/>
                    <a:pt x="173" y="100"/>
                    <a:pt x="171" y="100"/>
                  </a:cubicBezTo>
                  <a:cubicBezTo>
                    <a:pt x="161" y="100"/>
                    <a:pt x="158" y="108"/>
                    <a:pt x="158" y="116"/>
                  </a:cubicBezTo>
                  <a:lnTo>
                    <a:pt x="158" y="157"/>
                  </a:lnTo>
                  <a:cubicBezTo>
                    <a:pt x="158" y="187"/>
                    <a:pt x="135" y="216"/>
                    <a:pt x="107" y="225"/>
                  </a:cubicBezTo>
                  <a:lnTo>
                    <a:pt x="68" y="236"/>
                  </a:lnTo>
                  <a:cubicBezTo>
                    <a:pt x="62" y="238"/>
                    <a:pt x="58" y="241"/>
                    <a:pt x="56" y="246"/>
                  </a:cubicBezTo>
                  <a:cubicBezTo>
                    <a:pt x="55" y="249"/>
                    <a:pt x="56" y="255"/>
                    <a:pt x="60" y="260"/>
                  </a:cubicBezTo>
                  <a:lnTo>
                    <a:pt x="84" y="293"/>
                  </a:lnTo>
                  <a:cubicBezTo>
                    <a:pt x="101" y="317"/>
                    <a:pt x="101" y="354"/>
                    <a:pt x="83" y="377"/>
                  </a:cubicBezTo>
                  <a:lnTo>
                    <a:pt x="58" y="410"/>
                  </a:lnTo>
                  <a:cubicBezTo>
                    <a:pt x="54" y="415"/>
                    <a:pt x="53" y="420"/>
                    <a:pt x="54" y="424"/>
                  </a:cubicBezTo>
                  <a:cubicBezTo>
                    <a:pt x="55" y="428"/>
                    <a:pt x="59" y="431"/>
                    <a:pt x="65" y="433"/>
                  </a:cubicBezTo>
                  <a:lnTo>
                    <a:pt x="104" y="446"/>
                  </a:lnTo>
                  <a:cubicBezTo>
                    <a:pt x="132" y="455"/>
                    <a:pt x="153" y="486"/>
                    <a:pt x="153" y="515"/>
                  </a:cubicBezTo>
                  <a:lnTo>
                    <a:pt x="152" y="556"/>
                  </a:lnTo>
                  <a:cubicBezTo>
                    <a:pt x="151" y="561"/>
                    <a:pt x="153" y="566"/>
                    <a:pt x="155" y="568"/>
                  </a:cubicBezTo>
                  <a:cubicBezTo>
                    <a:pt x="158" y="571"/>
                    <a:pt x="162" y="572"/>
                    <a:pt x="164" y="572"/>
                  </a:cubicBezTo>
                  <a:cubicBezTo>
                    <a:pt x="167" y="572"/>
                    <a:pt x="169" y="571"/>
                    <a:pt x="172" y="571"/>
                  </a:cubicBezTo>
                  <a:lnTo>
                    <a:pt x="210" y="558"/>
                  </a:lnTo>
                  <a:cubicBezTo>
                    <a:pt x="217" y="556"/>
                    <a:pt x="223" y="555"/>
                    <a:pt x="230" y="555"/>
                  </a:cubicBezTo>
                  <a:close/>
                  <a:moveTo>
                    <a:pt x="326" y="677"/>
                  </a:moveTo>
                  <a:cubicBezTo>
                    <a:pt x="305" y="677"/>
                    <a:pt x="285" y="666"/>
                    <a:pt x="272" y="647"/>
                  </a:cubicBezTo>
                  <a:lnTo>
                    <a:pt x="249" y="614"/>
                  </a:lnTo>
                  <a:cubicBezTo>
                    <a:pt x="246" y="609"/>
                    <a:pt x="238" y="605"/>
                    <a:pt x="230" y="605"/>
                  </a:cubicBezTo>
                  <a:cubicBezTo>
                    <a:pt x="228" y="605"/>
                    <a:pt x="227" y="605"/>
                    <a:pt x="225" y="606"/>
                  </a:cubicBezTo>
                  <a:lnTo>
                    <a:pt x="187" y="618"/>
                  </a:lnTo>
                  <a:cubicBezTo>
                    <a:pt x="162" y="626"/>
                    <a:pt x="136" y="620"/>
                    <a:pt x="120" y="603"/>
                  </a:cubicBezTo>
                  <a:cubicBezTo>
                    <a:pt x="107" y="591"/>
                    <a:pt x="101" y="573"/>
                    <a:pt x="102" y="554"/>
                  </a:cubicBezTo>
                  <a:lnTo>
                    <a:pt x="103" y="514"/>
                  </a:lnTo>
                  <a:cubicBezTo>
                    <a:pt x="103" y="506"/>
                    <a:pt x="96" y="496"/>
                    <a:pt x="88" y="493"/>
                  </a:cubicBezTo>
                  <a:lnTo>
                    <a:pt x="50" y="481"/>
                  </a:lnTo>
                  <a:cubicBezTo>
                    <a:pt x="28" y="474"/>
                    <a:pt x="12" y="458"/>
                    <a:pt x="6" y="439"/>
                  </a:cubicBezTo>
                  <a:cubicBezTo>
                    <a:pt x="0" y="419"/>
                    <a:pt x="4" y="397"/>
                    <a:pt x="18" y="379"/>
                  </a:cubicBezTo>
                  <a:lnTo>
                    <a:pt x="43" y="347"/>
                  </a:lnTo>
                  <a:cubicBezTo>
                    <a:pt x="48" y="341"/>
                    <a:pt x="48" y="328"/>
                    <a:pt x="43" y="322"/>
                  </a:cubicBezTo>
                  <a:lnTo>
                    <a:pt x="20" y="289"/>
                  </a:lnTo>
                  <a:cubicBezTo>
                    <a:pt x="6" y="271"/>
                    <a:pt x="2" y="249"/>
                    <a:pt x="9" y="229"/>
                  </a:cubicBezTo>
                  <a:cubicBezTo>
                    <a:pt x="16" y="210"/>
                    <a:pt x="32" y="195"/>
                    <a:pt x="54" y="188"/>
                  </a:cubicBezTo>
                  <a:lnTo>
                    <a:pt x="93" y="177"/>
                  </a:lnTo>
                  <a:cubicBezTo>
                    <a:pt x="100" y="175"/>
                    <a:pt x="108" y="164"/>
                    <a:pt x="108" y="157"/>
                  </a:cubicBezTo>
                  <a:lnTo>
                    <a:pt x="108" y="116"/>
                  </a:lnTo>
                  <a:cubicBezTo>
                    <a:pt x="108" y="79"/>
                    <a:pt x="135" y="50"/>
                    <a:pt x="171" y="50"/>
                  </a:cubicBezTo>
                  <a:cubicBezTo>
                    <a:pt x="180" y="50"/>
                    <a:pt x="193" y="52"/>
                    <a:pt x="200" y="54"/>
                  </a:cubicBezTo>
                  <a:cubicBezTo>
                    <a:pt x="203" y="55"/>
                    <a:pt x="213" y="57"/>
                    <a:pt x="234" y="63"/>
                  </a:cubicBezTo>
                  <a:cubicBezTo>
                    <a:pt x="241" y="65"/>
                    <a:pt x="247" y="67"/>
                    <a:pt x="251" y="68"/>
                  </a:cubicBezTo>
                  <a:lnTo>
                    <a:pt x="252" y="68"/>
                  </a:lnTo>
                  <a:cubicBezTo>
                    <a:pt x="252" y="68"/>
                    <a:pt x="252" y="68"/>
                    <a:pt x="252" y="68"/>
                  </a:cubicBezTo>
                  <a:cubicBezTo>
                    <a:pt x="258" y="63"/>
                    <a:pt x="267" y="50"/>
                    <a:pt x="279" y="31"/>
                  </a:cubicBezTo>
                  <a:lnTo>
                    <a:pt x="280" y="30"/>
                  </a:lnTo>
                  <a:cubicBezTo>
                    <a:pt x="293" y="10"/>
                    <a:pt x="310" y="0"/>
                    <a:pt x="334" y="0"/>
                  </a:cubicBezTo>
                  <a:cubicBezTo>
                    <a:pt x="355" y="0"/>
                    <a:pt x="374" y="11"/>
                    <a:pt x="387" y="30"/>
                  </a:cubicBezTo>
                  <a:lnTo>
                    <a:pt x="410" y="63"/>
                  </a:lnTo>
                  <a:cubicBezTo>
                    <a:pt x="413" y="68"/>
                    <a:pt x="421" y="72"/>
                    <a:pt x="429" y="72"/>
                  </a:cubicBezTo>
                  <a:cubicBezTo>
                    <a:pt x="432" y="72"/>
                    <a:pt x="433" y="72"/>
                    <a:pt x="434" y="71"/>
                  </a:cubicBezTo>
                  <a:lnTo>
                    <a:pt x="472" y="59"/>
                  </a:lnTo>
                  <a:cubicBezTo>
                    <a:pt x="497" y="51"/>
                    <a:pt x="523" y="57"/>
                    <a:pt x="540" y="74"/>
                  </a:cubicBezTo>
                  <a:cubicBezTo>
                    <a:pt x="552" y="86"/>
                    <a:pt x="558" y="104"/>
                    <a:pt x="558" y="123"/>
                  </a:cubicBezTo>
                  <a:lnTo>
                    <a:pt x="556" y="163"/>
                  </a:lnTo>
                  <a:cubicBezTo>
                    <a:pt x="556" y="171"/>
                    <a:pt x="564" y="181"/>
                    <a:pt x="571" y="184"/>
                  </a:cubicBezTo>
                  <a:lnTo>
                    <a:pt x="610" y="196"/>
                  </a:lnTo>
                  <a:cubicBezTo>
                    <a:pt x="631" y="203"/>
                    <a:pt x="647" y="219"/>
                    <a:pt x="653" y="238"/>
                  </a:cubicBezTo>
                  <a:cubicBezTo>
                    <a:pt x="659" y="258"/>
                    <a:pt x="655" y="280"/>
                    <a:pt x="641" y="298"/>
                  </a:cubicBezTo>
                  <a:lnTo>
                    <a:pt x="616" y="330"/>
                  </a:lnTo>
                  <a:cubicBezTo>
                    <a:pt x="612" y="336"/>
                    <a:pt x="611" y="349"/>
                    <a:pt x="616" y="355"/>
                  </a:cubicBezTo>
                  <a:lnTo>
                    <a:pt x="640" y="388"/>
                  </a:lnTo>
                  <a:cubicBezTo>
                    <a:pt x="653" y="406"/>
                    <a:pt x="657" y="428"/>
                    <a:pt x="650" y="448"/>
                  </a:cubicBezTo>
                  <a:cubicBezTo>
                    <a:pt x="644" y="467"/>
                    <a:pt x="627" y="482"/>
                    <a:pt x="605" y="489"/>
                  </a:cubicBezTo>
                  <a:lnTo>
                    <a:pt x="566" y="500"/>
                  </a:lnTo>
                  <a:cubicBezTo>
                    <a:pt x="559" y="502"/>
                    <a:pt x="551" y="513"/>
                    <a:pt x="551" y="520"/>
                  </a:cubicBezTo>
                  <a:lnTo>
                    <a:pt x="551" y="561"/>
                  </a:lnTo>
                  <a:cubicBezTo>
                    <a:pt x="551" y="599"/>
                    <a:pt x="525" y="626"/>
                    <a:pt x="489" y="626"/>
                  </a:cubicBezTo>
                  <a:cubicBezTo>
                    <a:pt x="481" y="626"/>
                    <a:pt x="472" y="625"/>
                    <a:pt x="464" y="622"/>
                  </a:cubicBezTo>
                  <a:lnTo>
                    <a:pt x="426" y="608"/>
                  </a:lnTo>
                  <a:cubicBezTo>
                    <a:pt x="425" y="608"/>
                    <a:pt x="423" y="608"/>
                    <a:pt x="421" y="608"/>
                  </a:cubicBezTo>
                  <a:cubicBezTo>
                    <a:pt x="413" y="608"/>
                    <a:pt x="405" y="612"/>
                    <a:pt x="402" y="616"/>
                  </a:cubicBezTo>
                  <a:lnTo>
                    <a:pt x="379" y="649"/>
                  </a:lnTo>
                  <a:cubicBezTo>
                    <a:pt x="365" y="667"/>
                    <a:pt x="346" y="677"/>
                    <a:pt x="326" y="677"/>
                  </a:cubicBezTo>
                  <a:close/>
                  <a:moveTo>
                    <a:pt x="328" y="178"/>
                  </a:moveTo>
                  <a:cubicBezTo>
                    <a:pt x="234" y="178"/>
                    <a:pt x="157" y="254"/>
                    <a:pt x="157" y="349"/>
                  </a:cubicBezTo>
                  <a:cubicBezTo>
                    <a:pt x="157" y="443"/>
                    <a:pt x="234" y="520"/>
                    <a:pt x="328" y="520"/>
                  </a:cubicBezTo>
                  <a:cubicBezTo>
                    <a:pt x="423" y="520"/>
                    <a:pt x="499" y="443"/>
                    <a:pt x="499" y="349"/>
                  </a:cubicBezTo>
                  <a:cubicBezTo>
                    <a:pt x="499" y="254"/>
                    <a:pt x="423" y="178"/>
                    <a:pt x="328" y="178"/>
                  </a:cubicBezTo>
                  <a:close/>
                  <a:moveTo>
                    <a:pt x="328" y="550"/>
                  </a:moveTo>
                  <a:cubicBezTo>
                    <a:pt x="217" y="550"/>
                    <a:pt x="127" y="460"/>
                    <a:pt x="127" y="349"/>
                  </a:cubicBezTo>
                  <a:cubicBezTo>
                    <a:pt x="127" y="238"/>
                    <a:pt x="217" y="148"/>
                    <a:pt x="328" y="148"/>
                  </a:cubicBezTo>
                  <a:cubicBezTo>
                    <a:pt x="439" y="148"/>
                    <a:pt x="529" y="238"/>
                    <a:pt x="529" y="349"/>
                  </a:cubicBezTo>
                  <a:cubicBezTo>
                    <a:pt x="529" y="460"/>
                    <a:pt x="439" y="550"/>
                    <a:pt x="328" y="550"/>
                  </a:cubicBezTo>
                  <a:close/>
                  <a:moveTo>
                    <a:pt x="472" y="349"/>
                  </a:moveTo>
                  <a:cubicBezTo>
                    <a:pt x="472" y="428"/>
                    <a:pt x="408" y="493"/>
                    <a:pt x="328" y="493"/>
                  </a:cubicBezTo>
                  <a:cubicBezTo>
                    <a:pt x="249" y="493"/>
                    <a:pt x="184" y="428"/>
                    <a:pt x="184" y="349"/>
                  </a:cubicBezTo>
                  <a:cubicBezTo>
                    <a:pt x="184" y="269"/>
                    <a:pt x="249" y="205"/>
                    <a:pt x="328" y="205"/>
                  </a:cubicBezTo>
                  <a:cubicBezTo>
                    <a:pt x="408" y="205"/>
                    <a:pt x="472" y="269"/>
                    <a:pt x="472" y="349"/>
                  </a:cubicBezTo>
                  <a:close/>
                  <a:moveTo>
                    <a:pt x="491" y="666"/>
                  </a:moveTo>
                  <a:cubicBezTo>
                    <a:pt x="491" y="666"/>
                    <a:pt x="490" y="666"/>
                    <a:pt x="489" y="666"/>
                  </a:cubicBezTo>
                  <a:cubicBezTo>
                    <a:pt x="476" y="666"/>
                    <a:pt x="463" y="664"/>
                    <a:pt x="451" y="660"/>
                  </a:cubicBezTo>
                  <a:lnTo>
                    <a:pt x="426" y="651"/>
                  </a:lnTo>
                  <a:lnTo>
                    <a:pt x="411" y="672"/>
                  </a:lnTo>
                  <a:cubicBezTo>
                    <a:pt x="399" y="689"/>
                    <a:pt x="383" y="701"/>
                    <a:pt x="366" y="709"/>
                  </a:cubicBezTo>
                  <a:lnTo>
                    <a:pt x="378" y="908"/>
                  </a:lnTo>
                  <a:cubicBezTo>
                    <a:pt x="379" y="925"/>
                    <a:pt x="387" y="926"/>
                    <a:pt x="395" y="913"/>
                  </a:cubicBezTo>
                  <a:lnTo>
                    <a:pt x="435" y="848"/>
                  </a:lnTo>
                  <a:cubicBezTo>
                    <a:pt x="444" y="834"/>
                    <a:pt x="460" y="832"/>
                    <a:pt x="471" y="844"/>
                  </a:cubicBezTo>
                  <a:lnTo>
                    <a:pt x="553" y="929"/>
                  </a:lnTo>
                  <a:cubicBezTo>
                    <a:pt x="564" y="941"/>
                    <a:pt x="570" y="938"/>
                    <a:pt x="566" y="922"/>
                  </a:cubicBezTo>
                  <a:cubicBezTo>
                    <a:pt x="566" y="922"/>
                    <a:pt x="514" y="744"/>
                    <a:pt x="491" y="666"/>
                  </a:cubicBezTo>
                  <a:close/>
                  <a:moveTo>
                    <a:pt x="326" y="717"/>
                  </a:moveTo>
                  <a:cubicBezTo>
                    <a:pt x="291" y="717"/>
                    <a:pt x="260" y="700"/>
                    <a:pt x="239" y="670"/>
                  </a:cubicBezTo>
                  <a:lnTo>
                    <a:pt x="224" y="648"/>
                  </a:lnTo>
                  <a:lnTo>
                    <a:pt x="199" y="656"/>
                  </a:lnTo>
                  <a:cubicBezTo>
                    <a:pt x="188" y="660"/>
                    <a:pt x="176" y="662"/>
                    <a:pt x="165" y="662"/>
                  </a:cubicBezTo>
                  <a:cubicBezTo>
                    <a:pt x="160" y="662"/>
                    <a:pt x="155" y="661"/>
                    <a:pt x="150" y="660"/>
                  </a:cubicBezTo>
                  <a:cubicBezTo>
                    <a:pt x="129" y="738"/>
                    <a:pt x="81" y="915"/>
                    <a:pt x="80" y="920"/>
                  </a:cubicBezTo>
                  <a:cubicBezTo>
                    <a:pt x="77" y="936"/>
                    <a:pt x="87" y="962"/>
                    <a:pt x="115" y="945"/>
                  </a:cubicBezTo>
                  <a:cubicBezTo>
                    <a:pt x="119" y="943"/>
                    <a:pt x="203" y="874"/>
                    <a:pt x="203" y="874"/>
                  </a:cubicBezTo>
                  <a:cubicBezTo>
                    <a:pt x="215" y="863"/>
                    <a:pt x="226" y="862"/>
                    <a:pt x="240" y="875"/>
                  </a:cubicBezTo>
                  <a:lnTo>
                    <a:pt x="305" y="932"/>
                  </a:lnTo>
                  <a:cubicBezTo>
                    <a:pt x="317" y="943"/>
                    <a:pt x="334" y="937"/>
                    <a:pt x="334" y="921"/>
                  </a:cubicBezTo>
                  <a:lnTo>
                    <a:pt x="328" y="717"/>
                  </a:lnTo>
                  <a:cubicBezTo>
                    <a:pt x="327" y="717"/>
                    <a:pt x="326" y="717"/>
                    <a:pt x="326" y="7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p>
              <a:endParaRPr lang="zh-CN" altLang="en-US"/>
            </a:p>
          </p:txBody>
        </p:sp>
      </p:grpSp>
      <p:grpSp>
        <p:nvGrpSpPr>
          <p:cNvPr id="50187" name="组合 16"/>
          <p:cNvGrpSpPr>
            <a:grpSpLocks/>
          </p:cNvGrpSpPr>
          <p:nvPr/>
        </p:nvGrpSpPr>
        <p:grpSpPr bwMode="auto">
          <a:xfrm>
            <a:off x="1163638" y="5524500"/>
            <a:ext cx="914400" cy="914400"/>
            <a:chOff x="0" y="0"/>
            <a:chExt cx="919063" cy="919397"/>
          </a:xfrm>
        </p:grpSpPr>
        <p:sp>
          <p:nvSpPr>
            <p:cNvPr id="50195" name="椭圆 17"/>
            <p:cNvSpPr>
              <a:spLocks noChangeArrowheads="1"/>
            </p:cNvSpPr>
            <p:nvPr/>
          </p:nvSpPr>
          <p:spPr bwMode="auto">
            <a:xfrm>
              <a:off x="0" y="0"/>
              <a:ext cx="919063" cy="919397"/>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nchor="ctr"/>
            <a:lstStyle/>
            <a:p>
              <a:pPr algn="ctr">
                <a:buFont typeface="Arial" pitchFamily="34" charset="0"/>
                <a:buNone/>
              </a:pPr>
              <a:endParaRPr lang="zh-CN" altLang="en-US">
                <a:solidFill>
                  <a:srgbClr val="FFFFFF"/>
                </a:solidFill>
              </a:endParaRPr>
            </a:p>
          </p:txBody>
        </p:sp>
        <p:sp>
          <p:nvSpPr>
            <p:cNvPr id="50196" name="Freeform 34"/>
            <p:cNvSpPr>
              <a:spLocks noEditPoints="1"/>
            </p:cNvSpPr>
            <p:nvPr/>
          </p:nvSpPr>
          <p:spPr bwMode="auto">
            <a:xfrm>
              <a:off x="168543" y="347450"/>
              <a:ext cx="544580" cy="331854"/>
            </a:xfrm>
            <a:custGeom>
              <a:avLst/>
              <a:gdLst>
                <a:gd name="T0" fmla="*/ 2147483647 w 363"/>
                <a:gd name="T1" fmla="*/ 2147483647 h 221"/>
                <a:gd name="T2" fmla="*/ 2147483647 w 363"/>
                <a:gd name="T3" fmla="*/ 2147483647 h 221"/>
                <a:gd name="T4" fmla="*/ 2147483647 w 363"/>
                <a:gd name="T5" fmla="*/ 2147483647 h 221"/>
                <a:gd name="T6" fmla="*/ 2147483647 w 363"/>
                <a:gd name="T7" fmla="*/ 2147483647 h 221"/>
                <a:gd name="T8" fmla="*/ 2147483647 w 363"/>
                <a:gd name="T9" fmla="*/ 2147483647 h 221"/>
                <a:gd name="T10" fmla="*/ 2147483647 w 363"/>
                <a:gd name="T11" fmla="*/ 2147483647 h 221"/>
                <a:gd name="T12" fmla="*/ 2147483647 w 363"/>
                <a:gd name="T13" fmla="*/ 2147483647 h 221"/>
                <a:gd name="T14" fmla="*/ 2147483647 w 363"/>
                <a:gd name="T15" fmla="*/ 2147483647 h 221"/>
                <a:gd name="T16" fmla="*/ 2147483647 w 363"/>
                <a:gd name="T17" fmla="*/ 2147483647 h 221"/>
                <a:gd name="T18" fmla="*/ 2147483647 w 363"/>
                <a:gd name="T19" fmla="*/ 2147483647 h 221"/>
                <a:gd name="T20" fmla="*/ 2147483647 w 363"/>
                <a:gd name="T21" fmla="*/ 2147483647 h 221"/>
                <a:gd name="T22" fmla="*/ 2147483647 w 363"/>
                <a:gd name="T23" fmla="*/ 2147483647 h 221"/>
                <a:gd name="T24" fmla="*/ 2147483647 w 363"/>
                <a:gd name="T25" fmla="*/ 2147483647 h 221"/>
                <a:gd name="T26" fmla="*/ 2147483647 w 363"/>
                <a:gd name="T27" fmla="*/ 2147483647 h 221"/>
                <a:gd name="T28" fmla="*/ 2147483647 w 363"/>
                <a:gd name="T29" fmla="*/ 2147483647 h 221"/>
                <a:gd name="T30" fmla="*/ 2147483647 w 363"/>
                <a:gd name="T31" fmla="*/ 0 h 221"/>
                <a:gd name="T32" fmla="*/ 2147483647 w 363"/>
                <a:gd name="T33" fmla="*/ 2147483647 h 221"/>
                <a:gd name="T34" fmla="*/ 2147483647 w 363"/>
                <a:gd name="T35" fmla="*/ 2147483647 h 221"/>
                <a:gd name="T36" fmla="*/ 2147483647 w 363"/>
                <a:gd name="T37" fmla="*/ 2147483647 h 221"/>
                <a:gd name="T38" fmla="*/ 2147483647 w 363"/>
                <a:gd name="T39" fmla="*/ 2147483647 h 221"/>
                <a:gd name="T40" fmla="*/ 2147483647 w 363"/>
                <a:gd name="T41" fmla="*/ 2147483647 h 221"/>
                <a:gd name="T42" fmla="*/ 2147483647 w 363"/>
                <a:gd name="T43" fmla="*/ 2147483647 h 221"/>
                <a:gd name="T44" fmla="*/ 2147483647 w 363"/>
                <a:gd name="T45" fmla="*/ 2147483647 h 221"/>
                <a:gd name="T46" fmla="*/ 2147483647 w 363"/>
                <a:gd name="T47" fmla="*/ 2147483647 h 221"/>
                <a:gd name="T48" fmla="*/ 2147483647 w 363"/>
                <a:gd name="T49" fmla="*/ 2147483647 h 221"/>
                <a:gd name="T50" fmla="*/ 2147483647 w 363"/>
                <a:gd name="T51" fmla="*/ 2147483647 h 221"/>
                <a:gd name="T52" fmla="*/ 2147483647 w 363"/>
                <a:gd name="T53" fmla="*/ 2147483647 h 221"/>
                <a:gd name="T54" fmla="*/ 2147483647 w 363"/>
                <a:gd name="T55" fmla="*/ 2147483647 h 221"/>
                <a:gd name="T56" fmla="*/ 2147483647 w 363"/>
                <a:gd name="T57" fmla="*/ 2147483647 h 221"/>
                <a:gd name="T58" fmla="*/ 2147483647 w 363"/>
                <a:gd name="T59" fmla="*/ 2147483647 h 221"/>
                <a:gd name="T60" fmla="*/ 2147483647 w 363"/>
                <a:gd name="T61" fmla="*/ 2147483647 h 221"/>
                <a:gd name="T62" fmla="*/ 2147483647 w 363"/>
                <a:gd name="T63" fmla="*/ 2147483647 h 221"/>
                <a:gd name="T64" fmla="*/ 2147483647 w 363"/>
                <a:gd name="T65" fmla="*/ 2147483647 h 221"/>
                <a:gd name="T66" fmla="*/ 2147483647 w 363"/>
                <a:gd name="T67" fmla="*/ 2147483647 h 221"/>
                <a:gd name="T68" fmla="*/ 2147483647 w 363"/>
                <a:gd name="T69" fmla="*/ 2147483647 h 221"/>
                <a:gd name="T70" fmla="*/ 2147483647 w 363"/>
                <a:gd name="T71" fmla="*/ 2147483647 h 221"/>
                <a:gd name="T72" fmla="*/ 2147483647 w 363"/>
                <a:gd name="T73" fmla="*/ 2147483647 h 221"/>
                <a:gd name="T74" fmla="*/ 2147483647 w 363"/>
                <a:gd name="T75" fmla="*/ 2147483647 h 221"/>
                <a:gd name="T76" fmla="*/ 2147483647 w 363"/>
                <a:gd name="T77" fmla="*/ 2147483647 h 221"/>
                <a:gd name="T78" fmla="*/ 2147483647 w 363"/>
                <a:gd name="T79" fmla="*/ 2147483647 h 221"/>
                <a:gd name="T80" fmla="*/ 2147483647 w 363"/>
                <a:gd name="T81" fmla="*/ 2147483647 h 221"/>
                <a:gd name="T82" fmla="*/ 2147483647 w 363"/>
                <a:gd name="T83" fmla="*/ 2147483647 h 2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3" h="221">
                  <a:moveTo>
                    <a:pt x="25" y="108"/>
                  </a:moveTo>
                  <a:cubicBezTo>
                    <a:pt x="43" y="115"/>
                    <a:pt x="43" y="115"/>
                    <a:pt x="43" y="115"/>
                  </a:cubicBezTo>
                  <a:cubicBezTo>
                    <a:pt x="26" y="128"/>
                    <a:pt x="26" y="128"/>
                    <a:pt x="26" y="128"/>
                  </a:cubicBezTo>
                  <a:cubicBezTo>
                    <a:pt x="13" y="128"/>
                    <a:pt x="13" y="128"/>
                    <a:pt x="13" y="128"/>
                  </a:cubicBezTo>
                  <a:lnTo>
                    <a:pt x="25" y="108"/>
                  </a:lnTo>
                  <a:close/>
                  <a:moveTo>
                    <a:pt x="238" y="58"/>
                  </a:moveTo>
                  <a:cubicBezTo>
                    <a:pt x="239" y="54"/>
                    <a:pt x="241" y="50"/>
                    <a:pt x="243" y="47"/>
                  </a:cubicBezTo>
                  <a:cubicBezTo>
                    <a:pt x="243" y="47"/>
                    <a:pt x="242" y="47"/>
                    <a:pt x="241" y="47"/>
                  </a:cubicBezTo>
                  <a:cubicBezTo>
                    <a:pt x="237" y="47"/>
                    <a:pt x="229" y="47"/>
                    <a:pt x="224" y="47"/>
                  </a:cubicBezTo>
                  <a:cubicBezTo>
                    <a:pt x="220" y="47"/>
                    <a:pt x="217" y="47"/>
                    <a:pt x="214" y="48"/>
                  </a:cubicBezTo>
                  <a:cubicBezTo>
                    <a:pt x="226" y="58"/>
                    <a:pt x="226" y="58"/>
                    <a:pt x="226" y="58"/>
                  </a:cubicBezTo>
                  <a:lnTo>
                    <a:pt x="238" y="58"/>
                  </a:lnTo>
                  <a:close/>
                  <a:moveTo>
                    <a:pt x="249" y="53"/>
                  </a:moveTo>
                  <a:cubicBezTo>
                    <a:pt x="248" y="53"/>
                    <a:pt x="247" y="55"/>
                    <a:pt x="246" y="58"/>
                  </a:cubicBezTo>
                  <a:cubicBezTo>
                    <a:pt x="252" y="58"/>
                    <a:pt x="252" y="58"/>
                    <a:pt x="252" y="58"/>
                  </a:cubicBezTo>
                  <a:cubicBezTo>
                    <a:pt x="251" y="55"/>
                    <a:pt x="250" y="53"/>
                    <a:pt x="249" y="53"/>
                  </a:cubicBezTo>
                  <a:close/>
                  <a:moveTo>
                    <a:pt x="250" y="150"/>
                  </a:moveTo>
                  <a:cubicBezTo>
                    <a:pt x="249" y="150"/>
                    <a:pt x="246" y="154"/>
                    <a:pt x="246" y="162"/>
                  </a:cubicBezTo>
                  <a:cubicBezTo>
                    <a:pt x="246" y="169"/>
                    <a:pt x="249" y="173"/>
                    <a:pt x="250" y="173"/>
                  </a:cubicBezTo>
                  <a:cubicBezTo>
                    <a:pt x="251" y="173"/>
                    <a:pt x="254" y="169"/>
                    <a:pt x="254" y="162"/>
                  </a:cubicBezTo>
                  <a:cubicBezTo>
                    <a:pt x="254" y="154"/>
                    <a:pt x="251" y="150"/>
                    <a:pt x="250" y="150"/>
                  </a:cubicBezTo>
                  <a:close/>
                  <a:moveTo>
                    <a:pt x="245" y="144"/>
                  </a:moveTo>
                  <a:cubicBezTo>
                    <a:pt x="244" y="144"/>
                    <a:pt x="243" y="144"/>
                    <a:pt x="243" y="144"/>
                  </a:cubicBezTo>
                  <a:cubicBezTo>
                    <a:pt x="242" y="144"/>
                    <a:pt x="242" y="144"/>
                    <a:pt x="241" y="144"/>
                  </a:cubicBezTo>
                  <a:cubicBezTo>
                    <a:pt x="200" y="171"/>
                    <a:pt x="200" y="171"/>
                    <a:pt x="200" y="171"/>
                  </a:cubicBezTo>
                  <a:cubicBezTo>
                    <a:pt x="205" y="176"/>
                    <a:pt x="214" y="179"/>
                    <a:pt x="225" y="179"/>
                  </a:cubicBezTo>
                  <a:cubicBezTo>
                    <a:pt x="231" y="179"/>
                    <a:pt x="238" y="179"/>
                    <a:pt x="243" y="179"/>
                  </a:cubicBezTo>
                  <a:cubicBezTo>
                    <a:pt x="243" y="179"/>
                    <a:pt x="244" y="179"/>
                    <a:pt x="245" y="179"/>
                  </a:cubicBezTo>
                  <a:cubicBezTo>
                    <a:pt x="241" y="175"/>
                    <a:pt x="238" y="169"/>
                    <a:pt x="238" y="162"/>
                  </a:cubicBezTo>
                  <a:cubicBezTo>
                    <a:pt x="238" y="154"/>
                    <a:pt x="241" y="148"/>
                    <a:pt x="245" y="144"/>
                  </a:cubicBezTo>
                  <a:close/>
                  <a:moveTo>
                    <a:pt x="208" y="58"/>
                  </a:moveTo>
                  <a:cubicBezTo>
                    <a:pt x="137" y="0"/>
                    <a:pt x="137" y="0"/>
                    <a:pt x="137" y="0"/>
                  </a:cubicBezTo>
                  <a:cubicBezTo>
                    <a:pt x="110" y="0"/>
                    <a:pt x="110" y="0"/>
                    <a:pt x="110" y="0"/>
                  </a:cubicBezTo>
                  <a:cubicBezTo>
                    <a:pt x="110" y="0"/>
                    <a:pt x="133" y="48"/>
                    <a:pt x="138" y="58"/>
                  </a:cubicBezTo>
                  <a:lnTo>
                    <a:pt x="208" y="58"/>
                  </a:lnTo>
                  <a:close/>
                  <a:moveTo>
                    <a:pt x="362" y="107"/>
                  </a:moveTo>
                  <a:cubicBezTo>
                    <a:pt x="361" y="119"/>
                    <a:pt x="332" y="125"/>
                    <a:pt x="316" y="125"/>
                  </a:cubicBezTo>
                  <a:cubicBezTo>
                    <a:pt x="248" y="125"/>
                    <a:pt x="248" y="125"/>
                    <a:pt x="248" y="125"/>
                  </a:cubicBezTo>
                  <a:cubicBezTo>
                    <a:pt x="102" y="221"/>
                    <a:pt x="102" y="221"/>
                    <a:pt x="102" y="221"/>
                  </a:cubicBezTo>
                  <a:cubicBezTo>
                    <a:pt x="75" y="221"/>
                    <a:pt x="75" y="221"/>
                    <a:pt x="75" y="221"/>
                  </a:cubicBezTo>
                  <a:cubicBezTo>
                    <a:pt x="75" y="221"/>
                    <a:pt x="113" y="172"/>
                    <a:pt x="121" y="162"/>
                  </a:cubicBezTo>
                  <a:cubicBezTo>
                    <a:pt x="127" y="153"/>
                    <a:pt x="138" y="141"/>
                    <a:pt x="138" y="125"/>
                  </a:cubicBezTo>
                  <a:cubicBezTo>
                    <a:pt x="126" y="125"/>
                    <a:pt x="126" y="125"/>
                    <a:pt x="126" y="125"/>
                  </a:cubicBezTo>
                  <a:cubicBezTo>
                    <a:pt x="92" y="125"/>
                    <a:pt x="46" y="103"/>
                    <a:pt x="19" y="93"/>
                  </a:cubicBezTo>
                  <a:cubicBezTo>
                    <a:pt x="2" y="87"/>
                    <a:pt x="5" y="70"/>
                    <a:pt x="19" y="70"/>
                  </a:cubicBezTo>
                  <a:cubicBezTo>
                    <a:pt x="19" y="70"/>
                    <a:pt x="19" y="70"/>
                    <a:pt x="19" y="70"/>
                  </a:cubicBezTo>
                  <a:cubicBezTo>
                    <a:pt x="0" y="4"/>
                    <a:pt x="0" y="4"/>
                    <a:pt x="0" y="4"/>
                  </a:cubicBezTo>
                  <a:cubicBezTo>
                    <a:pt x="21" y="4"/>
                    <a:pt x="21" y="4"/>
                    <a:pt x="21" y="4"/>
                  </a:cubicBezTo>
                  <a:cubicBezTo>
                    <a:pt x="21" y="4"/>
                    <a:pt x="46" y="37"/>
                    <a:pt x="54" y="47"/>
                  </a:cubicBezTo>
                  <a:cubicBezTo>
                    <a:pt x="66" y="61"/>
                    <a:pt x="81" y="69"/>
                    <a:pt x="102" y="70"/>
                  </a:cubicBezTo>
                  <a:cubicBezTo>
                    <a:pt x="280" y="70"/>
                    <a:pt x="280" y="70"/>
                    <a:pt x="280" y="70"/>
                  </a:cubicBezTo>
                  <a:cubicBezTo>
                    <a:pt x="293" y="70"/>
                    <a:pt x="305" y="72"/>
                    <a:pt x="316" y="76"/>
                  </a:cubicBezTo>
                  <a:cubicBezTo>
                    <a:pt x="337" y="83"/>
                    <a:pt x="350" y="91"/>
                    <a:pt x="358" y="99"/>
                  </a:cubicBezTo>
                  <a:cubicBezTo>
                    <a:pt x="362" y="102"/>
                    <a:pt x="363" y="105"/>
                    <a:pt x="362" y="107"/>
                  </a:cubicBezTo>
                  <a:close/>
                  <a:moveTo>
                    <a:pt x="147" y="96"/>
                  </a:moveTo>
                  <a:cubicBezTo>
                    <a:pt x="147" y="91"/>
                    <a:pt x="143" y="87"/>
                    <a:pt x="138" y="87"/>
                  </a:cubicBezTo>
                  <a:cubicBezTo>
                    <a:pt x="134" y="87"/>
                    <a:pt x="130" y="91"/>
                    <a:pt x="130" y="96"/>
                  </a:cubicBezTo>
                  <a:cubicBezTo>
                    <a:pt x="130" y="100"/>
                    <a:pt x="134" y="104"/>
                    <a:pt x="138" y="104"/>
                  </a:cubicBezTo>
                  <a:cubicBezTo>
                    <a:pt x="143" y="104"/>
                    <a:pt x="147" y="100"/>
                    <a:pt x="147" y="96"/>
                  </a:cubicBezTo>
                  <a:close/>
                  <a:moveTo>
                    <a:pt x="176" y="96"/>
                  </a:moveTo>
                  <a:cubicBezTo>
                    <a:pt x="176" y="91"/>
                    <a:pt x="172" y="87"/>
                    <a:pt x="167" y="87"/>
                  </a:cubicBezTo>
                  <a:cubicBezTo>
                    <a:pt x="162" y="87"/>
                    <a:pt x="159" y="91"/>
                    <a:pt x="159" y="96"/>
                  </a:cubicBezTo>
                  <a:cubicBezTo>
                    <a:pt x="159" y="100"/>
                    <a:pt x="162" y="104"/>
                    <a:pt x="167" y="104"/>
                  </a:cubicBezTo>
                  <a:cubicBezTo>
                    <a:pt x="172" y="104"/>
                    <a:pt x="176" y="100"/>
                    <a:pt x="176" y="96"/>
                  </a:cubicBezTo>
                  <a:close/>
                  <a:moveTo>
                    <a:pt x="205" y="96"/>
                  </a:moveTo>
                  <a:cubicBezTo>
                    <a:pt x="205" y="91"/>
                    <a:pt x="201" y="87"/>
                    <a:pt x="196" y="87"/>
                  </a:cubicBezTo>
                  <a:cubicBezTo>
                    <a:pt x="191" y="87"/>
                    <a:pt x="188" y="91"/>
                    <a:pt x="188" y="96"/>
                  </a:cubicBezTo>
                  <a:cubicBezTo>
                    <a:pt x="188" y="100"/>
                    <a:pt x="191" y="104"/>
                    <a:pt x="196" y="104"/>
                  </a:cubicBezTo>
                  <a:cubicBezTo>
                    <a:pt x="201" y="104"/>
                    <a:pt x="205" y="100"/>
                    <a:pt x="205" y="96"/>
                  </a:cubicBezTo>
                  <a:close/>
                  <a:moveTo>
                    <a:pt x="234" y="96"/>
                  </a:moveTo>
                  <a:cubicBezTo>
                    <a:pt x="234" y="91"/>
                    <a:pt x="230" y="87"/>
                    <a:pt x="225" y="87"/>
                  </a:cubicBezTo>
                  <a:cubicBezTo>
                    <a:pt x="220" y="87"/>
                    <a:pt x="217" y="91"/>
                    <a:pt x="217" y="96"/>
                  </a:cubicBezTo>
                  <a:cubicBezTo>
                    <a:pt x="217" y="100"/>
                    <a:pt x="220" y="104"/>
                    <a:pt x="225" y="104"/>
                  </a:cubicBezTo>
                  <a:cubicBezTo>
                    <a:pt x="230" y="104"/>
                    <a:pt x="234" y="100"/>
                    <a:pt x="234" y="96"/>
                  </a:cubicBezTo>
                  <a:close/>
                  <a:moveTo>
                    <a:pt x="262" y="96"/>
                  </a:moveTo>
                  <a:cubicBezTo>
                    <a:pt x="262" y="91"/>
                    <a:pt x="259" y="87"/>
                    <a:pt x="254" y="87"/>
                  </a:cubicBezTo>
                  <a:cubicBezTo>
                    <a:pt x="249" y="87"/>
                    <a:pt x="245" y="91"/>
                    <a:pt x="245" y="96"/>
                  </a:cubicBezTo>
                  <a:cubicBezTo>
                    <a:pt x="245" y="100"/>
                    <a:pt x="249" y="104"/>
                    <a:pt x="254" y="104"/>
                  </a:cubicBezTo>
                  <a:cubicBezTo>
                    <a:pt x="259" y="104"/>
                    <a:pt x="262" y="100"/>
                    <a:pt x="262" y="96"/>
                  </a:cubicBezTo>
                  <a:close/>
                  <a:moveTo>
                    <a:pt x="340" y="96"/>
                  </a:moveTo>
                  <a:cubicBezTo>
                    <a:pt x="336" y="94"/>
                    <a:pt x="331" y="91"/>
                    <a:pt x="325" y="89"/>
                  </a:cubicBezTo>
                  <a:cubicBezTo>
                    <a:pt x="322" y="90"/>
                    <a:pt x="316" y="91"/>
                    <a:pt x="309" y="91"/>
                  </a:cubicBezTo>
                  <a:cubicBezTo>
                    <a:pt x="300" y="91"/>
                    <a:pt x="300" y="104"/>
                    <a:pt x="310" y="105"/>
                  </a:cubicBezTo>
                  <a:cubicBezTo>
                    <a:pt x="322" y="105"/>
                    <a:pt x="335" y="101"/>
                    <a:pt x="340" y="9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p>
              <a:endParaRPr lang="zh-CN" altLang="en-US"/>
            </a:p>
          </p:txBody>
        </p:sp>
      </p:grpSp>
      <p:grpSp>
        <p:nvGrpSpPr>
          <p:cNvPr id="50188" name="组合 20"/>
          <p:cNvGrpSpPr>
            <a:grpSpLocks/>
          </p:cNvGrpSpPr>
          <p:nvPr/>
        </p:nvGrpSpPr>
        <p:grpSpPr bwMode="auto">
          <a:xfrm>
            <a:off x="6381750" y="4259263"/>
            <a:ext cx="874713" cy="876300"/>
            <a:chOff x="0" y="0"/>
            <a:chExt cx="919063" cy="919397"/>
          </a:xfrm>
        </p:grpSpPr>
        <p:sp>
          <p:nvSpPr>
            <p:cNvPr id="50193" name="椭圆 21"/>
            <p:cNvSpPr>
              <a:spLocks noChangeArrowheads="1"/>
            </p:cNvSpPr>
            <p:nvPr/>
          </p:nvSpPr>
          <p:spPr bwMode="auto">
            <a:xfrm>
              <a:off x="0" y="0"/>
              <a:ext cx="919063" cy="919397"/>
            </a:xfrm>
            <a:prstGeom prst="ellipse">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nchor="ctr"/>
            <a:lstStyle/>
            <a:p>
              <a:pPr algn="ctr">
                <a:buFont typeface="Arial" pitchFamily="34" charset="0"/>
                <a:buNone/>
              </a:pPr>
              <a:endParaRPr lang="zh-CN" altLang="en-US">
                <a:solidFill>
                  <a:srgbClr val="FFFFFF"/>
                </a:solidFill>
              </a:endParaRPr>
            </a:p>
          </p:txBody>
        </p:sp>
        <p:sp>
          <p:nvSpPr>
            <p:cNvPr id="50194" name="Freeform 139"/>
            <p:cNvSpPr>
              <a:spLocks noEditPoints="1"/>
            </p:cNvSpPr>
            <p:nvPr/>
          </p:nvSpPr>
          <p:spPr bwMode="auto">
            <a:xfrm>
              <a:off x="230860" y="248693"/>
              <a:ext cx="423775" cy="422010"/>
            </a:xfrm>
            <a:custGeom>
              <a:avLst/>
              <a:gdLst>
                <a:gd name="T0" fmla="*/ 2147483647 w 97"/>
                <a:gd name="T1" fmla="*/ 2147483647 h 97"/>
                <a:gd name="T2" fmla="*/ 2147483647 w 97"/>
                <a:gd name="T3" fmla="*/ 2147483647 h 97"/>
                <a:gd name="T4" fmla="*/ 2147483647 w 97"/>
                <a:gd name="T5" fmla="*/ 0 h 97"/>
                <a:gd name="T6" fmla="*/ 2147483647 w 97"/>
                <a:gd name="T7" fmla="*/ 2147483647 h 97"/>
                <a:gd name="T8" fmla="*/ 2147483647 w 97"/>
                <a:gd name="T9" fmla="*/ 2147483647 h 97"/>
                <a:gd name="T10" fmla="*/ 2147483647 w 97"/>
                <a:gd name="T11" fmla="*/ 2147483647 h 97"/>
                <a:gd name="T12" fmla="*/ 2147483647 w 97"/>
                <a:gd name="T13" fmla="*/ 2147483647 h 97"/>
                <a:gd name="T14" fmla="*/ 2147483647 w 97"/>
                <a:gd name="T15" fmla="*/ 2147483647 h 97"/>
                <a:gd name="T16" fmla="*/ 2147483647 w 97"/>
                <a:gd name="T17" fmla="*/ 2147483647 h 97"/>
                <a:gd name="T18" fmla="*/ 2147483647 w 97"/>
                <a:gd name="T19" fmla="*/ 2147483647 h 97"/>
                <a:gd name="T20" fmla="*/ 2147483647 w 97"/>
                <a:gd name="T21" fmla="*/ 2147483647 h 97"/>
                <a:gd name="T22" fmla="*/ 2147483647 w 97"/>
                <a:gd name="T23" fmla="*/ 2147483647 h 97"/>
                <a:gd name="T24" fmla="*/ 2147483647 w 97"/>
                <a:gd name="T25" fmla="*/ 2147483647 h 97"/>
                <a:gd name="T26" fmla="*/ 2147483647 w 97"/>
                <a:gd name="T27" fmla="*/ 2147483647 h 97"/>
                <a:gd name="T28" fmla="*/ 2147483647 w 97"/>
                <a:gd name="T29" fmla="*/ 2147483647 h 97"/>
                <a:gd name="T30" fmla="*/ 2147483647 w 97"/>
                <a:gd name="T31" fmla="*/ 2147483647 h 97"/>
                <a:gd name="T32" fmla="*/ 2147483647 w 97"/>
                <a:gd name="T33" fmla="*/ 2147483647 h 97"/>
                <a:gd name="T34" fmla="*/ 2147483647 w 97"/>
                <a:gd name="T35" fmla="*/ 2147483647 h 97"/>
                <a:gd name="T36" fmla="*/ 2147483647 w 97"/>
                <a:gd name="T37" fmla="*/ 2147483647 h 97"/>
                <a:gd name="T38" fmla="*/ 2147483647 w 97"/>
                <a:gd name="T39" fmla="*/ 2147483647 h 97"/>
                <a:gd name="T40" fmla="*/ 2147483647 w 97"/>
                <a:gd name="T41" fmla="*/ 2147483647 h 97"/>
                <a:gd name="T42" fmla="*/ 2147483647 w 97"/>
                <a:gd name="T43" fmla="*/ 2147483647 h 97"/>
                <a:gd name="T44" fmla="*/ 2147483647 w 97"/>
                <a:gd name="T45" fmla="*/ 2147483647 h 97"/>
                <a:gd name="T46" fmla="*/ 2147483647 w 97"/>
                <a:gd name="T47" fmla="*/ 2147483647 h 97"/>
                <a:gd name="T48" fmla="*/ 2147483647 w 97"/>
                <a:gd name="T49" fmla="*/ 2147483647 h 97"/>
                <a:gd name="T50" fmla="*/ 2147483647 w 97"/>
                <a:gd name="T51" fmla="*/ 2147483647 h 97"/>
                <a:gd name="T52" fmla="*/ 2147483647 w 97"/>
                <a:gd name="T53" fmla="*/ 2147483647 h 97"/>
                <a:gd name="T54" fmla="*/ 2147483647 w 97"/>
                <a:gd name="T55" fmla="*/ 2147483647 h 97"/>
                <a:gd name="T56" fmla="*/ 2147483647 w 97"/>
                <a:gd name="T57" fmla="*/ 2147483647 h 97"/>
                <a:gd name="T58" fmla="*/ 2147483647 w 97"/>
                <a:gd name="T59" fmla="*/ 2147483647 h 97"/>
                <a:gd name="T60" fmla="*/ 2147483647 w 97"/>
                <a:gd name="T61" fmla="*/ 2147483647 h 97"/>
                <a:gd name="T62" fmla="*/ 2147483647 w 97"/>
                <a:gd name="T63" fmla="*/ 2147483647 h 97"/>
                <a:gd name="T64" fmla="*/ 2147483647 w 97"/>
                <a:gd name="T65" fmla="*/ 2147483647 h 97"/>
                <a:gd name="T66" fmla="*/ 2147483647 w 97"/>
                <a:gd name="T67" fmla="*/ 2147483647 h 97"/>
                <a:gd name="T68" fmla="*/ 2147483647 w 97"/>
                <a:gd name="T69" fmla="*/ 2147483647 h 97"/>
                <a:gd name="T70" fmla="*/ 2147483647 w 97"/>
                <a:gd name="T71" fmla="*/ 2147483647 h 97"/>
                <a:gd name="T72" fmla="*/ 2147483647 w 97"/>
                <a:gd name="T73" fmla="*/ 2147483647 h 97"/>
                <a:gd name="T74" fmla="*/ 2147483647 w 97"/>
                <a:gd name="T75" fmla="*/ 2147483647 h 97"/>
                <a:gd name="T76" fmla="*/ 2147483647 w 97"/>
                <a:gd name="T77" fmla="*/ 2147483647 h 97"/>
                <a:gd name="T78" fmla="*/ 2147483647 w 97"/>
                <a:gd name="T79" fmla="*/ 2147483647 h 97"/>
                <a:gd name="T80" fmla="*/ 2147483647 w 97"/>
                <a:gd name="T81" fmla="*/ 2147483647 h 97"/>
                <a:gd name="T82" fmla="*/ 2147483647 w 97"/>
                <a:gd name="T83" fmla="*/ 2147483647 h 97"/>
                <a:gd name="T84" fmla="*/ 2147483647 w 97"/>
                <a:gd name="T85" fmla="*/ 2147483647 h 97"/>
                <a:gd name="T86" fmla="*/ 0 w 97"/>
                <a:gd name="T87" fmla="*/ 2147483647 h 97"/>
                <a:gd name="T88" fmla="*/ 2147483647 w 97"/>
                <a:gd name="T89" fmla="*/ 2147483647 h 97"/>
                <a:gd name="T90" fmla="*/ 2147483647 w 97"/>
                <a:gd name="T91" fmla="*/ 2147483647 h 97"/>
                <a:gd name="T92" fmla="*/ 2147483647 w 97"/>
                <a:gd name="T93" fmla="*/ 2147483647 h 97"/>
                <a:gd name="T94" fmla="*/ 2147483647 w 97"/>
                <a:gd name="T95" fmla="*/ 2147483647 h 97"/>
                <a:gd name="T96" fmla="*/ 2147483647 w 97"/>
                <a:gd name="T97" fmla="*/ 2147483647 h 97"/>
                <a:gd name="T98" fmla="*/ 2147483647 w 97"/>
                <a:gd name="T99" fmla="*/ 2147483647 h 97"/>
                <a:gd name="T100" fmla="*/ 2147483647 w 97"/>
                <a:gd name="T101" fmla="*/ 2147483647 h 97"/>
                <a:gd name="T102" fmla="*/ 2147483647 w 97"/>
                <a:gd name="T103" fmla="*/ 2147483647 h 97"/>
                <a:gd name="T104" fmla="*/ 2147483647 w 97"/>
                <a:gd name="T105" fmla="*/ 2147483647 h 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7" h="97">
                  <a:moveTo>
                    <a:pt x="42" y="14"/>
                  </a:moveTo>
                  <a:cubicBezTo>
                    <a:pt x="55" y="14"/>
                    <a:pt x="55" y="14"/>
                    <a:pt x="55" y="14"/>
                  </a:cubicBezTo>
                  <a:cubicBezTo>
                    <a:pt x="48" y="0"/>
                    <a:pt x="48" y="0"/>
                    <a:pt x="48" y="0"/>
                  </a:cubicBezTo>
                  <a:cubicBezTo>
                    <a:pt x="42" y="14"/>
                    <a:pt x="42" y="14"/>
                    <a:pt x="42" y="14"/>
                  </a:cubicBezTo>
                  <a:close/>
                  <a:moveTo>
                    <a:pt x="49" y="18"/>
                  </a:moveTo>
                  <a:cubicBezTo>
                    <a:pt x="65" y="18"/>
                    <a:pt x="79" y="31"/>
                    <a:pt x="79" y="48"/>
                  </a:cubicBezTo>
                  <a:cubicBezTo>
                    <a:pt x="79" y="65"/>
                    <a:pt x="65" y="79"/>
                    <a:pt x="49" y="79"/>
                  </a:cubicBezTo>
                  <a:cubicBezTo>
                    <a:pt x="32" y="79"/>
                    <a:pt x="18" y="65"/>
                    <a:pt x="18" y="48"/>
                  </a:cubicBezTo>
                  <a:cubicBezTo>
                    <a:pt x="18" y="31"/>
                    <a:pt x="32" y="18"/>
                    <a:pt x="49" y="18"/>
                  </a:cubicBezTo>
                  <a:close/>
                  <a:moveTo>
                    <a:pt x="60" y="15"/>
                  </a:moveTo>
                  <a:cubicBezTo>
                    <a:pt x="71" y="22"/>
                    <a:pt x="71" y="22"/>
                    <a:pt x="71" y="22"/>
                  </a:cubicBezTo>
                  <a:cubicBezTo>
                    <a:pt x="73" y="6"/>
                    <a:pt x="73" y="6"/>
                    <a:pt x="73" y="6"/>
                  </a:cubicBezTo>
                  <a:cubicBezTo>
                    <a:pt x="60" y="15"/>
                    <a:pt x="60" y="15"/>
                    <a:pt x="60" y="15"/>
                  </a:cubicBezTo>
                  <a:close/>
                  <a:moveTo>
                    <a:pt x="75" y="25"/>
                  </a:moveTo>
                  <a:cubicBezTo>
                    <a:pt x="81" y="36"/>
                    <a:pt x="81" y="36"/>
                    <a:pt x="81" y="36"/>
                  </a:cubicBezTo>
                  <a:cubicBezTo>
                    <a:pt x="91" y="24"/>
                    <a:pt x="91" y="24"/>
                    <a:pt x="91" y="24"/>
                  </a:cubicBezTo>
                  <a:cubicBezTo>
                    <a:pt x="75" y="25"/>
                    <a:pt x="75" y="25"/>
                    <a:pt x="75" y="25"/>
                  </a:cubicBezTo>
                  <a:close/>
                  <a:moveTo>
                    <a:pt x="83" y="42"/>
                  </a:moveTo>
                  <a:cubicBezTo>
                    <a:pt x="83" y="54"/>
                    <a:pt x="83" y="54"/>
                    <a:pt x="83" y="54"/>
                  </a:cubicBezTo>
                  <a:cubicBezTo>
                    <a:pt x="97" y="48"/>
                    <a:pt x="97" y="48"/>
                    <a:pt x="97" y="48"/>
                  </a:cubicBezTo>
                  <a:cubicBezTo>
                    <a:pt x="83" y="42"/>
                    <a:pt x="83" y="42"/>
                    <a:pt x="83" y="42"/>
                  </a:cubicBezTo>
                  <a:close/>
                  <a:moveTo>
                    <a:pt x="82" y="60"/>
                  </a:moveTo>
                  <a:cubicBezTo>
                    <a:pt x="75" y="71"/>
                    <a:pt x="75" y="71"/>
                    <a:pt x="75" y="71"/>
                  </a:cubicBezTo>
                  <a:cubicBezTo>
                    <a:pt x="91" y="72"/>
                    <a:pt x="91" y="72"/>
                    <a:pt x="91" y="72"/>
                  </a:cubicBezTo>
                  <a:cubicBezTo>
                    <a:pt x="82" y="60"/>
                    <a:pt x="82" y="60"/>
                    <a:pt x="82" y="60"/>
                  </a:cubicBezTo>
                  <a:close/>
                  <a:moveTo>
                    <a:pt x="72" y="75"/>
                  </a:moveTo>
                  <a:cubicBezTo>
                    <a:pt x="61" y="81"/>
                    <a:pt x="61" y="81"/>
                    <a:pt x="61" y="81"/>
                  </a:cubicBezTo>
                  <a:cubicBezTo>
                    <a:pt x="73" y="90"/>
                    <a:pt x="73" y="90"/>
                    <a:pt x="73" y="90"/>
                  </a:cubicBezTo>
                  <a:cubicBezTo>
                    <a:pt x="72" y="75"/>
                    <a:pt x="72" y="75"/>
                    <a:pt x="72" y="75"/>
                  </a:cubicBezTo>
                  <a:close/>
                  <a:moveTo>
                    <a:pt x="55" y="83"/>
                  </a:moveTo>
                  <a:cubicBezTo>
                    <a:pt x="43" y="83"/>
                    <a:pt x="43" y="83"/>
                    <a:pt x="43" y="83"/>
                  </a:cubicBezTo>
                  <a:cubicBezTo>
                    <a:pt x="49" y="97"/>
                    <a:pt x="49" y="97"/>
                    <a:pt x="49" y="97"/>
                  </a:cubicBezTo>
                  <a:cubicBezTo>
                    <a:pt x="55" y="83"/>
                    <a:pt x="55" y="83"/>
                    <a:pt x="55" y="83"/>
                  </a:cubicBezTo>
                  <a:close/>
                  <a:moveTo>
                    <a:pt x="37" y="81"/>
                  </a:moveTo>
                  <a:cubicBezTo>
                    <a:pt x="26" y="75"/>
                    <a:pt x="26" y="75"/>
                    <a:pt x="26" y="75"/>
                  </a:cubicBezTo>
                  <a:cubicBezTo>
                    <a:pt x="25" y="91"/>
                    <a:pt x="25" y="91"/>
                    <a:pt x="25" y="91"/>
                  </a:cubicBezTo>
                  <a:cubicBezTo>
                    <a:pt x="37" y="81"/>
                    <a:pt x="37" y="81"/>
                    <a:pt x="37" y="81"/>
                  </a:cubicBezTo>
                  <a:close/>
                  <a:moveTo>
                    <a:pt x="22" y="71"/>
                  </a:moveTo>
                  <a:cubicBezTo>
                    <a:pt x="16" y="60"/>
                    <a:pt x="16" y="60"/>
                    <a:pt x="16" y="60"/>
                  </a:cubicBezTo>
                  <a:cubicBezTo>
                    <a:pt x="7" y="73"/>
                    <a:pt x="7" y="73"/>
                    <a:pt x="7" y="73"/>
                  </a:cubicBezTo>
                  <a:cubicBezTo>
                    <a:pt x="22" y="71"/>
                    <a:pt x="22" y="71"/>
                    <a:pt x="22" y="71"/>
                  </a:cubicBezTo>
                  <a:close/>
                  <a:moveTo>
                    <a:pt x="14" y="55"/>
                  </a:moveTo>
                  <a:cubicBezTo>
                    <a:pt x="14" y="42"/>
                    <a:pt x="14" y="42"/>
                    <a:pt x="14" y="42"/>
                  </a:cubicBezTo>
                  <a:cubicBezTo>
                    <a:pt x="0" y="49"/>
                    <a:pt x="0" y="49"/>
                    <a:pt x="0" y="49"/>
                  </a:cubicBezTo>
                  <a:cubicBezTo>
                    <a:pt x="14" y="55"/>
                    <a:pt x="14" y="55"/>
                    <a:pt x="14" y="55"/>
                  </a:cubicBezTo>
                  <a:close/>
                  <a:moveTo>
                    <a:pt x="15" y="37"/>
                  </a:moveTo>
                  <a:cubicBezTo>
                    <a:pt x="22" y="26"/>
                    <a:pt x="22" y="26"/>
                    <a:pt x="22" y="26"/>
                  </a:cubicBezTo>
                  <a:cubicBezTo>
                    <a:pt x="6" y="24"/>
                    <a:pt x="6" y="24"/>
                    <a:pt x="6" y="24"/>
                  </a:cubicBezTo>
                  <a:cubicBezTo>
                    <a:pt x="15" y="37"/>
                    <a:pt x="15" y="37"/>
                    <a:pt x="15" y="37"/>
                  </a:cubicBezTo>
                  <a:close/>
                  <a:moveTo>
                    <a:pt x="26" y="22"/>
                  </a:moveTo>
                  <a:cubicBezTo>
                    <a:pt x="37" y="16"/>
                    <a:pt x="37" y="16"/>
                    <a:pt x="37" y="16"/>
                  </a:cubicBezTo>
                  <a:cubicBezTo>
                    <a:pt x="24" y="6"/>
                    <a:pt x="24" y="6"/>
                    <a:pt x="24" y="6"/>
                  </a:cubicBezTo>
                  <a:lnTo>
                    <a:pt x="26" y="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07059" tIns="53529" rIns="107059" bIns="53529"/>
            <a:lstStyle/>
            <a:p>
              <a:endParaRPr lang="zh-CN" altLang="en-US"/>
            </a:p>
          </p:txBody>
        </p:sp>
      </p:grpSp>
      <p:sp>
        <p:nvSpPr>
          <p:cNvPr id="50189" name="TextBox 14"/>
          <p:cNvSpPr txBox="1">
            <a:spLocks noChangeArrowheads="1"/>
          </p:cNvSpPr>
          <p:nvPr/>
        </p:nvSpPr>
        <p:spPr bwMode="auto">
          <a:xfrm>
            <a:off x="2224088" y="5524500"/>
            <a:ext cx="31829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500" b="1" dirty="0">
                <a:solidFill>
                  <a:srgbClr val="000000"/>
                </a:solidFill>
                <a:latin typeface="微软雅黑" pitchFamily="34" charset="-122"/>
                <a:ea typeface="微软雅黑" pitchFamily="34" charset="-122"/>
              </a:rPr>
              <a:t>单击添加标题</a:t>
            </a:r>
            <a:endParaRPr lang="en-US" sz="1500" b="1" dirty="0">
              <a:solidFill>
                <a:srgbClr val="000000"/>
              </a:solidFill>
              <a:latin typeface="微软雅黑" pitchFamily="34" charset="-122"/>
              <a:ea typeface="微软雅黑" pitchFamily="34" charset="-122"/>
            </a:endParaRPr>
          </a:p>
          <a:p>
            <a:pP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50190" name="TextBox 14"/>
          <p:cNvSpPr txBox="1">
            <a:spLocks noChangeArrowheads="1"/>
          </p:cNvSpPr>
          <p:nvPr/>
        </p:nvSpPr>
        <p:spPr bwMode="auto">
          <a:xfrm>
            <a:off x="7442200" y="4224338"/>
            <a:ext cx="31829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500" b="1" dirty="0">
                <a:solidFill>
                  <a:srgbClr val="000000"/>
                </a:solidFill>
                <a:latin typeface="微软雅黑" pitchFamily="34" charset="-122"/>
                <a:ea typeface="微软雅黑" pitchFamily="34" charset="-122"/>
              </a:rPr>
              <a:t>单击添加标题</a:t>
            </a:r>
            <a:endParaRPr lang="en-US" sz="1500" b="1" dirty="0">
              <a:solidFill>
                <a:srgbClr val="000000"/>
              </a:solidFill>
              <a:latin typeface="微软雅黑" pitchFamily="34" charset="-122"/>
              <a:ea typeface="微软雅黑" pitchFamily="34" charset="-122"/>
            </a:endParaRPr>
          </a:p>
          <a:p>
            <a:pP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50191" name="TextBox 14"/>
          <p:cNvSpPr txBox="1">
            <a:spLocks noChangeArrowheads="1"/>
          </p:cNvSpPr>
          <p:nvPr/>
        </p:nvSpPr>
        <p:spPr bwMode="auto">
          <a:xfrm>
            <a:off x="7442200" y="5524500"/>
            <a:ext cx="31829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500" b="1" dirty="0">
                <a:solidFill>
                  <a:srgbClr val="000000"/>
                </a:solidFill>
                <a:latin typeface="微软雅黑" pitchFamily="34" charset="-122"/>
                <a:ea typeface="微软雅黑" pitchFamily="34" charset="-122"/>
              </a:rPr>
              <a:t>单击添加标题</a:t>
            </a:r>
            <a:endParaRPr lang="en-US" sz="1500" b="1" dirty="0">
              <a:solidFill>
                <a:srgbClr val="000000"/>
              </a:solidFill>
              <a:latin typeface="微软雅黑" pitchFamily="34" charset="-122"/>
              <a:ea typeface="微软雅黑" pitchFamily="34" charset="-122"/>
            </a:endParaRPr>
          </a:p>
          <a:p>
            <a:pPr eaLnBrk="1" hangingPunct="1">
              <a:buFont typeface="Arial" pitchFamily="34" charset="0"/>
              <a:buNone/>
            </a:pPr>
            <a:r>
              <a:rPr lang="zh-CN" altLang="en-US" sz="1200" dirty="0" smtClean="0">
                <a:solidFill>
                  <a:srgbClr val="000000"/>
                </a:solidFill>
                <a:latin typeface="微软雅黑" pitchFamily="34" charset="-122"/>
                <a:ea typeface="微软雅黑" pitchFamily="34" charset="-122"/>
              </a:rPr>
              <a:t>锐旗设计致力于</a:t>
            </a:r>
            <a:r>
              <a:rPr lang="zh-CN" altLang="en-US" sz="1200" dirty="0">
                <a:solidFill>
                  <a:srgbClr val="000000"/>
                </a:solidFill>
                <a:latin typeface="微软雅黑" pitchFamily="34" charset="-122"/>
                <a:ea typeface="微软雅黑" pitchFamily="34" charset="-122"/>
              </a:rPr>
              <a:t>专业</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模板的发布，课件及汇报</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的美化，并为您提供专业的</a:t>
            </a:r>
            <a:r>
              <a:rPr lang="en-US" altLang="zh-CN" sz="1200" dirty="0">
                <a:solidFill>
                  <a:srgbClr val="000000"/>
                </a:solidFill>
                <a:latin typeface="微软雅黑" pitchFamily="34" charset="-122"/>
                <a:ea typeface="微软雅黑" pitchFamily="34" charset="-122"/>
              </a:rPr>
              <a:t>PPT</a:t>
            </a:r>
            <a:r>
              <a:rPr lang="zh-CN" altLang="en-US" sz="1200" dirty="0">
                <a:solidFill>
                  <a:srgbClr val="000000"/>
                </a:solidFill>
                <a:latin typeface="微软雅黑" pitchFamily="34" charset="-122"/>
                <a:ea typeface="微软雅黑" pitchFamily="34" charset="-122"/>
              </a:rPr>
              <a:t>个性定制服务。</a:t>
            </a:r>
            <a:endParaRPr lang="en-US" sz="1200" dirty="0">
              <a:solidFill>
                <a:srgbClr val="000000"/>
              </a:solidFill>
              <a:latin typeface="微软雅黑" pitchFamily="34" charset="-122"/>
              <a:ea typeface="微软雅黑" pitchFamily="34" charset="-122"/>
            </a:endParaRPr>
          </a:p>
        </p:txBody>
      </p:sp>
      <p:sp>
        <p:nvSpPr>
          <p:cNvPr id="50192" name="等腰三角形 26"/>
          <p:cNvSpPr>
            <a:spLocks noChangeArrowheads="1"/>
          </p:cNvSpPr>
          <p:nvPr/>
        </p:nvSpPr>
        <p:spPr bwMode="auto">
          <a:xfrm rot="10800000">
            <a:off x="5591175" y="3952875"/>
            <a:ext cx="504825" cy="434975"/>
          </a:xfrm>
          <a:prstGeom prst="triangle">
            <a:avLst>
              <a:gd name="adj" fmla="val 50000"/>
            </a:avLst>
          </a:prstGeom>
          <a:solidFill>
            <a:srgbClr val="242C3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3" name="组合 4"/>
          <p:cNvGrpSpPr>
            <a:grpSpLocks/>
          </p:cNvGrpSpPr>
          <p:nvPr/>
        </p:nvGrpSpPr>
        <p:grpSpPr bwMode="auto">
          <a:xfrm>
            <a:off x="0" y="333375"/>
            <a:ext cx="1489075" cy="419100"/>
            <a:chOff x="0" y="0"/>
            <a:chExt cx="1489439" cy="419100"/>
          </a:xfrm>
        </p:grpSpPr>
        <p:sp>
          <p:nvSpPr>
            <p:cNvPr id="51219" name="矩形 5"/>
            <p:cNvSpPr>
              <a:spLocks noChangeArrowheads="1"/>
            </p:cNvSpPr>
            <p:nvPr/>
          </p:nvSpPr>
          <p:spPr bwMode="auto">
            <a:xfrm>
              <a:off x="0" y="0"/>
              <a:ext cx="126084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r>
                <a:rPr lang="en-US" altLang="zh-CN">
                  <a:solidFill>
                    <a:srgbClr val="FFFFFF"/>
                  </a:solidFill>
                </a:rPr>
                <a:t>LOGO</a:t>
              </a:r>
              <a:endParaRPr lang="zh-CN" altLang="en-US">
                <a:solidFill>
                  <a:srgbClr val="FFFFFF"/>
                </a:solidFill>
              </a:endParaRPr>
            </a:p>
          </p:txBody>
        </p:sp>
        <p:sp>
          <p:nvSpPr>
            <p:cNvPr id="51220" name="矩形 6"/>
            <p:cNvSpPr>
              <a:spLocks noChangeArrowheads="1"/>
            </p:cNvSpPr>
            <p:nvPr/>
          </p:nvSpPr>
          <p:spPr bwMode="auto">
            <a:xfrm>
              <a:off x="1317989" y="0"/>
              <a:ext cx="66675"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51221" name="矩形 7"/>
            <p:cNvSpPr>
              <a:spLocks noChangeArrowheads="1"/>
            </p:cNvSpPr>
            <p:nvPr/>
          </p:nvSpPr>
          <p:spPr bwMode="auto">
            <a:xfrm>
              <a:off x="1441813" y="219075"/>
              <a:ext cx="47626" cy="2000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sp>
        <p:nvSpPr>
          <p:cNvPr id="51204" name="矩形 8"/>
          <p:cNvSpPr>
            <a:spLocks/>
          </p:cNvSpPr>
          <p:nvPr/>
        </p:nvSpPr>
        <p:spPr bwMode="auto">
          <a:xfrm>
            <a:off x="4686300" y="2287588"/>
            <a:ext cx="7105650" cy="1819275"/>
          </a:xfrm>
          <a:custGeom>
            <a:avLst/>
            <a:gdLst>
              <a:gd name="T0" fmla="*/ 0 w 6696075"/>
              <a:gd name="T1" fmla="*/ 0 h 1819275"/>
              <a:gd name="T2" fmla="*/ 10146234 w 6696075"/>
              <a:gd name="T3" fmla="*/ 19050 h 1819275"/>
              <a:gd name="T4" fmla="*/ 10146234 w 6696075"/>
              <a:gd name="T5" fmla="*/ 1809750 h 1819275"/>
              <a:gd name="T6" fmla="*/ 1700532 w 6696075"/>
              <a:gd name="T7" fmla="*/ 1819275 h 1819275"/>
              <a:gd name="T8" fmla="*/ 0 w 6696075"/>
              <a:gd name="T9" fmla="*/ 0 h 18192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6075" h="1819275">
                <a:moveTo>
                  <a:pt x="0" y="0"/>
                </a:moveTo>
                <a:lnTo>
                  <a:pt x="6696075" y="19050"/>
                </a:lnTo>
                <a:lnTo>
                  <a:pt x="6696075" y="1809750"/>
                </a:lnTo>
                <a:lnTo>
                  <a:pt x="1122277" y="1819275"/>
                </a:lnTo>
                <a:lnTo>
                  <a:pt x="0" y="0"/>
                </a:ln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51205" name="矩形 9"/>
          <p:cNvSpPr>
            <a:spLocks noChangeArrowheads="1"/>
          </p:cNvSpPr>
          <p:nvPr/>
        </p:nvSpPr>
        <p:spPr bwMode="auto">
          <a:xfrm>
            <a:off x="12020550" y="2297113"/>
            <a:ext cx="171450" cy="1800225"/>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51206" name="等腰三角形 11"/>
          <p:cNvSpPr>
            <a:spLocks/>
          </p:cNvSpPr>
          <p:nvPr/>
        </p:nvSpPr>
        <p:spPr bwMode="auto">
          <a:xfrm>
            <a:off x="5895975" y="2297113"/>
            <a:ext cx="5895975" cy="1800225"/>
          </a:xfrm>
          <a:custGeom>
            <a:avLst/>
            <a:gdLst>
              <a:gd name="T0" fmla="*/ 0 w 5895976"/>
              <a:gd name="T1" fmla="*/ 1800225 h 1800225"/>
              <a:gd name="T2" fmla="*/ 3586164 w 5895976"/>
              <a:gd name="T3" fmla="*/ 0 h 1800225"/>
              <a:gd name="T4" fmla="*/ 5895969 w 5895976"/>
              <a:gd name="T5" fmla="*/ 1800225 h 1800225"/>
              <a:gd name="T6" fmla="*/ 0 w 5895976"/>
              <a:gd name="T7" fmla="*/ 1800225 h 1800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95976" h="1800225">
                <a:moveTo>
                  <a:pt x="0" y="1800225"/>
                </a:moveTo>
                <a:lnTo>
                  <a:pt x="3586171" y="0"/>
                </a:lnTo>
                <a:lnTo>
                  <a:pt x="5895976" y="1800225"/>
                </a:lnTo>
                <a:lnTo>
                  <a:pt x="0" y="1800225"/>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51207" name="矩形 14"/>
          <p:cNvSpPr>
            <a:spLocks noChangeArrowheads="1"/>
          </p:cNvSpPr>
          <p:nvPr/>
        </p:nvSpPr>
        <p:spPr bwMode="auto">
          <a:xfrm>
            <a:off x="0" y="6448425"/>
            <a:ext cx="12192000" cy="419100"/>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51208" name="矩形 17"/>
          <p:cNvSpPr>
            <a:spLocks noChangeArrowheads="1"/>
          </p:cNvSpPr>
          <p:nvPr/>
        </p:nvSpPr>
        <p:spPr bwMode="auto">
          <a:xfrm>
            <a:off x="9271000" y="6448425"/>
            <a:ext cx="2921000" cy="422275"/>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51209" name="直角三角形 15"/>
          <p:cNvSpPr>
            <a:spLocks noChangeArrowheads="1"/>
          </p:cNvSpPr>
          <p:nvPr/>
        </p:nvSpPr>
        <p:spPr bwMode="auto">
          <a:xfrm rot="-2482782">
            <a:off x="9013825" y="6180138"/>
            <a:ext cx="622300" cy="544512"/>
          </a:xfrm>
          <a:prstGeom prst="rtTriangle">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nvGrpSpPr>
          <p:cNvPr id="51210" name="组合 23"/>
          <p:cNvGrpSpPr>
            <a:grpSpLocks/>
          </p:cNvGrpSpPr>
          <p:nvPr/>
        </p:nvGrpSpPr>
        <p:grpSpPr bwMode="auto">
          <a:xfrm>
            <a:off x="5705475" y="2776538"/>
            <a:ext cx="885825" cy="887412"/>
            <a:chOff x="0" y="0"/>
            <a:chExt cx="1236662" cy="1236662"/>
          </a:xfrm>
        </p:grpSpPr>
        <p:pic>
          <p:nvPicPr>
            <p:cNvPr id="51217" name="组合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6" y="343571"/>
              <a:ext cx="756779" cy="4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8" name="椭圆 22"/>
            <p:cNvSpPr>
              <a:spLocks noChangeArrowheads="1"/>
            </p:cNvSpPr>
            <p:nvPr/>
          </p:nvSpPr>
          <p:spPr bwMode="auto">
            <a:xfrm>
              <a:off x="0" y="0"/>
              <a:ext cx="1236662" cy="1236662"/>
            </a:xfrm>
            <a:prstGeom prst="ellipse">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buFont typeface="Arial" pitchFamily="34" charset="0"/>
                <a:buNone/>
              </a:pPr>
              <a:endParaRPr lang="zh-CN" altLang="en-US">
                <a:solidFill>
                  <a:srgbClr val="FFFFFF"/>
                </a:solidFill>
              </a:endParaRPr>
            </a:p>
          </p:txBody>
        </p:sp>
      </p:grpSp>
      <p:sp>
        <p:nvSpPr>
          <p:cNvPr id="51211" name="文本框 24"/>
          <p:cNvSpPr txBox="1">
            <a:spLocks noChangeArrowheads="1"/>
          </p:cNvSpPr>
          <p:nvPr/>
        </p:nvSpPr>
        <p:spPr bwMode="auto">
          <a:xfrm>
            <a:off x="6870700" y="2778125"/>
            <a:ext cx="4737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000" b="1">
                <a:solidFill>
                  <a:schemeClr val="bg1"/>
                </a:solidFill>
                <a:latin typeface="微软雅黑" pitchFamily="34" charset="-122"/>
                <a:ea typeface="微软雅黑" pitchFamily="34" charset="-122"/>
              </a:rPr>
              <a:t>精诚合作  携手共赢</a:t>
            </a:r>
          </a:p>
        </p:txBody>
      </p:sp>
      <p:sp>
        <p:nvSpPr>
          <p:cNvPr id="51212" name="矩形 25"/>
          <p:cNvSpPr>
            <a:spLocks noChangeArrowheads="1"/>
          </p:cNvSpPr>
          <p:nvPr/>
        </p:nvSpPr>
        <p:spPr bwMode="auto">
          <a:xfrm>
            <a:off x="8404225" y="3429000"/>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pitchFamily="34" charset="0"/>
              <a:buNone/>
            </a:pPr>
            <a:r>
              <a:rPr lang="en-US" altLang="zh-CN">
                <a:solidFill>
                  <a:schemeClr val="bg1"/>
                </a:solidFill>
                <a:latin typeface="Arial" pitchFamily="34" charset="0"/>
              </a:rPr>
              <a:t>Thank  You</a:t>
            </a:r>
            <a:endParaRPr lang="zh-CN" altLang="en-US">
              <a:solidFill>
                <a:schemeClr val="bg1"/>
              </a:solidFill>
            </a:endParaRPr>
          </a:p>
        </p:txBody>
      </p:sp>
      <p:pic>
        <p:nvPicPr>
          <p:cNvPr id="51213" name="图片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1849438"/>
            <a:ext cx="46259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文本框 27"/>
          <p:cNvSpPr txBox="1">
            <a:spLocks noChangeArrowheads="1"/>
          </p:cNvSpPr>
          <p:nvPr/>
        </p:nvSpPr>
        <p:spPr bwMode="auto">
          <a:xfrm>
            <a:off x="908050" y="6499225"/>
            <a:ext cx="143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dirty="0" smtClean="0">
                <a:solidFill>
                  <a:schemeClr val="bg1"/>
                </a:solidFill>
                <a:latin typeface="微软雅黑" pitchFamily="34" charset="-122"/>
                <a:ea typeface="微软雅黑" pitchFamily="34" charset="-122"/>
              </a:rPr>
              <a:t>锐旗设计</a:t>
            </a:r>
            <a:endParaRPr lang="zh-CN" altLang="en-US" dirty="0">
              <a:solidFill>
                <a:schemeClr val="bg1"/>
              </a:solidFill>
              <a:latin typeface="微软雅黑" pitchFamily="34" charset="-122"/>
              <a:ea typeface="微软雅黑" pitchFamily="34" charset="-122"/>
            </a:endParaRPr>
          </a:p>
        </p:txBody>
      </p:sp>
      <p:sp>
        <p:nvSpPr>
          <p:cNvPr id="51215" name="文本框 28"/>
          <p:cNvSpPr txBox="1">
            <a:spLocks noChangeArrowheads="1"/>
          </p:cNvSpPr>
          <p:nvPr/>
        </p:nvSpPr>
        <p:spPr bwMode="auto">
          <a:xfrm>
            <a:off x="1998663" y="6496050"/>
            <a:ext cx="1435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a:solidFill>
                  <a:schemeClr val="bg1"/>
                </a:solidFill>
                <a:latin typeface="微软雅黑" pitchFamily="34" charset="-122"/>
                <a:ea typeface="微软雅黑" pitchFamily="34" charset="-122"/>
              </a:rPr>
              <a:t>·  </a:t>
            </a:r>
            <a:r>
              <a:rPr lang="zh-CN" altLang="en-US">
                <a:solidFill>
                  <a:schemeClr val="bg1"/>
                </a:solidFill>
                <a:latin typeface="微软雅黑" pitchFamily="34" charset="-122"/>
                <a:ea typeface="微软雅黑" pitchFamily="34" charset="-122"/>
              </a:rPr>
              <a:t>为您发声</a:t>
            </a:r>
          </a:p>
        </p:txBody>
      </p:sp>
      <p:sp>
        <p:nvSpPr>
          <p:cNvPr id="51216" name="文本框 29"/>
          <p:cNvSpPr txBox="1">
            <a:spLocks noChangeArrowheads="1"/>
          </p:cNvSpPr>
          <p:nvPr/>
        </p:nvSpPr>
        <p:spPr bwMode="auto">
          <a:xfrm>
            <a:off x="4035425" y="6499225"/>
            <a:ext cx="334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dirty="0">
                <a:solidFill>
                  <a:schemeClr val="bg1"/>
                </a:solidFill>
                <a:latin typeface="微软雅黑" pitchFamily="34" charset="-122"/>
                <a:ea typeface="微软雅黑" pitchFamily="34" charset="-122"/>
              </a:rPr>
              <a:t>联系我们</a:t>
            </a:r>
            <a:r>
              <a:rPr lang="zh-CN" altLang="en-US" dirty="0" smtClean="0">
                <a:solidFill>
                  <a:schemeClr val="bg1"/>
                </a:solidFill>
                <a:latin typeface="微软雅黑" pitchFamily="34" charset="-122"/>
                <a:ea typeface="微软雅黑" pitchFamily="34" charset="-122"/>
              </a:rPr>
              <a:t>：锐旗设计</a:t>
            </a:r>
            <a:endParaRPr lang="zh-CN" altLang="en-US" dirty="0">
              <a:solidFill>
                <a:schemeClr val="bg1"/>
              </a:solidFill>
              <a:latin typeface="微软雅黑" pitchFamily="34" charset="-122"/>
              <a:ea typeface="微软雅黑"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3"/>
          <p:cNvGrpSpPr>
            <a:grpSpLocks/>
          </p:cNvGrpSpPr>
          <p:nvPr/>
        </p:nvGrpSpPr>
        <p:grpSpPr bwMode="auto">
          <a:xfrm>
            <a:off x="746125" y="293688"/>
            <a:ext cx="11666538" cy="1835150"/>
            <a:chOff x="0" y="0"/>
            <a:chExt cx="11667524" cy="1835106"/>
          </a:xfrm>
        </p:grpSpPr>
        <p:sp>
          <p:nvSpPr>
            <p:cNvPr id="52283" name="矩形 51"/>
            <p:cNvSpPr>
              <a:spLocks noChangeArrowheads="1"/>
            </p:cNvSpPr>
            <p:nvPr/>
          </p:nvSpPr>
          <p:spPr bwMode="auto">
            <a:xfrm>
              <a:off x="0" y="0"/>
              <a:ext cx="10635290" cy="1835106"/>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宋体" pitchFamily="2" charset="-122"/>
                <a:sym typeface="宋体" pitchFamily="2" charset="-122"/>
              </a:endParaRPr>
            </a:p>
          </p:txBody>
        </p:sp>
        <p:sp>
          <p:nvSpPr>
            <p:cNvPr id="52284" name="文本框 5"/>
            <p:cNvSpPr txBox="1">
              <a:spLocks noChangeArrowheads="1"/>
            </p:cNvSpPr>
            <p:nvPr/>
          </p:nvSpPr>
          <p:spPr bwMode="auto">
            <a:xfrm>
              <a:off x="859917" y="206497"/>
              <a:ext cx="1080760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8800" b="1">
                  <a:solidFill>
                    <a:srgbClr val="FFFFFF"/>
                  </a:solidFill>
                  <a:latin typeface="微软雅黑" pitchFamily="34" charset="-122"/>
                  <a:ea typeface="微软雅黑" pitchFamily="34" charset="-122"/>
                </a:rPr>
                <a:t>赠可编辑商务图标</a:t>
              </a:r>
            </a:p>
          </p:txBody>
        </p:sp>
      </p:grpSp>
      <p:sp>
        <p:nvSpPr>
          <p:cNvPr id="52227" name="Freeform 268"/>
          <p:cNvSpPr>
            <a:spLocks noEditPoints="1"/>
          </p:cNvSpPr>
          <p:nvPr/>
        </p:nvSpPr>
        <p:spPr bwMode="auto">
          <a:xfrm>
            <a:off x="3762375" y="2371725"/>
            <a:ext cx="612775" cy="612775"/>
          </a:xfrm>
          <a:custGeom>
            <a:avLst/>
            <a:gdLst>
              <a:gd name="T0" fmla="*/ 2147483647 w 107"/>
              <a:gd name="T1" fmla="*/ 2147483647 h 107"/>
              <a:gd name="T2" fmla="*/ 2147483647 w 107"/>
              <a:gd name="T3" fmla="*/ 2147483647 h 107"/>
              <a:gd name="T4" fmla="*/ 2147483647 w 107"/>
              <a:gd name="T5" fmla="*/ 2147483647 h 107"/>
              <a:gd name="T6" fmla="*/ 2147483647 w 107"/>
              <a:gd name="T7" fmla="*/ 2147483647 h 107"/>
              <a:gd name="T8" fmla="*/ 2147483647 w 107"/>
              <a:gd name="T9" fmla="*/ 2147483647 h 107"/>
              <a:gd name="T10" fmla="*/ 2147483647 w 107"/>
              <a:gd name="T11" fmla="*/ 2147483647 h 107"/>
              <a:gd name="T12" fmla="*/ 2147483647 w 107"/>
              <a:gd name="T13" fmla="*/ 2147483647 h 107"/>
              <a:gd name="T14" fmla="*/ 2147483647 w 107"/>
              <a:gd name="T15" fmla="*/ 2147483647 h 107"/>
              <a:gd name="T16" fmla="*/ 2147483647 w 107"/>
              <a:gd name="T17" fmla="*/ 2147483647 h 107"/>
              <a:gd name="T18" fmla="*/ 2147483647 w 107"/>
              <a:gd name="T19" fmla="*/ 2147483647 h 107"/>
              <a:gd name="T20" fmla="*/ 2147483647 w 107"/>
              <a:gd name="T21" fmla="*/ 2147483647 h 107"/>
              <a:gd name="T22" fmla="*/ 2147483647 w 107"/>
              <a:gd name="T23" fmla="*/ 2147483647 h 107"/>
              <a:gd name="T24" fmla="*/ 2147483647 w 107"/>
              <a:gd name="T25" fmla="*/ 2147483647 h 107"/>
              <a:gd name="T26" fmla="*/ 2147483647 w 107"/>
              <a:gd name="T27" fmla="*/ 2147483647 h 107"/>
              <a:gd name="T28" fmla="*/ 2147483647 w 107"/>
              <a:gd name="T29" fmla="*/ 2147483647 h 107"/>
              <a:gd name="T30" fmla="*/ 2147483647 w 107"/>
              <a:gd name="T31" fmla="*/ 2147483647 h 107"/>
              <a:gd name="T32" fmla="*/ 2147483647 w 107"/>
              <a:gd name="T33" fmla="*/ 2147483647 h 107"/>
              <a:gd name="T34" fmla="*/ 2147483647 w 107"/>
              <a:gd name="T35" fmla="*/ 2147483647 h 107"/>
              <a:gd name="T36" fmla="*/ 2147483647 w 107"/>
              <a:gd name="T37" fmla="*/ 2147483647 h 107"/>
              <a:gd name="T38" fmla="*/ 2147483647 w 107"/>
              <a:gd name="T39" fmla="*/ 2147483647 h 107"/>
              <a:gd name="T40" fmla="*/ 2147483647 w 107"/>
              <a:gd name="T41" fmla="*/ 2147483647 h 107"/>
              <a:gd name="T42" fmla="*/ 2147483647 w 107"/>
              <a:gd name="T43" fmla="*/ 2147483647 h 107"/>
              <a:gd name="T44" fmla="*/ 2147483647 w 107"/>
              <a:gd name="T45" fmla="*/ 2147483647 h 107"/>
              <a:gd name="T46" fmla="*/ 2147483647 w 107"/>
              <a:gd name="T47" fmla="*/ 2147483647 h 107"/>
              <a:gd name="T48" fmla="*/ 2147483647 w 107"/>
              <a:gd name="T49" fmla="*/ 2147483647 h 107"/>
              <a:gd name="T50" fmla="*/ 2147483647 w 107"/>
              <a:gd name="T51" fmla="*/ 2147483647 h 107"/>
              <a:gd name="T52" fmla="*/ 2147483647 w 107"/>
              <a:gd name="T53" fmla="*/ 2147483647 h 107"/>
              <a:gd name="T54" fmla="*/ 2147483647 w 107"/>
              <a:gd name="T55" fmla="*/ 2147483647 h 1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7" h="107">
                <a:moveTo>
                  <a:pt x="94" y="30"/>
                </a:moveTo>
                <a:cubicBezTo>
                  <a:pt x="82" y="8"/>
                  <a:pt x="53" y="0"/>
                  <a:pt x="30" y="13"/>
                </a:cubicBezTo>
                <a:cubicBezTo>
                  <a:pt x="8" y="26"/>
                  <a:pt x="0" y="54"/>
                  <a:pt x="12" y="77"/>
                </a:cubicBezTo>
                <a:cubicBezTo>
                  <a:pt x="25" y="100"/>
                  <a:pt x="54" y="107"/>
                  <a:pt x="77" y="95"/>
                </a:cubicBezTo>
                <a:cubicBezTo>
                  <a:pt x="99" y="82"/>
                  <a:pt x="107" y="53"/>
                  <a:pt x="94" y="30"/>
                </a:cubicBezTo>
                <a:close/>
                <a:moveTo>
                  <a:pt x="53" y="49"/>
                </a:moveTo>
                <a:cubicBezTo>
                  <a:pt x="59" y="59"/>
                  <a:pt x="59" y="59"/>
                  <a:pt x="59" y="59"/>
                </a:cubicBezTo>
                <a:cubicBezTo>
                  <a:pt x="47" y="59"/>
                  <a:pt x="47" y="59"/>
                  <a:pt x="47" y="59"/>
                </a:cubicBezTo>
                <a:lnTo>
                  <a:pt x="53" y="49"/>
                </a:lnTo>
                <a:close/>
                <a:moveTo>
                  <a:pt x="10" y="53"/>
                </a:moveTo>
                <a:cubicBezTo>
                  <a:pt x="11" y="38"/>
                  <a:pt x="18" y="24"/>
                  <a:pt x="32" y="16"/>
                </a:cubicBezTo>
                <a:cubicBezTo>
                  <a:pt x="48" y="44"/>
                  <a:pt x="48" y="44"/>
                  <a:pt x="48" y="44"/>
                </a:cubicBezTo>
                <a:cubicBezTo>
                  <a:pt x="48" y="44"/>
                  <a:pt x="48" y="44"/>
                  <a:pt x="48" y="44"/>
                </a:cubicBezTo>
                <a:cubicBezTo>
                  <a:pt x="44" y="46"/>
                  <a:pt x="42" y="50"/>
                  <a:pt x="42" y="54"/>
                </a:cubicBezTo>
                <a:lnTo>
                  <a:pt x="10" y="53"/>
                </a:lnTo>
                <a:close/>
                <a:moveTo>
                  <a:pt x="32" y="91"/>
                </a:moveTo>
                <a:cubicBezTo>
                  <a:pt x="47" y="64"/>
                  <a:pt x="47" y="64"/>
                  <a:pt x="47" y="64"/>
                </a:cubicBezTo>
                <a:cubicBezTo>
                  <a:pt x="51" y="66"/>
                  <a:pt x="55" y="66"/>
                  <a:pt x="59" y="64"/>
                </a:cubicBezTo>
                <a:cubicBezTo>
                  <a:pt x="59" y="64"/>
                  <a:pt x="59" y="64"/>
                  <a:pt x="59" y="64"/>
                </a:cubicBezTo>
                <a:cubicBezTo>
                  <a:pt x="75" y="91"/>
                  <a:pt x="75" y="91"/>
                  <a:pt x="75" y="91"/>
                </a:cubicBezTo>
                <a:cubicBezTo>
                  <a:pt x="61" y="99"/>
                  <a:pt x="44" y="98"/>
                  <a:pt x="32" y="91"/>
                </a:cubicBezTo>
                <a:close/>
                <a:moveTo>
                  <a:pt x="65" y="54"/>
                </a:moveTo>
                <a:cubicBezTo>
                  <a:pt x="65" y="52"/>
                  <a:pt x="65" y="50"/>
                  <a:pt x="64" y="48"/>
                </a:cubicBezTo>
                <a:cubicBezTo>
                  <a:pt x="63" y="46"/>
                  <a:pt x="61" y="45"/>
                  <a:pt x="59" y="44"/>
                </a:cubicBezTo>
                <a:cubicBezTo>
                  <a:pt x="75" y="17"/>
                  <a:pt x="75" y="17"/>
                  <a:pt x="75" y="17"/>
                </a:cubicBezTo>
                <a:cubicBezTo>
                  <a:pt x="82" y="20"/>
                  <a:pt x="87" y="26"/>
                  <a:pt x="91" y="32"/>
                </a:cubicBezTo>
                <a:cubicBezTo>
                  <a:pt x="95" y="39"/>
                  <a:pt x="97" y="47"/>
                  <a:pt x="96" y="54"/>
                </a:cubicBezTo>
                <a:lnTo>
                  <a:pt x="65" y="54"/>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28" name="Freeform 273"/>
          <p:cNvSpPr>
            <a:spLocks noEditPoints="1"/>
          </p:cNvSpPr>
          <p:nvPr/>
        </p:nvSpPr>
        <p:spPr bwMode="auto">
          <a:xfrm>
            <a:off x="966788" y="2460625"/>
            <a:ext cx="457200" cy="434975"/>
          </a:xfrm>
          <a:custGeom>
            <a:avLst/>
            <a:gdLst>
              <a:gd name="T0" fmla="*/ 2147483647 w 80"/>
              <a:gd name="T1" fmla="*/ 2147483647 h 76"/>
              <a:gd name="T2" fmla="*/ 2147483647 w 80"/>
              <a:gd name="T3" fmla="*/ 2147483647 h 76"/>
              <a:gd name="T4" fmla="*/ 2147483647 w 80"/>
              <a:gd name="T5" fmla="*/ 2147483647 h 76"/>
              <a:gd name="T6" fmla="*/ 2147483647 w 80"/>
              <a:gd name="T7" fmla="*/ 2147483647 h 76"/>
              <a:gd name="T8" fmla="*/ 2147483647 w 80"/>
              <a:gd name="T9" fmla="*/ 2147483647 h 76"/>
              <a:gd name="T10" fmla="*/ 0 w 80"/>
              <a:gd name="T11" fmla="*/ 2147483647 h 76"/>
              <a:gd name="T12" fmla="*/ 2147483647 w 80"/>
              <a:gd name="T13" fmla="*/ 2147483647 h 76"/>
              <a:gd name="T14" fmla="*/ 2147483647 w 80"/>
              <a:gd name="T15" fmla="*/ 2147483647 h 76"/>
              <a:gd name="T16" fmla="*/ 2147483647 w 80"/>
              <a:gd name="T17" fmla="*/ 2147483647 h 76"/>
              <a:gd name="T18" fmla="*/ 2147483647 w 80"/>
              <a:gd name="T19" fmla="*/ 2147483647 h 76"/>
              <a:gd name="T20" fmla="*/ 2147483647 w 80"/>
              <a:gd name="T21" fmla="*/ 2147483647 h 76"/>
              <a:gd name="T22" fmla="*/ 2147483647 w 80"/>
              <a:gd name="T23" fmla="*/ 2147483647 h 76"/>
              <a:gd name="T24" fmla="*/ 2147483647 w 80"/>
              <a:gd name="T25" fmla="*/ 2147483647 h 76"/>
              <a:gd name="T26" fmla="*/ 2147483647 w 80"/>
              <a:gd name="T27" fmla="*/ 2147483647 h 76"/>
              <a:gd name="T28" fmla="*/ 2147483647 w 80"/>
              <a:gd name="T29" fmla="*/ 2147483647 h 76"/>
              <a:gd name="T30" fmla="*/ 2147483647 w 80"/>
              <a:gd name="T31" fmla="*/ 2147483647 h 76"/>
              <a:gd name="T32" fmla="*/ 2147483647 w 80"/>
              <a:gd name="T33" fmla="*/ 2147483647 h 76"/>
              <a:gd name="T34" fmla="*/ 2147483647 w 80"/>
              <a:gd name="T35" fmla="*/ 2147483647 h 76"/>
              <a:gd name="T36" fmla="*/ 2147483647 w 80"/>
              <a:gd name="T37" fmla="*/ 2147483647 h 76"/>
              <a:gd name="T38" fmla="*/ 2147483647 w 80"/>
              <a:gd name="T39" fmla="*/ 2147483647 h 76"/>
              <a:gd name="T40" fmla="*/ 2147483647 w 80"/>
              <a:gd name="T41" fmla="*/ 2147483647 h 76"/>
              <a:gd name="T42" fmla="*/ 2147483647 w 80"/>
              <a:gd name="T43" fmla="*/ 2147483647 h 76"/>
              <a:gd name="T44" fmla="*/ 2147483647 w 80"/>
              <a:gd name="T45" fmla="*/ 2147483647 h 76"/>
              <a:gd name="T46" fmla="*/ 2147483647 w 80"/>
              <a:gd name="T47" fmla="*/ 2147483647 h 76"/>
              <a:gd name="T48" fmla="*/ 2147483647 w 80"/>
              <a:gd name="T49" fmla="*/ 2147483647 h 76"/>
              <a:gd name="T50" fmla="*/ 2147483647 w 80"/>
              <a:gd name="T51" fmla="*/ 2147483647 h 76"/>
              <a:gd name="T52" fmla="*/ 2147483647 w 80"/>
              <a:gd name="T53" fmla="*/ 2147483647 h 76"/>
              <a:gd name="T54" fmla="*/ 2147483647 w 80"/>
              <a:gd name="T55" fmla="*/ 2147483647 h 76"/>
              <a:gd name="T56" fmla="*/ 2147483647 w 80"/>
              <a:gd name="T57" fmla="*/ 2147483647 h 76"/>
              <a:gd name="T58" fmla="*/ 2147483647 w 80"/>
              <a:gd name="T59" fmla="*/ 2147483647 h 76"/>
              <a:gd name="T60" fmla="*/ 2147483647 w 80"/>
              <a:gd name="T61" fmla="*/ 2147483647 h 76"/>
              <a:gd name="T62" fmla="*/ 2147483647 w 80"/>
              <a:gd name="T63" fmla="*/ 2147483647 h 76"/>
              <a:gd name="T64" fmla="*/ 2147483647 w 80"/>
              <a:gd name="T65" fmla="*/ 2147483647 h 76"/>
              <a:gd name="T66" fmla="*/ 2147483647 w 80"/>
              <a:gd name="T67" fmla="*/ 2147483647 h 76"/>
              <a:gd name="T68" fmla="*/ 2147483647 w 80"/>
              <a:gd name="T69" fmla="*/ 2147483647 h 76"/>
              <a:gd name="T70" fmla="*/ 2147483647 w 80"/>
              <a:gd name="T71" fmla="*/ 0 h 76"/>
              <a:gd name="T72" fmla="*/ 2147483647 w 80"/>
              <a:gd name="T73" fmla="*/ 2147483647 h 76"/>
              <a:gd name="T74" fmla="*/ 2147483647 w 80"/>
              <a:gd name="T75" fmla="*/ 2147483647 h 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0" h="76">
                <a:moveTo>
                  <a:pt x="78" y="57"/>
                </a:moveTo>
                <a:cubicBezTo>
                  <a:pt x="17" y="57"/>
                  <a:pt x="17" y="57"/>
                  <a:pt x="17" y="57"/>
                </a:cubicBezTo>
                <a:cubicBezTo>
                  <a:pt x="16" y="57"/>
                  <a:pt x="15" y="58"/>
                  <a:pt x="15" y="60"/>
                </a:cubicBezTo>
                <a:cubicBezTo>
                  <a:pt x="15" y="74"/>
                  <a:pt x="15" y="74"/>
                  <a:pt x="15" y="74"/>
                </a:cubicBezTo>
                <a:cubicBezTo>
                  <a:pt x="15" y="75"/>
                  <a:pt x="16" y="76"/>
                  <a:pt x="17" y="76"/>
                </a:cubicBezTo>
                <a:cubicBezTo>
                  <a:pt x="78" y="76"/>
                  <a:pt x="78" y="76"/>
                  <a:pt x="78" y="76"/>
                </a:cubicBezTo>
                <a:cubicBezTo>
                  <a:pt x="79" y="76"/>
                  <a:pt x="80" y="75"/>
                  <a:pt x="80" y="74"/>
                </a:cubicBezTo>
                <a:cubicBezTo>
                  <a:pt x="80" y="60"/>
                  <a:pt x="80" y="60"/>
                  <a:pt x="80" y="60"/>
                </a:cubicBezTo>
                <a:cubicBezTo>
                  <a:pt x="80" y="58"/>
                  <a:pt x="79" y="57"/>
                  <a:pt x="78" y="57"/>
                </a:cubicBezTo>
                <a:close/>
                <a:moveTo>
                  <a:pt x="15" y="58"/>
                </a:moveTo>
                <a:cubicBezTo>
                  <a:pt x="2" y="58"/>
                  <a:pt x="2" y="58"/>
                  <a:pt x="2" y="58"/>
                </a:cubicBezTo>
                <a:cubicBezTo>
                  <a:pt x="1" y="58"/>
                  <a:pt x="0" y="59"/>
                  <a:pt x="0" y="60"/>
                </a:cubicBezTo>
                <a:cubicBezTo>
                  <a:pt x="0" y="74"/>
                  <a:pt x="0" y="74"/>
                  <a:pt x="0" y="74"/>
                </a:cubicBezTo>
                <a:cubicBezTo>
                  <a:pt x="0" y="74"/>
                  <a:pt x="1" y="75"/>
                  <a:pt x="2" y="75"/>
                </a:cubicBezTo>
                <a:cubicBezTo>
                  <a:pt x="15" y="75"/>
                  <a:pt x="15" y="75"/>
                  <a:pt x="15" y="75"/>
                </a:cubicBezTo>
                <a:cubicBezTo>
                  <a:pt x="14" y="75"/>
                  <a:pt x="14" y="74"/>
                  <a:pt x="14" y="74"/>
                </a:cubicBezTo>
                <a:cubicBezTo>
                  <a:pt x="14" y="60"/>
                  <a:pt x="14" y="60"/>
                  <a:pt x="14" y="60"/>
                </a:cubicBezTo>
                <a:cubicBezTo>
                  <a:pt x="14" y="59"/>
                  <a:pt x="14" y="58"/>
                  <a:pt x="15" y="58"/>
                </a:cubicBezTo>
                <a:close/>
                <a:moveTo>
                  <a:pt x="14" y="74"/>
                </a:moveTo>
                <a:cubicBezTo>
                  <a:pt x="2" y="74"/>
                  <a:pt x="2" y="74"/>
                  <a:pt x="2" y="74"/>
                </a:cubicBezTo>
                <a:cubicBezTo>
                  <a:pt x="1" y="74"/>
                  <a:pt x="1" y="74"/>
                  <a:pt x="1" y="74"/>
                </a:cubicBezTo>
                <a:cubicBezTo>
                  <a:pt x="1" y="60"/>
                  <a:pt x="1" y="60"/>
                  <a:pt x="1" y="60"/>
                </a:cubicBezTo>
                <a:cubicBezTo>
                  <a:pt x="1" y="59"/>
                  <a:pt x="1" y="59"/>
                  <a:pt x="2" y="59"/>
                </a:cubicBezTo>
                <a:cubicBezTo>
                  <a:pt x="14" y="59"/>
                  <a:pt x="14" y="59"/>
                  <a:pt x="14" y="59"/>
                </a:cubicBezTo>
                <a:cubicBezTo>
                  <a:pt x="14" y="59"/>
                  <a:pt x="14" y="59"/>
                  <a:pt x="14" y="60"/>
                </a:cubicBezTo>
                <a:cubicBezTo>
                  <a:pt x="14" y="74"/>
                  <a:pt x="14" y="74"/>
                  <a:pt x="14" y="74"/>
                </a:cubicBezTo>
                <a:cubicBezTo>
                  <a:pt x="14" y="74"/>
                  <a:pt x="14" y="74"/>
                  <a:pt x="14" y="74"/>
                </a:cubicBezTo>
                <a:close/>
                <a:moveTo>
                  <a:pt x="5" y="24"/>
                </a:moveTo>
                <a:cubicBezTo>
                  <a:pt x="6" y="25"/>
                  <a:pt x="7" y="25"/>
                  <a:pt x="8" y="25"/>
                </a:cubicBezTo>
                <a:cubicBezTo>
                  <a:pt x="11" y="25"/>
                  <a:pt x="14" y="24"/>
                  <a:pt x="17" y="23"/>
                </a:cubicBezTo>
                <a:cubicBezTo>
                  <a:pt x="20" y="22"/>
                  <a:pt x="22" y="22"/>
                  <a:pt x="24" y="22"/>
                </a:cubicBezTo>
                <a:cubicBezTo>
                  <a:pt x="22" y="23"/>
                  <a:pt x="17" y="25"/>
                  <a:pt x="14" y="26"/>
                </a:cubicBezTo>
                <a:cubicBezTo>
                  <a:pt x="11" y="27"/>
                  <a:pt x="9" y="28"/>
                  <a:pt x="8" y="29"/>
                </a:cubicBezTo>
                <a:cubicBezTo>
                  <a:pt x="7" y="30"/>
                  <a:pt x="6" y="30"/>
                  <a:pt x="6" y="31"/>
                </a:cubicBezTo>
                <a:cubicBezTo>
                  <a:pt x="5" y="32"/>
                  <a:pt x="4" y="33"/>
                  <a:pt x="4" y="35"/>
                </a:cubicBezTo>
                <a:cubicBezTo>
                  <a:pt x="4" y="35"/>
                  <a:pt x="4" y="35"/>
                  <a:pt x="5" y="36"/>
                </a:cubicBezTo>
                <a:cubicBezTo>
                  <a:pt x="5" y="37"/>
                  <a:pt x="6" y="38"/>
                  <a:pt x="7" y="39"/>
                </a:cubicBezTo>
                <a:cubicBezTo>
                  <a:pt x="9" y="40"/>
                  <a:pt x="11" y="40"/>
                  <a:pt x="13" y="40"/>
                </a:cubicBezTo>
                <a:cubicBezTo>
                  <a:pt x="16" y="41"/>
                  <a:pt x="20" y="41"/>
                  <a:pt x="22" y="41"/>
                </a:cubicBezTo>
                <a:cubicBezTo>
                  <a:pt x="23" y="41"/>
                  <a:pt x="24" y="41"/>
                  <a:pt x="24" y="41"/>
                </a:cubicBezTo>
                <a:cubicBezTo>
                  <a:pt x="24" y="42"/>
                  <a:pt x="22" y="43"/>
                  <a:pt x="21" y="43"/>
                </a:cubicBezTo>
                <a:cubicBezTo>
                  <a:pt x="17" y="45"/>
                  <a:pt x="13" y="46"/>
                  <a:pt x="10" y="47"/>
                </a:cubicBezTo>
                <a:cubicBezTo>
                  <a:pt x="6" y="47"/>
                  <a:pt x="3" y="48"/>
                  <a:pt x="3" y="48"/>
                </a:cubicBezTo>
                <a:cubicBezTo>
                  <a:pt x="4" y="53"/>
                  <a:pt x="4" y="53"/>
                  <a:pt x="4" y="53"/>
                </a:cubicBezTo>
                <a:cubicBezTo>
                  <a:pt x="4" y="53"/>
                  <a:pt x="4" y="53"/>
                  <a:pt x="4" y="53"/>
                </a:cubicBezTo>
                <a:cubicBezTo>
                  <a:pt x="4" y="53"/>
                  <a:pt x="10" y="52"/>
                  <a:pt x="16" y="51"/>
                </a:cubicBezTo>
                <a:cubicBezTo>
                  <a:pt x="19" y="50"/>
                  <a:pt x="23" y="49"/>
                  <a:pt x="25" y="47"/>
                </a:cubicBezTo>
                <a:cubicBezTo>
                  <a:pt x="26" y="47"/>
                  <a:pt x="27" y="46"/>
                  <a:pt x="28" y="45"/>
                </a:cubicBezTo>
                <a:cubicBezTo>
                  <a:pt x="29" y="44"/>
                  <a:pt x="30" y="42"/>
                  <a:pt x="30" y="41"/>
                </a:cubicBezTo>
                <a:cubicBezTo>
                  <a:pt x="30" y="41"/>
                  <a:pt x="30" y="41"/>
                  <a:pt x="30" y="41"/>
                </a:cubicBezTo>
                <a:cubicBezTo>
                  <a:pt x="30" y="40"/>
                  <a:pt x="30" y="40"/>
                  <a:pt x="30" y="40"/>
                </a:cubicBezTo>
                <a:cubicBezTo>
                  <a:pt x="30" y="40"/>
                  <a:pt x="30" y="40"/>
                  <a:pt x="30" y="40"/>
                </a:cubicBezTo>
                <a:cubicBezTo>
                  <a:pt x="30" y="39"/>
                  <a:pt x="29" y="37"/>
                  <a:pt x="28" y="37"/>
                </a:cubicBezTo>
                <a:cubicBezTo>
                  <a:pt x="26" y="36"/>
                  <a:pt x="24" y="35"/>
                  <a:pt x="22" y="35"/>
                </a:cubicBezTo>
                <a:cubicBezTo>
                  <a:pt x="19" y="35"/>
                  <a:pt x="16" y="35"/>
                  <a:pt x="13" y="35"/>
                </a:cubicBezTo>
                <a:cubicBezTo>
                  <a:pt x="12" y="35"/>
                  <a:pt x="11" y="35"/>
                  <a:pt x="10" y="34"/>
                </a:cubicBezTo>
                <a:cubicBezTo>
                  <a:pt x="10" y="34"/>
                  <a:pt x="11" y="34"/>
                  <a:pt x="11" y="34"/>
                </a:cubicBezTo>
                <a:cubicBezTo>
                  <a:pt x="12" y="33"/>
                  <a:pt x="17" y="31"/>
                  <a:pt x="21" y="29"/>
                </a:cubicBezTo>
                <a:cubicBezTo>
                  <a:pt x="23" y="28"/>
                  <a:pt x="25" y="28"/>
                  <a:pt x="27" y="26"/>
                </a:cubicBezTo>
                <a:cubicBezTo>
                  <a:pt x="28" y="26"/>
                  <a:pt x="28" y="25"/>
                  <a:pt x="29" y="24"/>
                </a:cubicBezTo>
                <a:cubicBezTo>
                  <a:pt x="30" y="24"/>
                  <a:pt x="30" y="22"/>
                  <a:pt x="30" y="21"/>
                </a:cubicBezTo>
                <a:cubicBezTo>
                  <a:pt x="30" y="21"/>
                  <a:pt x="30" y="20"/>
                  <a:pt x="30" y="20"/>
                </a:cubicBezTo>
                <a:cubicBezTo>
                  <a:pt x="30" y="18"/>
                  <a:pt x="29" y="17"/>
                  <a:pt x="27" y="17"/>
                </a:cubicBezTo>
                <a:cubicBezTo>
                  <a:pt x="26" y="16"/>
                  <a:pt x="25" y="16"/>
                  <a:pt x="24" y="16"/>
                </a:cubicBezTo>
                <a:cubicBezTo>
                  <a:pt x="22" y="16"/>
                  <a:pt x="19" y="17"/>
                  <a:pt x="16" y="18"/>
                </a:cubicBezTo>
                <a:cubicBezTo>
                  <a:pt x="13" y="18"/>
                  <a:pt x="10" y="19"/>
                  <a:pt x="8" y="19"/>
                </a:cubicBezTo>
                <a:cubicBezTo>
                  <a:pt x="8" y="19"/>
                  <a:pt x="8" y="19"/>
                  <a:pt x="8" y="19"/>
                </a:cubicBezTo>
                <a:cubicBezTo>
                  <a:pt x="8" y="19"/>
                  <a:pt x="8" y="17"/>
                  <a:pt x="10" y="16"/>
                </a:cubicBezTo>
                <a:cubicBezTo>
                  <a:pt x="12" y="14"/>
                  <a:pt x="15" y="11"/>
                  <a:pt x="18" y="9"/>
                </a:cubicBezTo>
                <a:cubicBezTo>
                  <a:pt x="20" y="8"/>
                  <a:pt x="21" y="7"/>
                  <a:pt x="22" y="6"/>
                </a:cubicBezTo>
                <a:cubicBezTo>
                  <a:pt x="23" y="5"/>
                  <a:pt x="23" y="5"/>
                  <a:pt x="23" y="5"/>
                </a:cubicBezTo>
                <a:cubicBezTo>
                  <a:pt x="20" y="0"/>
                  <a:pt x="20" y="0"/>
                  <a:pt x="20" y="0"/>
                </a:cubicBezTo>
                <a:cubicBezTo>
                  <a:pt x="20" y="0"/>
                  <a:pt x="16" y="3"/>
                  <a:pt x="12" y="7"/>
                </a:cubicBezTo>
                <a:cubicBezTo>
                  <a:pt x="9" y="8"/>
                  <a:pt x="7" y="10"/>
                  <a:pt x="5" y="12"/>
                </a:cubicBezTo>
                <a:cubicBezTo>
                  <a:pt x="4" y="15"/>
                  <a:pt x="2" y="17"/>
                  <a:pt x="2" y="19"/>
                </a:cubicBezTo>
                <a:cubicBezTo>
                  <a:pt x="2" y="20"/>
                  <a:pt x="2" y="21"/>
                  <a:pt x="2" y="22"/>
                </a:cubicBezTo>
                <a:cubicBezTo>
                  <a:pt x="3" y="23"/>
                  <a:pt x="4" y="24"/>
                  <a:pt x="5" y="24"/>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29" name="Freeform 274"/>
          <p:cNvSpPr>
            <a:spLocks noEditPoints="1"/>
          </p:cNvSpPr>
          <p:nvPr/>
        </p:nvSpPr>
        <p:spPr bwMode="auto">
          <a:xfrm>
            <a:off x="2760663" y="2414588"/>
            <a:ext cx="561975" cy="527050"/>
          </a:xfrm>
          <a:custGeom>
            <a:avLst/>
            <a:gdLst>
              <a:gd name="T0" fmla="*/ 2147483647 w 98"/>
              <a:gd name="T1" fmla="*/ 2147483647 h 92"/>
              <a:gd name="T2" fmla="*/ 2147483647 w 98"/>
              <a:gd name="T3" fmla="*/ 0 h 92"/>
              <a:gd name="T4" fmla="*/ 2147483647 w 98"/>
              <a:gd name="T5" fmla="*/ 0 h 92"/>
              <a:gd name="T6" fmla="*/ 2147483647 w 98"/>
              <a:gd name="T7" fmla="*/ 2147483647 h 92"/>
              <a:gd name="T8" fmla="*/ 2147483647 w 98"/>
              <a:gd name="T9" fmla="*/ 2147483647 h 92"/>
              <a:gd name="T10" fmla="*/ 2147483647 w 98"/>
              <a:gd name="T11" fmla="*/ 2147483647 h 92"/>
              <a:gd name="T12" fmla="*/ 2147483647 w 98"/>
              <a:gd name="T13" fmla="*/ 2147483647 h 92"/>
              <a:gd name="T14" fmla="*/ 2147483647 w 98"/>
              <a:gd name="T15" fmla="*/ 2147483647 h 92"/>
              <a:gd name="T16" fmla="*/ 2147483647 w 98"/>
              <a:gd name="T17" fmla="*/ 2147483647 h 92"/>
              <a:gd name="T18" fmla="*/ 2147483647 w 98"/>
              <a:gd name="T19" fmla="*/ 2147483647 h 92"/>
              <a:gd name="T20" fmla="*/ 2147483647 w 98"/>
              <a:gd name="T21" fmla="*/ 2147483647 h 92"/>
              <a:gd name="T22" fmla="*/ 2147483647 w 98"/>
              <a:gd name="T23" fmla="*/ 2147483647 h 92"/>
              <a:gd name="T24" fmla="*/ 2147483647 w 98"/>
              <a:gd name="T25" fmla="*/ 2147483647 h 92"/>
              <a:gd name="T26" fmla="*/ 2147483647 w 98"/>
              <a:gd name="T27" fmla="*/ 2147483647 h 92"/>
              <a:gd name="T28" fmla="*/ 2147483647 w 98"/>
              <a:gd name="T29" fmla="*/ 2147483647 h 92"/>
              <a:gd name="T30" fmla="*/ 2147483647 w 98"/>
              <a:gd name="T31" fmla="*/ 2147483647 h 92"/>
              <a:gd name="T32" fmla="*/ 2147483647 w 98"/>
              <a:gd name="T33" fmla="*/ 2147483647 h 92"/>
              <a:gd name="T34" fmla="*/ 2147483647 w 98"/>
              <a:gd name="T35" fmla="*/ 2147483647 h 92"/>
              <a:gd name="T36" fmla="*/ 0 w 98"/>
              <a:gd name="T37" fmla="*/ 2147483647 h 92"/>
              <a:gd name="T38" fmla="*/ 0 w 98"/>
              <a:gd name="T39" fmla="*/ 2147483647 h 92"/>
              <a:gd name="T40" fmla="*/ 2147483647 w 98"/>
              <a:gd name="T41" fmla="*/ 2147483647 h 92"/>
              <a:gd name="T42" fmla="*/ 2147483647 w 98"/>
              <a:gd name="T43" fmla="*/ 2147483647 h 92"/>
              <a:gd name="T44" fmla="*/ 2147483647 w 98"/>
              <a:gd name="T45" fmla="*/ 2147483647 h 92"/>
              <a:gd name="T46" fmla="*/ 2147483647 w 98"/>
              <a:gd name="T47" fmla="*/ 2147483647 h 92"/>
              <a:gd name="T48" fmla="*/ 0 w 98"/>
              <a:gd name="T49" fmla="*/ 2147483647 h 92"/>
              <a:gd name="T50" fmla="*/ 2147483647 w 98"/>
              <a:gd name="T51" fmla="*/ 2147483647 h 92"/>
              <a:gd name="T52" fmla="*/ 2147483647 w 98"/>
              <a:gd name="T53" fmla="*/ 2147483647 h 92"/>
              <a:gd name="T54" fmla="*/ 2147483647 w 98"/>
              <a:gd name="T55" fmla="*/ 2147483647 h 92"/>
              <a:gd name="T56" fmla="*/ 2147483647 w 98"/>
              <a:gd name="T57" fmla="*/ 2147483647 h 92"/>
              <a:gd name="T58" fmla="*/ 2147483647 w 98"/>
              <a:gd name="T59" fmla="*/ 2147483647 h 92"/>
              <a:gd name="T60" fmla="*/ 2147483647 w 98"/>
              <a:gd name="T61" fmla="*/ 2147483647 h 92"/>
              <a:gd name="T62" fmla="*/ 2147483647 w 98"/>
              <a:gd name="T63" fmla="*/ 2147483647 h 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 h="92">
                <a:moveTo>
                  <a:pt x="66" y="15"/>
                </a:moveTo>
                <a:cubicBezTo>
                  <a:pt x="66" y="6"/>
                  <a:pt x="59" y="0"/>
                  <a:pt x="51" y="0"/>
                </a:cubicBezTo>
                <a:cubicBezTo>
                  <a:pt x="47" y="0"/>
                  <a:pt x="47" y="0"/>
                  <a:pt x="47" y="0"/>
                </a:cubicBezTo>
                <a:cubicBezTo>
                  <a:pt x="39" y="0"/>
                  <a:pt x="32" y="6"/>
                  <a:pt x="32" y="15"/>
                </a:cubicBezTo>
                <a:cubicBezTo>
                  <a:pt x="32" y="20"/>
                  <a:pt x="32" y="20"/>
                  <a:pt x="32" y="20"/>
                </a:cubicBezTo>
                <a:cubicBezTo>
                  <a:pt x="25" y="20"/>
                  <a:pt x="25" y="20"/>
                  <a:pt x="25" y="20"/>
                </a:cubicBezTo>
                <a:cubicBezTo>
                  <a:pt x="25" y="92"/>
                  <a:pt x="25" y="92"/>
                  <a:pt x="25" y="92"/>
                </a:cubicBezTo>
                <a:cubicBezTo>
                  <a:pt x="73" y="92"/>
                  <a:pt x="73" y="92"/>
                  <a:pt x="73" y="92"/>
                </a:cubicBezTo>
                <a:cubicBezTo>
                  <a:pt x="73" y="20"/>
                  <a:pt x="73" y="20"/>
                  <a:pt x="73" y="20"/>
                </a:cubicBezTo>
                <a:cubicBezTo>
                  <a:pt x="66" y="20"/>
                  <a:pt x="66" y="20"/>
                  <a:pt x="66" y="20"/>
                </a:cubicBezTo>
                <a:lnTo>
                  <a:pt x="66" y="15"/>
                </a:lnTo>
                <a:close/>
                <a:moveTo>
                  <a:pt x="60" y="20"/>
                </a:moveTo>
                <a:cubicBezTo>
                  <a:pt x="38" y="20"/>
                  <a:pt x="38" y="20"/>
                  <a:pt x="38" y="20"/>
                </a:cubicBezTo>
                <a:cubicBezTo>
                  <a:pt x="38" y="15"/>
                  <a:pt x="38" y="15"/>
                  <a:pt x="38" y="15"/>
                </a:cubicBezTo>
                <a:cubicBezTo>
                  <a:pt x="38" y="10"/>
                  <a:pt x="42" y="5"/>
                  <a:pt x="47" y="5"/>
                </a:cubicBezTo>
                <a:cubicBezTo>
                  <a:pt x="51" y="5"/>
                  <a:pt x="51" y="5"/>
                  <a:pt x="51" y="5"/>
                </a:cubicBezTo>
                <a:cubicBezTo>
                  <a:pt x="56" y="5"/>
                  <a:pt x="60" y="10"/>
                  <a:pt x="60" y="15"/>
                </a:cubicBezTo>
                <a:lnTo>
                  <a:pt x="60" y="20"/>
                </a:lnTo>
                <a:close/>
                <a:moveTo>
                  <a:pt x="0" y="33"/>
                </a:moveTo>
                <a:cubicBezTo>
                  <a:pt x="0" y="79"/>
                  <a:pt x="0" y="79"/>
                  <a:pt x="0" y="79"/>
                </a:cubicBezTo>
                <a:cubicBezTo>
                  <a:pt x="0" y="86"/>
                  <a:pt x="6" y="92"/>
                  <a:pt x="14" y="92"/>
                </a:cubicBezTo>
                <a:cubicBezTo>
                  <a:pt x="14" y="92"/>
                  <a:pt x="14" y="92"/>
                  <a:pt x="14" y="92"/>
                </a:cubicBezTo>
                <a:cubicBezTo>
                  <a:pt x="14" y="20"/>
                  <a:pt x="14" y="20"/>
                  <a:pt x="14" y="20"/>
                </a:cubicBezTo>
                <a:cubicBezTo>
                  <a:pt x="14" y="20"/>
                  <a:pt x="14" y="20"/>
                  <a:pt x="14" y="20"/>
                </a:cubicBezTo>
                <a:cubicBezTo>
                  <a:pt x="6" y="20"/>
                  <a:pt x="0" y="26"/>
                  <a:pt x="0" y="33"/>
                </a:cubicBezTo>
                <a:close/>
                <a:moveTo>
                  <a:pt x="84" y="20"/>
                </a:moveTo>
                <a:cubicBezTo>
                  <a:pt x="84" y="20"/>
                  <a:pt x="84" y="20"/>
                  <a:pt x="84" y="20"/>
                </a:cubicBezTo>
                <a:cubicBezTo>
                  <a:pt x="84" y="92"/>
                  <a:pt x="84" y="92"/>
                  <a:pt x="84" y="92"/>
                </a:cubicBezTo>
                <a:cubicBezTo>
                  <a:pt x="84" y="92"/>
                  <a:pt x="84" y="92"/>
                  <a:pt x="84" y="92"/>
                </a:cubicBezTo>
                <a:cubicBezTo>
                  <a:pt x="92" y="92"/>
                  <a:pt x="98" y="86"/>
                  <a:pt x="98" y="79"/>
                </a:cubicBezTo>
                <a:cubicBezTo>
                  <a:pt x="98" y="33"/>
                  <a:pt x="98" y="33"/>
                  <a:pt x="98" y="33"/>
                </a:cubicBezTo>
                <a:cubicBezTo>
                  <a:pt x="98" y="26"/>
                  <a:pt x="92" y="20"/>
                  <a:pt x="84" y="20"/>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0" name="Freeform 275"/>
          <p:cNvSpPr>
            <a:spLocks noEditPoints="1"/>
          </p:cNvSpPr>
          <p:nvPr/>
        </p:nvSpPr>
        <p:spPr bwMode="auto">
          <a:xfrm>
            <a:off x="1865313" y="2454275"/>
            <a:ext cx="454025" cy="447675"/>
          </a:xfrm>
          <a:custGeom>
            <a:avLst/>
            <a:gdLst>
              <a:gd name="T0" fmla="*/ 2147483647 w 79"/>
              <a:gd name="T1" fmla="*/ 2147483647 h 78"/>
              <a:gd name="T2" fmla="*/ 2147483647 w 79"/>
              <a:gd name="T3" fmla="*/ 2147483647 h 78"/>
              <a:gd name="T4" fmla="*/ 2147483647 w 79"/>
              <a:gd name="T5" fmla="*/ 2147483647 h 78"/>
              <a:gd name="T6" fmla="*/ 2147483647 w 79"/>
              <a:gd name="T7" fmla="*/ 2147483647 h 78"/>
              <a:gd name="T8" fmla="*/ 2147483647 w 79"/>
              <a:gd name="T9" fmla="*/ 2147483647 h 78"/>
              <a:gd name="T10" fmla="*/ 2147483647 w 79"/>
              <a:gd name="T11" fmla="*/ 2147483647 h 78"/>
              <a:gd name="T12" fmla="*/ 2147483647 w 79"/>
              <a:gd name="T13" fmla="*/ 2147483647 h 78"/>
              <a:gd name="T14" fmla="*/ 2147483647 w 79"/>
              <a:gd name="T15" fmla="*/ 2147483647 h 78"/>
              <a:gd name="T16" fmla="*/ 2147483647 w 79"/>
              <a:gd name="T17" fmla="*/ 0 h 78"/>
              <a:gd name="T18" fmla="*/ 2147483647 w 79"/>
              <a:gd name="T19" fmla="*/ 0 h 78"/>
              <a:gd name="T20" fmla="*/ 0 w 79"/>
              <a:gd name="T21" fmla="*/ 2147483647 h 78"/>
              <a:gd name="T22" fmla="*/ 0 w 79"/>
              <a:gd name="T23" fmla="*/ 2147483647 h 78"/>
              <a:gd name="T24" fmla="*/ 2147483647 w 79"/>
              <a:gd name="T25" fmla="*/ 2147483647 h 78"/>
              <a:gd name="T26" fmla="*/ 2147483647 w 79"/>
              <a:gd name="T27" fmla="*/ 2147483647 h 78"/>
              <a:gd name="T28" fmla="*/ 2147483647 w 79"/>
              <a:gd name="T29" fmla="*/ 2147483647 h 78"/>
              <a:gd name="T30" fmla="*/ 2147483647 w 79"/>
              <a:gd name="T31" fmla="*/ 2147483647 h 78"/>
              <a:gd name="T32" fmla="*/ 2147483647 w 79"/>
              <a:gd name="T33" fmla="*/ 2147483647 h 78"/>
              <a:gd name="T34" fmla="*/ 2147483647 w 79"/>
              <a:gd name="T35" fmla="*/ 2147483647 h 78"/>
              <a:gd name="T36" fmla="*/ 2147483647 w 79"/>
              <a:gd name="T37" fmla="*/ 2147483647 h 78"/>
              <a:gd name="T38" fmla="*/ 2147483647 w 79"/>
              <a:gd name="T39" fmla="*/ 2147483647 h 78"/>
              <a:gd name="T40" fmla="*/ 2147483647 w 79"/>
              <a:gd name="T41" fmla="*/ 2147483647 h 78"/>
              <a:gd name="T42" fmla="*/ 2147483647 w 79"/>
              <a:gd name="T43" fmla="*/ 2147483647 h 78"/>
              <a:gd name="T44" fmla="*/ 2147483647 w 79"/>
              <a:gd name="T45" fmla="*/ 2147483647 h 78"/>
              <a:gd name="T46" fmla="*/ 2147483647 w 79"/>
              <a:gd name="T47" fmla="*/ 2147483647 h 78"/>
              <a:gd name="T48" fmla="*/ 2147483647 w 79"/>
              <a:gd name="T49" fmla="*/ 2147483647 h 78"/>
              <a:gd name="T50" fmla="*/ 2147483647 w 79"/>
              <a:gd name="T51" fmla="*/ 2147483647 h 78"/>
              <a:gd name="T52" fmla="*/ 2147483647 w 79"/>
              <a:gd name="T53" fmla="*/ 2147483647 h 78"/>
              <a:gd name="T54" fmla="*/ 2147483647 w 79"/>
              <a:gd name="T55" fmla="*/ 2147483647 h 78"/>
              <a:gd name="T56" fmla="*/ 2147483647 w 79"/>
              <a:gd name="T57" fmla="*/ 2147483647 h 78"/>
              <a:gd name="T58" fmla="*/ 2147483647 w 79"/>
              <a:gd name="T59" fmla="*/ 2147483647 h 78"/>
              <a:gd name="T60" fmla="*/ 2147483647 w 79"/>
              <a:gd name="T61" fmla="*/ 2147483647 h 78"/>
              <a:gd name="T62" fmla="*/ 2147483647 w 79"/>
              <a:gd name="T63" fmla="*/ 2147483647 h 78"/>
              <a:gd name="T64" fmla="*/ 2147483647 w 79"/>
              <a:gd name="T65" fmla="*/ 2147483647 h 78"/>
              <a:gd name="T66" fmla="*/ 2147483647 w 79"/>
              <a:gd name="T67" fmla="*/ 2147483647 h 78"/>
              <a:gd name="T68" fmla="*/ 2147483647 w 79"/>
              <a:gd name="T69" fmla="*/ 2147483647 h 78"/>
              <a:gd name="T70" fmla="*/ 2147483647 w 79"/>
              <a:gd name="T71" fmla="*/ 2147483647 h 78"/>
              <a:gd name="T72" fmla="*/ 2147483647 w 79"/>
              <a:gd name="T73" fmla="*/ 2147483647 h 78"/>
              <a:gd name="T74" fmla="*/ 2147483647 w 79"/>
              <a:gd name="T75" fmla="*/ 2147483647 h 78"/>
              <a:gd name="T76" fmla="*/ 2147483647 w 79"/>
              <a:gd name="T77" fmla="*/ 2147483647 h 78"/>
              <a:gd name="T78" fmla="*/ 2147483647 w 79"/>
              <a:gd name="T79" fmla="*/ 2147483647 h 78"/>
              <a:gd name="T80" fmla="*/ 2147483647 w 79"/>
              <a:gd name="T81" fmla="*/ 2147483647 h 78"/>
              <a:gd name="T82" fmla="*/ 2147483647 w 79"/>
              <a:gd name="T83" fmla="*/ 2147483647 h 78"/>
              <a:gd name="T84" fmla="*/ 2147483647 w 79"/>
              <a:gd name="T85" fmla="*/ 2147483647 h 78"/>
              <a:gd name="T86" fmla="*/ 2147483647 w 79"/>
              <a:gd name="T87" fmla="*/ 2147483647 h 78"/>
              <a:gd name="T88" fmla="*/ 2147483647 w 79"/>
              <a:gd name="T89" fmla="*/ 2147483647 h 78"/>
              <a:gd name="T90" fmla="*/ 2147483647 w 79"/>
              <a:gd name="T91" fmla="*/ 2147483647 h 78"/>
              <a:gd name="T92" fmla="*/ 2147483647 w 79"/>
              <a:gd name="T93" fmla="*/ 2147483647 h 78"/>
              <a:gd name="T94" fmla="*/ 2147483647 w 79"/>
              <a:gd name="T95" fmla="*/ 2147483647 h 78"/>
              <a:gd name="T96" fmla="*/ 2147483647 w 79"/>
              <a:gd name="T97" fmla="*/ 2147483647 h 78"/>
              <a:gd name="T98" fmla="*/ 2147483647 w 79"/>
              <a:gd name="T99" fmla="*/ 2147483647 h 78"/>
              <a:gd name="T100" fmla="*/ 2147483647 w 79"/>
              <a:gd name="T101" fmla="*/ 2147483647 h 78"/>
              <a:gd name="T102" fmla="*/ 2147483647 w 79"/>
              <a:gd name="T103" fmla="*/ 2147483647 h 78"/>
              <a:gd name="T104" fmla="*/ 2147483647 w 79"/>
              <a:gd name="T105" fmla="*/ 2147483647 h 78"/>
              <a:gd name="T106" fmla="*/ 2147483647 w 79"/>
              <a:gd name="T107" fmla="*/ 2147483647 h 78"/>
              <a:gd name="T108" fmla="*/ 2147483647 w 79"/>
              <a:gd name="T109" fmla="*/ 2147483647 h 78"/>
              <a:gd name="T110" fmla="*/ 2147483647 w 79"/>
              <a:gd name="T111" fmla="*/ 2147483647 h 78"/>
              <a:gd name="T112" fmla="*/ 2147483647 w 79"/>
              <a:gd name="T113" fmla="*/ 2147483647 h 78"/>
              <a:gd name="T114" fmla="*/ 2147483647 w 79"/>
              <a:gd name="T115" fmla="*/ 2147483647 h 78"/>
              <a:gd name="T116" fmla="*/ 2147483647 w 79"/>
              <a:gd name="T117" fmla="*/ 2147483647 h 78"/>
              <a:gd name="T118" fmla="*/ 2147483647 w 79"/>
              <a:gd name="T119" fmla="*/ 2147483647 h 78"/>
              <a:gd name="T120" fmla="*/ 2147483647 w 79"/>
              <a:gd name="T121" fmla="*/ 2147483647 h 78"/>
              <a:gd name="T122" fmla="*/ 2147483647 w 79"/>
              <a:gd name="T123" fmla="*/ 2147483647 h 78"/>
              <a:gd name="T124" fmla="*/ 2147483647 w 79"/>
              <a:gd name="T125" fmla="*/ 2147483647 h 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9" h="78">
                <a:moveTo>
                  <a:pt x="78" y="46"/>
                </a:moveTo>
                <a:cubicBezTo>
                  <a:pt x="76" y="40"/>
                  <a:pt x="72" y="34"/>
                  <a:pt x="68" y="28"/>
                </a:cubicBezTo>
                <a:cubicBezTo>
                  <a:pt x="68" y="28"/>
                  <a:pt x="68" y="28"/>
                  <a:pt x="68" y="28"/>
                </a:cubicBezTo>
                <a:cubicBezTo>
                  <a:pt x="68" y="28"/>
                  <a:pt x="67" y="27"/>
                  <a:pt x="67" y="27"/>
                </a:cubicBezTo>
                <a:cubicBezTo>
                  <a:pt x="67" y="27"/>
                  <a:pt x="67" y="27"/>
                  <a:pt x="67" y="27"/>
                </a:cubicBezTo>
                <a:cubicBezTo>
                  <a:pt x="52" y="13"/>
                  <a:pt x="52" y="13"/>
                  <a:pt x="52" y="13"/>
                </a:cubicBezTo>
                <a:cubicBezTo>
                  <a:pt x="52" y="13"/>
                  <a:pt x="52" y="13"/>
                  <a:pt x="52" y="13"/>
                </a:cubicBezTo>
                <a:cubicBezTo>
                  <a:pt x="52" y="5"/>
                  <a:pt x="52" y="5"/>
                  <a:pt x="52" y="5"/>
                </a:cubicBezTo>
                <a:cubicBezTo>
                  <a:pt x="52" y="2"/>
                  <a:pt x="50" y="0"/>
                  <a:pt x="47" y="0"/>
                </a:cubicBezTo>
                <a:cubicBezTo>
                  <a:pt x="5" y="0"/>
                  <a:pt x="5" y="0"/>
                  <a:pt x="5" y="0"/>
                </a:cubicBezTo>
                <a:cubicBezTo>
                  <a:pt x="2" y="0"/>
                  <a:pt x="0" y="2"/>
                  <a:pt x="0" y="5"/>
                </a:cubicBezTo>
                <a:cubicBezTo>
                  <a:pt x="0" y="73"/>
                  <a:pt x="0" y="73"/>
                  <a:pt x="0" y="73"/>
                </a:cubicBezTo>
                <a:cubicBezTo>
                  <a:pt x="0" y="76"/>
                  <a:pt x="2" y="78"/>
                  <a:pt x="5" y="78"/>
                </a:cubicBezTo>
                <a:cubicBezTo>
                  <a:pt x="47" y="78"/>
                  <a:pt x="47" y="78"/>
                  <a:pt x="47" y="78"/>
                </a:cubicBezTo>
                <a:cubicBezTo>
                  <a:pt x="50" y="78"/>
                  <a:pt x="52" y="76"/>
                  <a:pt x="52" y="73"/>
                </a:cubicBezTo>
                <a:cubicBezTo>
                  <a:pt x="52" y="46"/>
                  <a:pt x="52" y="46"/>
                  <a:pt x="52" y="46"/>
                </a:cubicBezTo>
                <a:cubicBezTo>
                  <a:pt x="53" y="46"/>
                  <a:pt x="53" y="47"/>
                  <a:pt x="53" y="47"/>
                </a:cubicBezTo>
                <a:cubicBezTo>
                  <a:pt x="54" y="50"/>
                  <a:pt x="55" y="55"/>
                  <a:pt x="55" y="59"/>
                </a:cubicBezTo>
                <a:cubicBezTo>
                  <a:pt x="56" y="64"/>
                  <a:pt x="57" y="69"/>
                  <a:pt x="61" y="72"/>
                </a:cubicBezTo>
                <a:cubicBezTo>
                  <a:pt x="63" y="74"/>
                  <a:pt x="66" y="76"/>
                  <a:pt x="68" y="76"/>
                </a:cubicBezTo>
                <a:cubicBezTo>
                  <a:pt x="68" y="76"/>
                  <a:pt x="68" y="76"/>
                  <a:pt x="68" y="76"/>
                </a:cubicBezTo>
                <a:cubicBezTo>
                  <a:pt x="71" y="76"/>
                  <a:pt x="72" y="75"/>
                  <a:pt x="74" y="73"/>
                </a:cubicBezTo>
                <a:cubicBezTo>
                  <a:pt x="78" y="69"/>
                  <a:pt x="79" y="61"/>
                  <a:pt x="79" y="55"/>
                </a:cubicBezTo>
                <a:cubicBezTo>
                  <a:pt x="79" y="51"/>
                  <a:pt x="79" y="48"/>
                  <a:pt x="78" y="46"/>
                </a:cubicBezTo>
                <a:close/>
                <a:moveTo>
                  <a:pt x="44" y="30"/>
                </a:moveTo>
                <a:cubicBezTo>
                  <a:pt x="44" y="32"/>
                  <a:pt x="42" y="35"/>
                  <a:pt x="39" y="35"/>
                </a:cubicBezTo>
                <a:cubicBezTo>
                  <a:pt x="13" y="35"/>
                  <a:pt x="13" y="35"/>
                  <a:pt x="13" y="35"/>
                </a:cubicBezTo>
                <a:cubicBezTo>
                  <a:pt x="10" y="35"/>
                  <a:pt x="8" y="32"/>
                  <a:pt x="8" y="30"/>
                </a:cubicBezTo>
                <a:cubicBezTo>
                  <a:pt x="8" y="13"/>
                  <a:pt x="8" y="13"/>
                  <a:pt x="8" y="13"/>
                </a:cubicBezTo>
                <a:cubicBezTo>
                  <a:pt x="8" y="10"/>
                  <a:pt x="10" y="8"/>
                  <a:pt x="13" y="8"/>
                </a:cubicBezTo>
                <a:cubicBezTo>
                  <a:pt x="39" y="8"/>
                  <a:pt x="39" y="8"/>
                  <a:pt x="39" y="8"/>
                </a:cubicBezTo>
                <a:cubicBezTo>
                  <a:pt x="42" y="8"/>
                  <a:pt x="44" y="10"/>
                  <a:pt x="44" y="13"/>
                </a:cubicBezTo>
                <a:lnTo>
                  <a:pt x="44" y="30"/>
                </a:lnTo>
                <a:close/>
                <a:moveTo>
                  <a:pt x="65" y="29"/>
                </a:moveTo>
                <a:cubicBezTo>
                  <a:pt x="65" y="29"/>
                  <a:pt x="65" y="29"/>
                  <a:pt x="65" y="29"/>
                </a:cubicBezTo>
                <a:cubicBezTo>
                  <a:pt x="65" y="29"/>
                  <a:pt x="65" y="29"/>
                  <a:pt x="65" y="30"/>
                </a:cubicBezTo>
                <a:cubicBezTo>
                  <a:pt x="65" y="30"/>
                  <a:pt x="65" y="31"/>
                  <a:pt x="64" y="31"/>
                </a:cubicBezTo>
                <a:cubicBezTo>
                  <a:pt x="64" y="31"/>
                  <a:pt x="64" y="31"/>
                  <a:pt x="64" y="31"/>
                </a:cubicBezTo>
                <a:cubicBezTo>
                  <a:pt x="63" y="31"/>
                  <a:pt x="61" y="30"/>
                  <a:pt x="60" y="29"/>
                </a:cubicBezTo>
                <a:cubicBezTo>
                  <a:pt x="59" y="28"/>
                  <a:pt x="58" y="26"/>
                  <a:pt x="58" y="24"/>
                </a:cubicBezTo>
                <a:cubicBezTo>
                  <a:pt x="58" y="24"/>
                  <a:pt x="58" y="23"/>
                  <a:pt x="58" y="22"/>
                </a:cubicBezTo>
                <a:lnTo>
                  <a:pt x="65" y="29"/>
                </a:lnTo>
                <a:close/>
                <a:moveTo>
                  <a:pt x="73" y="67"/>
                </a:moveTo>
                <a:cubicBezTo>
                  <a:pt x="73" y="68"/>
                  <a:pt x="72" y="70"/>
                  <a:pt x="71" y="70"/>
                </a:cubicBezTo>
                <a:cubicBezTo>
                  <a:pt x="70" y="71"/>
                  <a:pt x="69" y="72"/>
                  <a:pt x="68" y="72"/>
                </a:cubicBezTo>
                <a:cubicBezTo>
                  <a:pt x="67" y="72"/>
                  <a:pt x="65" y="71"/>
                  <a:pt x="63" y="69"/>
                </a:cubicBezTo>
                <a:cubicBezTo>
                  <a:pt x="62" y="68"/>
                  <a:pt x="61" y="66"/>
                  <a:pt x="60" y="63"/>
                </a:cubicBezTo>
                <a:cubicBezTo>
                  <a:pt x="59" y="59"/>
                  <a:pt x="59" y="54"/>
                  <a:pt x="58" y="50"/>
                </a:cubicBezTo>
                <a:cubicBezTo>
                  <a:pt x="58" y="48"/>
                  <a:pt x="57" y="45"/>
                  <a:pt x="56" y="44"/>
                </a:cubicBezTo>
                <a:cubicBezTo>
                  <a:pt x="55" y="43"/>
                  <a:pt x="54" y="42"/>
                  <a:pt x="52" y="41"/>
                </a:cubicBezTo>
                <a:cubicBezTo>
                  <a:pt x="52" y="17"/>
                  <a:pt x="52" y="17"/>
                  <a:pt x="52" y="17"/>
                </a:cubicBezTo>
                <a:cubicBezTo>
                  <a:pt x="55" y="19"/>
                  <a:pt x="55" y="19"/>
                  <a:pt x="55" y="19"/>
                </a:cubicBezTo>
                <a:cubicBezTo>
                  <a:pt x="55" y="20"/>
                  <a:pt x="55" y="20"/>
                  <a:pt x="55" y="21"/>
                </a:cubicBezTo>
                <a:cubicBezTo>
                  <a:pt x="55" y="21"/>
                  <a:pt x="55" y="22"/>
                  <a:pt x="55" y="22"/>
                </a:cubicBezTo>
                <a:cubicBezTo>
                  <a:pt x="55" y="23"/>
                  <a:pt x="55" y="24"/>
                  <a:pt x="55" y="25"/>
                </a:cubicBezTo>
                <a:cubicBezTo>
                  <a:pt x="56" y="27"/>
                  <a:pt x="56" y="29"/>
                  <a:pt x="58" y="31"/>
                </a:cubicBezTo>
                <a:cubicBezTo>
                  <a:pt x="59" y="33"/>
                  <a:pt x="61" y="34"/>
                  <a:pt x="64" y="34"/>
                </a:cubicBezTo>
                <a:cubicBezTo>
                  <a:pt x="64" y="34"/>
                  <a:pt x="64" y="34"/>
                  <a:pt x="64" y="34"/>
                </a:cubicBezTo>
                <a:cubicBezTo>
                  <a:pt x="65" y="34"/>
                  <a:pt x="66" y="34"/>
                  <a:pt x="67" y="33"/>
                </a:cubicBezTo>
                <a:cubicBezTo>
                  <a:pt x="67" y="33"/>
                  <a:pt x="67" y="33"/>
                  <a:pt x="67" y="33"/>
                </a:cubicBezTo>
                <a:cubicBezTo>
                  <a:pt x="70" y="37"/>
                  <a:pt x="73" y="42"/>
                  <a:pt x="74" y="47"/>
                </a:cubicBezTo>
                <a:cubicBezTo>
                  <a:pt x="75" y="49"/>
                  <a:pt x="75" y="52"/>
                  <a:pt x="75" y="55"/>
                </a:cubicBezTo>
                <a:cubicBezTo>
                  <a:pt x="75" y="59"/>
                  <a:pt x="74" y="63"/>
                  <a:pt x="73" y="67"/>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1" name="Freeform 281"/>
          <p:cNvSpPr>
            <a:spLocks noEditPoints="1"/>
          </p:cNvSpPr>
          <p:nvPr/>
        </p:nvSpPr>
        <p:spPr bwMode="auto">
          <a:xfrm>
            <a:off x="5756275" y="2479675"/>
            <a:ext cx="522288" cy="395288"/>
          </a:xfrm>
          <a:custGeom>
            <a:avLst/>
            <a:gdLst>
              <a:gd name="T0" fmla="*/ 2147483647 w 91"/>
              <a:gd name="T1" fmla="*/ 0 h 69"/>
              <a:gd name="T2" fmla="*/ 2147483647 w 91"/>
              <a:gd name="T3" fmla="*/ 0 h 69"/>
              <a:gd name="T4" fmla="*/ 0 w 91"/>
              <a:gd name="T5" fmla="*/ 2147483647 h 69"/>
              <a:gd name="T6" fmla="*/ 0 w 91"/>
              <a:gd name="T7" fmla="*/ 2147483647 h 69"/>
              <a:gd name="T8" fmla="*/ 2147483647 w 91"/>
              <a:gd name="T9" fmla="*/ 2147483647 h 69"/>
              <a:gd name="T10" fmla="*/ 2147483647 w 91"/>
              <a:gd name="T11" fmla="*/ 2147483647 h 69"/>
              <a:gd name="T12" fmla="*/ 2147483647 w 91"/>
              <a:gd name="T13" fmla="*/ 0 h 69"/>
              <a:gd name="T14" fmla="*/ 0 w 91"/>
              <a:gd name="T15" fmla="*/ 2147483647 h 69"/>
              <a:gd name="T16" fmla="*/ 2147483647 w 91"/>
              <a:gd name="T17" fmla="*/ 2147483647 h 69"/>
              <a:gd name="T18" fmla="*/ 2147483647 w 91"/>
              <a:gd name="T19" fmla="*/ 2147483647 h 69"/>
              <a:gd name="T20" fmla="*/ 2147483647 w 91"/>
              <a:gd name="T21" fmla="*/ 2147483647 h 69"/>
              <a:gd name="T22" fmla="*/ 2147483647 w 91"/>
              <a:gd name="T23" fmla="*/ 2147483647 h 69"/>
              <a:gd name="T24" fmla="*/ 0 w 91"/>
              <a:gd name="T25" fmla="*/ 2147483647 h 69"/>
              <a:gd name="T26" fmla="*/ 0 w 91"/>
              <a:gd name="T27" fmla="*/ 2147483647 h 69"/>
              <a:gd name="T28" fmla="*/ 2147483647 w 91"/>
              <a:gd name="T29" fmla="*/ 2147483647 h 69"/>
              <a:gd name="T30" fmla="*/ 2147483647 w 91"/>
              <a:gd name="T31" fmla="*/ 2147483647 h 69"/>
              <a:gd name="T32" fmla="*/ 2147483647 w 91"/>
              <a:gd name="T33" fmla="*/ 2147483647 h 69"/>
              <a:gd name="T34" fmla="*/ 2147483647 w 91"/>
              <a:gd name="T35" fmla="*/ 2147483647 h 69"/>
              <a:gd name="T36" fmla="*/ 2147483647 w 91"/>
              <a:gd name="T37" fmla="*/ 2147483647 h 69"/>
              <a:gd name="T38" fmla="*/ 2147483647 w 91"/>
              <a:gd name="T39" fmla="*/ 2147483647 h 69"/>
              <a:gd name="T40" fmla="*/ 2147483647 w 91"/>
              <a:gd name="T41" fmla="*/ 2147483647 h 69"/>
              <a:gd name="T42" fmla="*/ 2147483647 w 91"/>
              <a:gd name="T43" fmla="*/ 2147483647 h 69"/>
              <a:gd name="T44" fmla="*/ 2147483647 w 91"/>
              <a:gd name="T45" fmla="*/ 2147483647 h 69"/>
              <a:gd name="T46" fmla="*/ 2147483647 w 91"/>
              <a:gd name="T47" fmla="*/ 2147483647 h 69"/>
              <a:gd name="T48" fmla="*/ 2147483647 w 91"/>
              <a:gd name="T49" fmla="*/ 2147483647 h 69"/>
              <a:gd name="T50" fmla="*/ 2147483647 w 91"/>
              <a:gd name="T51" fmla="*/ 2147483647 h 69"/>
              <a:gd name="T52" fmla="*/ 2147483647 w 91"/>
              <a:gd name="T53" fmla="*/ 2147483647 h 69"/>
              <a:gd name="T54" fmla="*/ 2147483647 w 91"/>
              <a:gd name="T55" fmla="*/ 2147483647 h 69"/>
              <a:gd name="T56" fmla="*/ 2147483647 w 91"/>
              <a:gd name="T57" fmla="*/ 2147483647 h 69"/>
              <a:gd name="T58" fmla="*/ 2147483647 w 91"/>
              <a:gd name="T59" fmla="*/ 2147483647 h 69"/>
              <a:gd name="T60" fmla="*/ 2147483647 w 91"/>
              <a:gd name="T61" fmla="*/ 2147483647 h 69"/>
              <a:gd name="T62" fmla="*/ 2147483647 w 91"/>
              <a:gd name="T63" fmla="*/ 2147483647 h 69"/>
              <a:gd name="T64" fmla="*/ 2147483647 w 91"/>
              <a:gd name="T65" fmla="*/ 2147483647 h 69"/>
              <a:gd name="T66" fmla="*/ 2147483647 w 91"/>
              <a:gd name="T67" fmla="*/ 2147483647 h 69"/>
              <a:gd name="T68" fmla="*/ 2147483647 w 91"/>
              <a:gd name="T69" fmla="*/ 2147483647 h 69"/>
              <a:gd name="T70" fmla="*/ 2147483647 w 91"/>
              <a:gd name="T71" fmla="*/ 2147483647 h 69"/>
              <a:gd name="T72" fmla="*/ 2147483647 w 91"/>
              <a:gd name="T73" fmla="*/ 2147483647 h 69"/>
              <a:gd name="T74" fmla="*/ 2147483647 w 91"/>
              <a:gd name="T75" fmla="*/ 2147483647 h 69"/>
              <a:gd name="T76" fmla="*/ 2147483647 w 91"/>
              <a:gd name="T77" fmla="*/ 2147483647 h 69"/>
              <a:gd name="T78" fmla="*/ 2147483647 w 91"/>
              <a:gd name="T79" fmla="*/ 2147483647 h 69"/>
              <a:gd name="T80" fmla="*/ 2147483647 w 91"/>
              <a:gd name="T81" fmla="*/ 2147483647 h 69"/>
              <a:gd name="T82" fmla="*/ 2147483647 w 91"/>
              <a:gd name="T83" fmla="*/ 2147483647 h 69"/>
              <a:gd name="T84" fmla="*/ 2147483647 w 91"/>
              <a:gd name="T85" fmla="*/ 2147483647 h 69"/>
              <a:gd name="T86" fmla="*/ 2147483647 w 91"/>
              <a:gd name="T87" fmla="*/ 2147483647 h 69"/>
              <a:gd name="T88" fmla="*/ 2147483647 w 91"/>
              <a:gd name="T89" fmla="*/ 2147483647 h 69"/>
              <a:gd name="T90" fmla="*/ 2147483647 w 91"/>
              <a:gd name="T91" fmla="*/ 2147483647 h 69"/>
              <a:gd name="T92" fmla="*/ 2147483647 w 91"/>
              <a:gd name="T93" fmla="*/ 2147483647 h 69"/>
              <a:gd name="T94" fmla="*/ 2147483647 w 91"/>
              <a:gd name="T95" fmla="*/ 2147483647 h 69"/>
              <a:gd name="T96" fmla="*/ 2147483647 w 91"/>
              <a:gd name="T97" fmla="*/ 2147483647 h 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1" h="69">
                <a:moveTo>
                  <a:pt x="87" y="0"/>
                </a:moveTo>
                <a:cubicBezTo>
                  <a:pt x="4" y="0"/>
                  <a:pt x="4" y="0"/>
                  <a:pt x="4" y="0"/>
                </a:cubicBezTo>
                <a:cubicBezTo>
                  <a:pt x="1" y="0"/>
                  <a:pt x="0" y="2"/>
                  <a:pt x="0" y="4"/>
                </a:cubicBezTo>
                <a:cubicBezTo>
                  <a:pt x="0" y="12"/>
                  <a:pt x="0" y="12"/>
                  <a:pt x="0" y="12"/>
                </a:cubicBezTo>
                <a:cubicBezTo>
                  <a:pt x="91" y="12"/>
                  <a:pt x="91" y="12"/>
                  <a:pt x="91" y="12"/>
                </a:cubicBezTo>
                <a:cubicBezTo>
                  <a:pt x="91" y="4"/>
                  <a:pt x="91" y="4"/>
                  <a:pt x="91" y="4"/>
                </a:cubicBezTo>
                <a:cubicBezTo>
                  <a:pt x="91" y="2"/>
                  <a:pt x="89" y="0"/>
                  <a:pt x="87" y="0"/>
                </a:cubicBezTo>
                <a:close/>
                <a:moveTo>
                  <a:pt x="0" y="65"/>
                </a:moveTo>
                <a:cubicBezTo>
                  <a:pt x="0" y="67"/>
                  <a:pt x="1" y="69"/>
                  <a:pt x="4" y="69"/>
                </a:cubicBezTo>
                <a:cubicBezTo>
                  <a:pt x="87" y="69"/>
                  <a:pt x="87" y="69"/>
                  <a:pt x="87" y="69"/>
                </a:cubicBezTo>
                <a:cubicBezTo>
                  <a:pt x="89" y="69"/>
                  <a:pt x="91" y="67"/>
                  <a:pt x="91" y="65"/>
                </a:cubicBezTo>
                <a:cubicBezTo>
                  <a:pt x="91" y="24"/>
                  <a:pt x="91" y="24"/>
                  <a:pt x="91" y="24"/>
                </a:cubicBezTo>
                <a:cubicBezTo>
                  <a:pt x="0" y="24"/>
                  <a:pt x="0" y="24"/>
                  <a:pt x="0" y="24"/>
                </a:cubicBezTo>
                <a:lnTo>
                  <a:pt x="0" y="65"/>
                </a:lnTo>
                <a:close/>
                <a:moveTo>
                  <a:pt x="46" y="41"/>
                </a:moveTo>
                <a:cubicBezTo>
                  <a:pt x="73" y="41"/>
                  <a:pt x="73" y="41"/>
                  <a:pt x="73" y="41"/>
                </a:cubicBezTo>
                <a:cubicBezTo>
                  <a:pt x="73" y="41"/>
                  <a:pt x="74" y="42"/>
                  <a:pt x="74" y="43"/>
                </a:cubicBezTo>
                <a:cubicBezTo>
                  <a:pt x="74" y="44"/>
                  <a:pt x="73" y="45"/>
                  <a:pt x="73" y="45"/>
                </a:cubicBezTo>
                <a:cubicBezTo>
                  <a:pt x="46" y="45"/>
                  <a:pt x="46" y="45"/>
                  <a:pt x="46" y="45"/>
                </a:cubicBezTo>
                <a:cubicBezTo>
                  <a:pt x="45" y="45"/>
                  <a:pt x="44" y="44"/>
                  <a:pt x="44" y="43"/>
                </a:cubicBezTo>
                <a:cubicBezTo>
                  <a:pt x="44" y="42"/>
                  <a:pt x="45" y="41"/>
                  <a:pt x="46" y="41"/>
                </a:cubicBezTo>
                <a:close/>
                <a:moveTo>
                  <a:pt x="46" y="49"/>
                </a:moveTo>
                <a:cubicBezTo>
                  <a:pt x="84" y="49"/>
                  <a:pt x="84" y="49"/>
                  <a:pt x="84" y="49"/>
                </a:cubicBezTo>
                <a:cubicBezTo>
                  <a:pt x="85" y="49"/>
                  <a:pt x="86" y="50"/>
                  <a:pt x="86" y="51"/>
                </a:cubicBezTo>
                <a:cubicBezTo>
                  <a:pt x="86" y="52"/>
                  <a:pt x="85" y="53"/>
                  <a:pt x="84" y="53"/>
                </a:cubicBezTo>
                <a:cubicBezTo>
                  <a:pt x="46" y="53"/>
                  <a:pt x="46" y="53"/>
                  <a:pt x="46" y="53"/>
                </a:cubicBezTo>
                <a:cubicBezTo>
                  <a:pt x="45" y="53"/>
                  <a:pt x="44" y="52"/>
                  <a:pt x="44" y="51"/>
                </a:cubicBezTo>
                <a:cubicBezTo>
                  <a:pt x="44" y="50"/>
                  <a:pt x="45" y="49"/>
                  <a:pt x="46" y="49"/>
                </a:cubicBezTo>
                <a:close/>
                <a:moveTo>
                  <a:pt x="6" y="33"/>
                </a:moveTo>
                <a:cubicBezTo>
                  <a:pt x="38" y="33"/>
                  <a:pt x="38" y="33"/>
                  <a:pt x="38" y="33"/>
                </a:cubicBezTo>
                <a:cubicBezTo>
                  <a:pt x="39" y="33"/>
                  <a:pt x="39" y="34"/>
                  <a:pt x="39" y="35"/>
                </a:cubicBezTo>
                <a:cubicBezTo>
                  <a:pt x="39" y="36"/>
                  <a:pt x="39" y="37"/>
                  <a:pt x="38" y="37"/>
                </a:cubicBezTo>
                <a:cubicBezTo>
                  <a:pt x="6" y="37"/>
                  <a:pt x="6" y="37"/>
                  <a:pt x="6" y="37"/>
                </a:cubicBezTo>
                <a:cubicBezTo>
                  <a:pt x="5" y="37"/>
                  <a:pt x="4" y="36"/>
                  <a:pt x="4" y="35"/>
                </a:cubicBezTo>
                <a:cubicBezTo>
                  <a:pt x="4" y="34"/>
                  <a:pt x="5" y="33"/>
                  <a:pt x="6" y="33"/>
                </a:cubicBezTo>
                <a:close/>
                <a:moveTo>
                  <a:pt x="6" y="41"/>
                </a:moveTo>
                <a:cubicBezTo>
                  <a:pt x="38" y="41"/>
                  <a:pt x="38" y="41"/>
                  <a:pt x="38" y="41"/>
                </a:cubicBezTo>
                <a:cubicBezTo>
                  <a:pt x="39" y="41"/>
                  <a:pt x="39" y="42"/>
                  <a:pt x="39" y="43"/>
                </a:cubicBezTo>
                <a:cubicBezTo>
                  <a:pt x="39" y="44"/>
                  <a:pt x="39" y="45"/>
                  <a:pt x="38" y="45"/>
                </a:cubicBezTo>
                <a:cubicBezTo>
                  <a:pt x="6" y="45"/>
                  <a:pt x="6" y="45"/>
                  <a:pt x="6" y="45"/>
                </a:cubicBezTo>
                <a:cubicBezTo>
                  <a:pt x="5" y="45"/>
                  <a:pt x="4" y="44"/>
                  <a:pt x="4" y="43"/>
                </a:cubicBezTo>
                <a:cubicBezTo>
                  <a:pt x="4" y="42"/>
                  <a:pt x="5" y="41"/>
                  <a:pt x="6" y="41"/>
                </a:cubicBezTo>
                <a:close/>
                <a:moveTo>
                  <a:pt x="6" y="49"/>
                </a:moveTo>
                <a:cubicBezTo>
                  <a:pt x="38" y="49"/>
                  <a:pt x="38" y="49"/>
                  <a:pt x="38" y="49"/>
                </a:cubicBezTo>
                <a:cubicBezTo>
                  <a:pt x="39" y="49"/>
                  <a:pt x="39" y="50"/>
                  <a:pt x="39" y="51"/>
                </a:cubicBezTo>
                <a:cubicBezTo>
                  <a:pt x="39" y="52"/>
                  <a:pt x="39" y="53"/>
                  <a:pt x="38" y="53"/>
                </a:cubicBezTo>
                <a:cubicBezTo>
                  <a:pt x="6" y="53"/>
                  <a:pt x="6" y="53"/>
                  <a:pt x="6" y="53"/>
                </a:cubicBezTo>
                <a:cubicBezTo>
                  <a:pt x="5" y="53"/>
                  <a:pt x="4" y="52"/>
                  <a:pt x="4" y="51"/>
                </a:cubicBezTo>
                <a:cubicBezTo>
                  <a:pt x="4" y="50"/>
                  <a:pt x="5" y="49"/>
                  <a:pt x="6" y="4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2" name="Freeform 282"/>
          <p:cNvSpPr>
            <a:spLocks/>
          </p:cNvSpPr>
          <p:nvPr/>
        </p:nvSpPr>
        <p:spPr bwMode="auto">
          <a:xfrm>
            <a:off x="4816475" y="2451100"/>
            <a:ext cx="498475" cy="452438"/>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2147483647 h 79"/>
              <a:gd name="T16" fmla="*/ 2147483647 w 87"/>
              <a:gd name="T17" fmla="*/ 2147483647 h 79"/>
              <a:gd name="T18" fmla="*/ 2147483647 w 87"/>
              <a:gd name="T19" fmla="*/ 0 h 79"/>
              <a:gd name="T20" fmla="*/ 2147483647 w 87"/>
              <a:gd name="T21" fmla="*/ 0 h 79"/>
              <a:gd name="T22" fmla="*/ 2147483647 w 87"/>
              <a:gd name="T23" fmla="*/ 2147483647 h 79"/>
              <a:gd name="T24" fmla="*/ 2147483647 w 87"/>
              <a:gd name="T25" fmla="*/ 2147483647 h 79"/>
              <a:gd name="T26" fmla="*/ 2147483647 w 87"/>
              <a:gd name="T27" fmla="*/ 2147483647 h 79"/>
              <a:gd name="T28" fmla="*/ 2147483647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0 w 87"/>
              <a:gd name="T41" fmla="*/ 2147483647 h 79"/>
              <a:gd name="T42" fmla="*/ 0 w 87"/>
              <a:gd name="T43" fmla="*/ 2147483647 h 79"/>
              <a:gd name="T44" fmla="*/ 2147483647 w 87"/>
              <a:gd name="T45" fmla="*/ 2147483647 h 79"/>
              <a:gd name="T46" fmla="*/ 2147483647 w 87"/>
              <a:gd name="T47" fmla="*/ 2147483647 h 79"/>
              <a:gd name="T48" fmla="*/ 2147483647 w 87"/>
              <a:gd name="T49" fmla="*/ 2147483647 h 79"/>
              <a:gd name="T50" fmla="*/ 2147483647 w 87"/>
              <a:gd name="T51" fmla="*/ 2147483647 h 79"/>
              <a:gd name="T52" fmla="*/ 2147483647 w 87"/>
              <a:gd name="T53" fmla="*/ 2147483647 h 79"/>
              <a:gd name="T54" fmla="*/ 2147483647 w 87"/>
              <a:gd name="T55" fmla="*/ 2147483647 h 79"/>
              <a:gd name="T56" fmla="*/ 2147483647 w 87"/>
              <a:gd name="T57" fmla="*/ 2147483647 h 79"/>
              <a:gd name="T58" fmla="*/ 2147483647 w 87"/>
              <a:gd name="T59" fmla="*/ 2147483647 h 79"/>
              <a:gd name="T60" fmla="*/ 2147483647 w 87"/>
              <a:gd name="T61" fmla="*/ 2147483647 h 79"/>
              <a:gd name="T62" fmla="*/ 2147483647 w 87"/>
              <a:gd name="T63" fmla="*/ 2147483647 h 79"/>
              <a:gd name="T64" fmla="*/ 2147483647 w 87"/>
              <a:gd name="T65" fmla="*/ 2147483647 h 79"/>
              <a:gd name="T66" fmla="*/ 2147483647 w 87"/>
              <a:gd name="T67" fmla="*/ 2147483647 h 79"/>
              <a:gd name="T68" fmla="*/ 2147483647 w 87"/>
              <a:gd name="T69" fmla="*/ 2147483647 h 79"/>
              <a:gd name="T70" fmla="*/ 2147483647 w 87"/>
              <a:gd name="T71" fmla="*/ 2147483647 h 79"/>
              <a:gd name="T72" fmla="*/ 2147483647 w 87"/>
              <a:gd name="T73" fmla="*/ 2147483647 h 79"/>
              <a:gd name="T74" fmla="*/ 2147483647 w 87"/>
              <a:gd name="T75" fmla="*/ 2147483647 h 79"/>
              <a:gd name="T76" fmla="*/ 2147483647 w 87"/>
              <a:gd name="T77" fmla="*/ 2147483647 h 79"/>
              <a:gd name="T78" fmla="*/ 2147483647 w 87"/>
              <a:gd name="T79" fmla="*/ 2147483647 h 79"/>
              <a:gd name="T80" fmla="*/ 2147483647 w 87"/>
              <a:gd name="T81" fmla="*/ 2147483647 h 79"/>
              <a:gd name="T82" fmla="*/ 2147483647 w 87"/>
              <a:gd name="T83" fmla="*/ 2147483647 h 79"/>
              <a:gd name="T84" fmla="*/ 2147483647 w 87"/>
              <a:gd name="T85" fmla="*/ 2147483647 h 79"/>
              <a:gd name="T86" fmla="*/ 2147483647 w 87"/>
              <a:gd name="T87" fmla="*/ 2147483647 h 79"/>
              <a:gd name="T88" fmla="*/ 2147483647 w 87"/>
              <a:gd name="T89" fmla="*/ 2147483647 h 79"/>
              <a:gd name="T90" fmla="*/ 2147483647 w 87"/>
              <a:gd name="T91" fmla="*/ 2147483647 h 79"/>
              <a:gd name="T92" fmla="*/ 2147483647 w 87"/>
              <a:gd name="T93" fmla="*/ 2147483647 h 79"/>
              <a:gd name="T94" fmla="*/ 2147483647 w 87"/>
              <a:gd name="T95" fmla="*/ 2147483647 h 79"/>
              <a:gd name="T96" fmla="*/ 2147483647 w 87"/>
              <a:gd name="T97" fmla="*/ 2147483647 h 79"/>
              <a:gd name="T98" fmla="*/ 2147483647 w 87"/>
              <a:gd name="T99" fmla="*/ 2147483647 h 79"/>
              <a:gd name="T100" fmla="*/ 2147483647 w 87"/>
              <a:gd name="T101" fmla="*/ 2147483647 h 79"/>
              <a:gd name="T102" fmla="*/ 2147483647 w 87"/>
              <a:gd name="T103" fmla="*/ 2147483647 h 79"/>
              <a:gd name="T104" fmla="*/ 2147483647 w 87"/>
              <a:gd name="T105" fmla="*/ 2147483647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7" h="79">
                <a:moveTo>
                  <a:pt x="85" y="56"/>
                </a:moveTo>
                <a:cubicBezTo>
                  <a:pt x="76" y="56"/>
                  <a:pt x="76" y="56"/>
                  <a:pt x="76" y="56"/>
                </a:cubicBezTo>
                <a:cubicBezTo>
                  <a:pt x="76" y="45"/>
                  <a:pt x="76" y="45"/>
                  <a:pt x="76" y="45"/>
                </a:cubicBezTo>
                <a:cubicBezTo>
                  <a:pt x="76" y="42"/>
                  <a:pt x="74" y="40"/>
                  <a:pt x="72" y="40"/>
                </a:cubicBezTo>
                <a:cubicBezTo>
                  <a:pt x="45" y="40"/>
                  <a:pt x="45" y="40"/>
                  <a:pt x="45" y="40"/>
                </a:cubicBezTo>
                <a:cubicBezTo>
                  <a:pt x="45" y="23"/>
                  <a:pt x="45" y="23"/>
                  <a:pt x="45" y="23"/>
                </a:cubicBezTo>
                <a:cubicBezTo>
                  <a:pt x="54" y="23"/>
                  <a:pt x="54" y="23"/>
                  <a:pt x="54" y="23"/>
                </a:cubicBezTo>
                <a:cubicBezTo>
                  <a:pt x="55" y="23"/>
                  <a:pt x="56" y="22"/>
                  <a:pt x="56" y="21"/>
                </a:cubicBezTo>
                <a:cubicBezTo>
                  <a:pt x="56" y="2"/>
                  <a:pt x="56" y="2"/>
                  <a:pt x="56" y="2"/>
                </a:cubicBezTo>
                <a:cubicBezTo>
                  <a:pt x="56" y="1"/>
                  <a:pt x="55" y="0"/>
                  <a:pt x="54" y="0"/>
                </a:cubicBezTo>
                <a:cubicBezTo>
                  <a:pt x="34" y="0"/>
                  <a:pt x="34" y="0"/>
                  <a:pt x="34" y="0"/>
                </a:cubicBezTo>
                <a:cubicBezTo>
                  <a:pt x="32" y="0"/>
                  <a:pt x="32" y="1"/>
                  <a:pt x="32" y="2"/>
                </a:cubicBezTo>
                <a:cubicBezTo>
                  <a:pt x="32" y="21"/>
                  <a:pt x="32" y="21"/>
                  <a:pt x="32" y="21"/>
                </a:cubicBezTo>
                <a:cubicBezTo>
                  <a:pt x="32" y="22"/>
                  <a:pt x="32" y="23"/>
                  <a:pt x="34" y="23"/>
                </a:cubicBezTo>
                <a:cubicBezTo>
                  <a:pt x="43" y="23"/>
                  <a:pt x="43" y="23"/>
                  <a:pt x="43" y="23"/>
                </a:cubicBezTo>
                <a:cubicBezTo>
                  <a:pt x="43" y="40"/>
                  <a:pt x="43" y="40"/>
                  <a:pt x="43" y="40"/>
                </a:cubicBezTo>
                <a:cubicBezTo>
                  <a:pt x="16" y="40"/>
                  <a:pt x="16" y="40"/>
                  <a:pt x="16" y="40"/>
                </a:cubicBezTo>
                <a:cubicBezTo>
                  <a:pt x="14" y="40"/>
                  <a:pt x="11" y="42"/>
                  <a:pt x="11" y="45"/>
                </a:cubicBezTo>
                <a:cubicBezTo>
                  <a:pt x="11" y="56"/>
                  <a:pt x="11" y="56"/>
                  <a:pt x="11" y="56"/>
                </a:cubicBezTo>
                <a:cubicBezTo>
                  <a:pt x="2" y="56"/>
                  <a:pt x="2" y="56"/>
                  <a:pt x="2" y="56"/>
                </a:cubicBezTo>
                <a:cubicBezTo>
                  <a:pt x="1" y="56"/>
                  <a:pt x="0" y="57"/>
                  <a:pt x="0" y="58"/>
                </a:cubicBezTo>
                <a:cubicBezTo>
                  <a:pt x="0" y="77"/>
                  <a:pt x="0" y="77"/>
                  <a:pt x="0" y="77"/>
                </a:cubicBezTo>
                <a:cubicBezTo>
                  <a:pt x="0" y="78"/>
                  <a:pt x="1" y="79"/>
                  <a:pt x="2" y="79"/>
                </a:cubicBezTo>
                <a:cubicBezTo>
                  <a:pt x="23" y="79"/>
                  <a:pt x="23" y="79"/>
                  <a:pt x="23" y="79"/>
                </a:cubicBezTo>
                <a:cubicBezTo>
                  <a:pt x="24" y="79"/>
                  <a:pt x="25" y="78"/>
                  <a:pt x="25" y="77"/>
                </a:cubicBezTo>
                <a:cubicBezTo>
                  <a:pt x="25" y="58"/>
                  <a:pt x="25" y="58"/>
                  <a:pt x="25" y="58"/>
                </a:cubicBezTo>
                <a:cubicBezTo>
                  <a:pt x="25" y="57"/>
                  <a:pt x="24" y="56"/>
                  <a:pt x="23" y="56"/>
                </a:cubicBezTo>
                <a:cubicBezTo>
                  <a:pt x="14" y="56"/>
                  <a:pt x="14" y="56"/>
                  <a:pt x="14" y="56"/>
                </a:cubicBezTo>
                <a:cubicBezTo>
                  <a:pt x="14" y="45"/>
                  <a:pt x="14" y="45"/>
                  <a:pt x="14" y="45"/>
                </a:cubicBezTo>
                <a:cubicBezTo>
                  <a:pt x="14" y="43"/>
                  <a:pt x="15" y="42"/>
                  <a:pt x="16" y="42"/>
                </a:cubicBezTo>
                <a:cubicBezTo>
                  <a:pt x="43" y="42"/>
                  <a:pt x="43" y="42"/>
                  <a:pt x="43" y="42"/>
                </a:cubicBezTo>
                <a:cubicBezTo>
                  <a:pt x="43" y="56"/>
                  <a:pt x="43" y="56"/>
                  <a:pt x="43" y="56"/>
                </a:cubicBezTo>
                <a:cubicBezTo>
                  <a:pt x="34" y="56"/>
                  <a:pt x="34" y="56"/>
                  <a:pt x="34" y="56"/>
                </a:cubicBezTo>
                <a:cubicBezTo>
                  <a:pt x="32" y="56"/>
                  <a:pt x="32" y="57"/>
                  <a:pt x="32" y="58"/>
                </a:cubicBezTo>
                <a:cubicBezTo>
                  <a:pt x="32" y="77"/>
                  <a:pt x="32" y="77"/>
                  <a:pt x="32" y="77"/>
                </a:cubicBezTo>
                <a:cubicBezTo>
                  <a:pt x="32" y="78"/>
                  <a:pt x="32" y="79"/>
                  <a:pt x="34" y="79"/>
                </a:cubicBezTo>
                <a:cubicBezTo>
                  <a:pt x="54" y="79"/>
                  <a:pt x="54" y="79"/>
                  <a:pt x="54" y="79"/>
                </a:cubicBezTo>
                <a:cubicBezTo>
                  <a:pt x="55" y="79"/>
                  <a:pt x="56" y="78"/>
                  <a:pt x="56" y="77"/>
                </a:cubicBezTo>
                <a:cubicBezTo>
                  <a:pt x="56" y="58"/>
                  <a:pt x="56" y="58"/>
                  <a:pt x="56" y="58"/>
                </a:cubicBezTo>
                <a:cubicBezTo>
                  <a:pt x="56" y="57"/>
                  <a:pt x="55" y="56"/>
                  <a:pt x="54" y="56"/>
                </a:cubicBezTo>
                <a:cubicBezTo>
                  <a:pt x="45" y="56"/>
                  <a:pt x="45" y="56"/>
                  <a:pt x="45" y="56"/>
                </a:cubicBezTo>
                <a:cubicBezTo>
                  <a:pt x="45" y="42"/>
                  <a:pt x="45" y="42"/>
                  <a:pt x="45" y="42"/>
                </a:cubicBezTo>
                <a:cubicBezTo>
                  <a:pt x="72" y="42"/>
                  <a:pt x="72" y="42"/>
                  <a:pt x="72" y="42"/>
                </a:cubicBezTo>
                <a:cubicBezTo>
                  <a:pt x="73" y="42"/>
                  <a:pt x="74" y="43"/>
                  <a:pt x="74" y="45"/>
                </a:cubicBezTo>
                <a:cubicBezTo>
                  <a:pt x="74" y="56"/>
                  <a:pt x="74" y="56"/>
                  <a:pt x="74" y="56"/>
                </a:cubicBezTo>
                <a:cubicBezTo>
                  <a:pt x="65" y="56"/>
                  <a:pt x="65" y="56"/>
                  <a:pt x="65" y="56"/>
                </a:cubicBezTo>
                <a:cubicBezTo>
                  <a:pt x="64" y="56"/>
                  <a:pt x="63" y="57"/>
                  <a:pt x="63" y="58"/>
                </a:cubicBezTo>
                <a:cubicBezTo>
                  <a:pt x="63" y="77"/>
                  <a:pt x="63" y="77"/>
                  <a:pt x="63" y="77"/>
                </a:cubicBezTo>
                <a:cubicBezTo>
                  <a:pt x="63" y="78"/>
                  <a:pt x="64" y="79"/>
                  <a:pt x="65" y="79"/>
                </a:cubicBezTo>
                <a:cubicBezTo>
                  <a:pt x="85" y="79"/>
                  <a:pt x="85" y="79"/>
                  <a:pt x="85" y="79"/>
                </a:cubicBezTo>
                <a:cubicBezTo>
                  <a:pt x="87" y="79"/>
                  <a:pt x="87" y="78"/>
                  <a:pt x="87" y="77"/>
                </a:cubicBezTo>
                <a:cubicBezTo>
                  <a:pt x="87" y="58"/>
                  <a:pt x="87" y="58"/>
                  <a:pt x="87" y="58"/>
                </a:cubicBezTo>
                <a:cubicBezTo>
                  <a:pt x="87" y="57"/>
                  <a:pt x="87" y="56"/>
                  <a:pt x="85" y="56"/>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3" name="Freeform 283"/>
          <p:cNvSpPr>
            <a:spLocks noEditPoints="1"/>
          </p:cNvSpPr>
          <p:nvPr/>
        </p:nvSpPr>
        <p:spPr bwMode="auto">
          <a:xfrm>
            <a:off x="6719888" y="2457450"/>
            <a:ext cx="447675" cy="441325"/>
          </a:xfrm>
          <a:custGeom>
            <a:avLst/>
            <a:gdLst>
              <a:gd name="T0" fmla="*/ 2147483647 w 78"/>
              <a:gd name="T1" fmla="*/ 2147483647 h 77"/>
              <a:gd name="T2" fmla="*/ 2147483647 w 78"/>
              <a:gd name="T3" fmla="*/ 2147483647 h 77"/>
              <a:gd name="T4" fmla="*/ 2147483647 w 78"/>
              <a:gd name="T5" fmla="*/ 2147483647 h 77"/>
              <a:gd name="T6" fmla="*/ 2147483647 w 78"/>
              <a:gd name="T7" fmla="*/ 2147483647 h 77"/>
              <a:gd name="T8" fmla="*/ 2147483647 w 78"/>
              <a:gd name="T9" fmla="*/ 2147483647 h 77"/>
              <a:gd name="T10" fmla="*/ 2147483647 w 78"/>
              <a:gd name="T11" fmla="*/ 2147483647 h 77"/>
              <a:gd name="T12" fmla="*/ 2147483647 w 78"/>
              <a:gd name="T13" fmla="*/ 2147483647 h 77"/>
              <a:gd name="T14" fmla="*/ 2147483647 w 78"/>
              <a:gd name="T15" fmla="*/ 2147483647 h 77"/>
              <a:gd name="T16" fmla="*/ 2147483647 w 78"/>
              <a:gd name="T17" fmla="*/ 2147483647 h 77"/>
              <a:gd name="T18" fmla="*/ 2147483647 w 78"/>
              <a:gd name="T19" fmla="*/ 2147483647 h 77"/>
              <a:gd name="T20" fmla="*/ 2147483647 w 78"/>
              <a:gd name="T21" fmla="*/ 2147483647 h 77"/>
              <a:gd name="T22" fmla="*/ 2147483647 w 78"/>
              <a:gd name="T23" fmla="*/ 2147483647 h 77"/>
              <a:gd name="T24" fmla="*/ 2147483647 w 78"/>
              <a:gd name="T25" fmla="*/ 2147483647 h 77"/>
              <a:gd name="T26" fmla="*/ 0 w 78"/>
              <a:gd name="T27" fmla="*/ 2147483647 h 77"/>
              <a:gd name="T28" fmla="*/ 2147483647 w 78"/>
              <a:gd name="T29" fmla="*/ 2147483647 h 77"/>
              <a:gd name="T30" fmla="*/ 2147483647 w 78"/>
              <a:gd name="T31" fmla="*/ 2147483647 h 77"/>
              <a:gd name="T32" fmla="*/ 2147483647 w 78"/>
              <a:gd name="T33" fmla="*/ 2147483647 h 77"/>
              <a:gd name="T34" fmla="*/ 2147483647 w 78"/>
              <a:gd name="T35" fmla="*/ 2147483647 h 77"/>
              <a:gd name="T36" fmla="*/ 2147483647 w 78"/>
              <a:gd name="T37" fmla="*/ 2147483647 h 77"/>
              <a:gd name="T38" fmla="*/ 2147483647 w 78"/>
              <a:gd name="T39" fmla="*/ 2147483647 h 77"/>
              <a:gd name="T40" fmla="*/ 2147483647 w 78"/>
              <a:gd name="T41" fmla="*/ 2147483647 h 77"/>
              <a:gd name="T42" fmla="*/ 2147483647 w 78"/>
              <a:gd name="T43" fmla="*/ 2147483647 h 77"/>
              <a:gd name="T44" fmla="*/ 2147483647 w 78"/>
              <a:gd name="T45" fmla="*/ 2147483647 h 77"/>
              <a:gd name="T46" fmla="*/ 2147483647 w 78"/>
              <a:gd name="T47" fmla="*/ 2147483647 h 77"/>
              <a:gd name="T48" fmla="*/ 2147483647 w 78"/>
              <a:gd name="T49" fmla="*/ 2147483647 h 77"/>
              <a:gd name="T50" fmla="*/ 2147483647 w 78"/>
              <a:gd name="T51" fmla="*/ 2147483647 h 77"/>
              <a:gd name="T52" fmla="*/ 2147483647 w 78"/>
              <a:gd name="T53" fmla="*/ 2147483647 h 77"/>
              <a:gd name="T54" fmla="*/ 2147483647 w 78"/>
              <a:gd name="T55" fmla="*/ 2147483647 h 77"/>
              <a:gd name="T56" fmla="*/ 2147483647 w 78"/>
              <a:gd name="T57" fmla="*/ 2147483647 h 77"/>
              <a:gd name="T58" fmla="*/ 2147483647 w 78"/>
              <a:gd name="T59" fmla="*/ 2147483647 h 77"/>
              <a:gd name="T60" fmla="*/ 2147483647 w 78"/>
              <a:gd name="T61" fmla="*/ 2147483647 h 77"/>
              <a:gd name="T62" fmla="*/ 2147483647 w 78"/>
              <a:gd name="T63" fmla="*/ 2147483647 h 77"/>
              <a:gd name="T64" fmla="*/ 2147483647 w 78"/>
              <a:gd name="T65" fmla="*/ 2147483647 h 77"/>
              <a:gd name="T66" fmla="*/ 2147483647 w 78"/>
              <a:gd name="T67" fmla="*/ 2147483647 h 77"/>
              <a:gd name="T68" fmla="*/ 2147483647 w 78"/>
              <a:gd name="T69" fmla="*/ 0 h 77"/>
              <a:gd name="T70" fmla="*/ 2147483647 w 78"/>
              <a:gd name="T71" fmla="*/ 2147483647 h 77"/>
              <a:gd name="T72" fmla="*/ 2147483647 w 78"/>
              <a:gd name="T73" fmla="*/ 2147483647 h 77"/>
              <a:gd name="T74" fmla="*/ 2147483647 w 78"/>
              <a:gd name="T75" fmla="*/ 2147483647 h 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77">
                <a:moveTo>
                  <a:pt x="59" y="63"/>
                </a:moveTo>
                <a:cubicBezTo>
                  <a:pt x="61" y="61"/>
                  <a:pt x="64" y="59"/>
                  <a:pt x="67" y="58"/>
                </a:cubicBezTo>
                <a:cubicBezTo>
                  <a:pt x="69" y="57"/>
                  <a:pt x="72" y="55"/>
                  <a:pt x="74" y="53"/>
                </a:cubicBezTo>
                <a:cubicBezTo>
                  <a:pt x="76" y="51"/>
                  <a:pt x="78" y="48"/>
                  <a:pt x="78" y="44"/>
                </a:cubicBezTo>
                <a:cubicBezTo>
                  <a:pt x="78" y="43"/>
                  <a:pt x="78" y="42"/>
                  <a:pt x="78" y="41"/>
                </a:cubicBezTo>
                <a:cubicBezTo>
                  <a:pt x="77" y="39"/>
                  <a:pt x="76" y="38"/>
                  <a:pt x="75" y="37"/>
                </a:cubicBezTo>
                <a:cubicBezTo>
                  <a:pt x="73" y="36"/>
                  <a:pt x="72" y="35"/>
                  <a:pt x="70" y="35"/>
                </a:cubicBezTo>
                <a:cubicBezTo>
                  <a:pt x="69" y="35"/>
                  <a:pt x="69" y="36"/>
                  <a:pt x="68" y="36"/>
                </a:cubicBezTo>
                <a:cubicBezTo>
                  <a:pt x="68" y="33"/>
                  <a:pt x="68" y="32"/>
                  <a:pt x="68" y="32"/>
                </a:cubicBezTo>
                <a:cubicBezTo>
                  <a:pt x="68" y="31"/>
                  <a:pt x="68" y="31"/>
                  <a:pt x="67" y="31"/>
                </a:cubicBezTo>
                <a:cubicBezTo>
                  <a:pt x="10" y="31"/>
                  <a:pt x="10" y="31"/>
                  <a:pt x="10" y="31"/>
                </a:cubicBezTo>
                <a:cubicBezTo>
                  <a:pt x="9" y="31"/>
                  <a:pt x="9" y="31"/>
                  <a:pt x="9" y="32"/>
                </a:cubicBezTo>
                <a:cubicBezTo>
                  <a:pt x="9" y="32"/>
                  <a:pt x="9" y="53"/>
                  <a:pt x="21" y="67"/>
                </a:cubicBezTo>
                <a:cubicBezTo>
                  <a:pt x="0" y="67"/>
                  <a:pt x="0" y="67"/>
                  <a:pt x="0" y="67"/>
                </a:cubicBezTo>
                <a:cubicBezTo>
                  <a:pt x="0" y="67"/>
                  <a:pt x="10" y="77"/>
                  <a:pt x="30" y="77"/>
                </a:cubicBezTo>
                <a:cubicBezTo>
                  <a:pt x="48" y="77"/>
                  <a:pt x="48" y="77"/>
                  <a:pt x="48" y="77"/>
                </a:cubicBezTo>
                <a:cubicBezTo>
                  <a:pt x="67" y="77"/>
                  <a:pt x="78" y="67"/>
                  <a:pt x="78" y="67"/>
                </a:cubicBezTo>
                <a:cubicBezTo>
                  <a:pt x="56" y="67"/>
                  <a:pt x="56" y="67"/>
                  <a:pt x="56" y="67"/>
                </a:cubicBezTo>
                <a:cubicBezTo>
                  <a:pt x="57" y="66"/>
                  <a:pt x="58" y="65"/>
                  <a:pt x="59" y="63"/>
                </a:cubicBezTo>
                <a:close/>
                <a:moveTo>
                  <a:pt x="68" y="40"/>
                </a:moveTo>
                <a:cubicBezTo>
                  <a:pt x="68" y="40"/>
                  <a:pt x="69" y="40"/>
                  <a:pt x="70" y="40"/>
                </a:cubicBezTo>
                <a:cubicBezTo>
                  <a:pt x="71" y="40"/>
                  <a:pt x="72" y="40"/>
                  <a:pt x="72" y="40"/>
                </a:cubicBezTo>
                <a:cubicBezTo>
                  <a:pt x="73" y="41"/>
                  <a:pt x="73" y="41"/>
                  <a:pt x="74" y="42"/>
                </a:cubicBezTo>
                <a:cubicBezTo>
                  <a:pt x="74" y="43"/>
                  <a:pt x="74" y="44"/>
                  <a:pt x="74" y="44"/>
                </a:cubicBezTo>
                <a:cubicBezTo>
                  <a:pt x="74" y="46"/>
                  <a:pt x="73" y="48"/>
                  <a:pt x="71" y="50"/>
                </a:cubicBezTo>
                <a:cubicBezTo>
                  <a:pt x="69" y="52"/>
                  <a:pt x="67" y="53"/>
                  <a:pt x="65" y="54"/>
                </a:cubicBezTo>
                <a:cubicBezTo>
                  <a:pt x="64" y="54"/>
                  <a:pt x="64" y="54"/>
                  <a:pt x="63" y="55"/>
                </a:cubicBezTo>
                <a:cubicBezTo>
                  <a:pt x="66" y="50"/>
                  <a:pt x="67" y="44"/>
                  <a:pt x="68" y="40"/>
                </a:cubicBezTo>
                <a:close/>
                <a:moveTo>
                  <a:pt x="36" y="24"/>
                </a:moveTo>
                <a:cubicBezTo>
                  <a:pt x="38" y="22"/>
                  <a:pt x="42" y="21"/>
                  <a:pt x="43" y="20"/>
                </a:cubicBezTo>
                <a:cubicBezTo>
                  <a:pt x="46" y="17"/>
                  <a:pt x="47" y="14"/>
                  <a:pt x="48" y="10"/>
                </a:cubicBezTo>
                <a:cubicBezTo>
                  <a:pt x="46" y="13"/>
                  <a:pt x="45" y="15"/>
                  <a:pt x="42" y="17"/>
                </a:cubicBezTo>
                <a:cubicBezTo>
                  <a:pt x="39" y="18"/>
                  <a:pt x="37" y="20"/>
                  <a:pt x="36" y="24"/>
                </a:cubicBezTo>
                <a:close/>
                <a:moveTo>
                  <a:pt x="42" y="9"/>
                </a:moveTo>
                <a:cubicBezTo>
                  <a:pt x="44" y="6"/>
                  <a:pt x="44" y="3"/>
                  <a:pt x="43" y="0"/>
                </a:cubicBezTo>
                <a:cubicBezTo>
                  <a:pt x="41" y="4"/>
                  <a:pt x="35" y="8"/>
                  <a:pt x="33" y="11"/>
                </a:cubicBezTo>
                <a:cubicBezTo>
                  <a:pt x="29" y="14"/>
                  <a:pt x="29" y="18"/>
                  <a:pt x="30" y="23"/>
                </a:cubicBezTo>
                <a:cubicBezTo>
                  <a:pt x="32" y="17"/>
                  <a:pt x="40" y="14"/>
                  <a:pt x="42" y="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4" name="Freeform 284"/>
          <p:cNvSpPr>
            <a:spLocks noEditPoints="1"/>
          </p:cNvSpPr>
          <p:nvPr/>
        </p:nvSpPr>
        <p:spPr bwMode="auto">
          <a:xfrm>
            <a:off x="7608888" y="2497138"/>
            <a:ext cx="488950" cy="360362"/>
          </a:xfrm>
          <a:custGeom>
            <a:avLst/>
            <a:gdLst>
              <a:gd name="T0" fmla="*/ 2147483647 w 85"/>
              <a:gd name="T1" fmla="*/ 0 h 63"/>
              <a:gd name="T2" fmla="*/ 0 w 85"/>
              <a:gd name="T3" fmla="*/ 2147483647 h 63"/>
              <a:gd name="T4" fmla="*/ 2147483647 w 85"/>
              <a:gd name="T5" fmla="*/ 2147483647 h 63"/>
              <a:gd name="T6" fmla="*/ 2147483647 w 85"/>
              <a:gd name="T7" fmla="*/ 2147483647 h 63"/>
              <a:gd name="T8" fmla="*/ 2147483647 w 85"/>
              <a:gd name="T9" fmla="*/ 2147483647 h 63"/>
              <a:gd name="T10" fmla="*/ 2147483647 w 85"/>
              <a:gd name="T11" fmla="*/ 2147483647 h 63"/>
              <a:gd name="T12" fmla="*/ 2147483647 w 85"/>
              <a:gd name="T13" fmla="*/ 2147483647 h 63"/>
              <a:gd name="T14" fmla="*/ 2147483647 w 85"/>
              <a:gd name="T15" fmla="*/ 2147483647 h 63"/>
              <a:gd name="T16" fmla="*/ 2147483647 w 85"/>
              <a:gd name="T17" fmla="*/ 2147483647 h 63"/>
              <a:gd name="T18" fmla="*/ 2147483647 w 85"/>
              <a:gd name="T19" fmla="*/ 2147483647 h 63"/>
              <a:gd name="T20" fmla="*/ 2147483647 w 85"/>
              <a:gd name="T21" fmla="*/ 2147483647 h 63"/>
              <a:gd name="T22" fmla="*/ 2147483647 w 85"/>
              <a:gd name="T23" fmla="*/ 2147483647 h 63"/>
              <a:gd name="T24" fmla="*/ 2147483647 w 85"/>
              <a:gd name="T25" fmla="*/ 2147483647 h 63"/>
              <a:gd name="T26" fmla="*/ 2147483647 w 85"/>
              <a:gd name="T27" fmla="*/ 2147483647 h 63"/>
              <a:gd name="T28" fmla="*/ 2147483647 w 85"/>
              <a:gd name="T29" fmla="*/ 2147483647 h 63"/>
              <a:gd name="T30" fmla="*/ 2147483647 w 85"/>
              <a:gd name="T31" fmla="*/ 2147483647 h 63"/>
              <a:gd name="T32" fmla="*/ 2147483647 w 85"/>
              <a:gd name="T33" fmla="*/ 0 h 63"/>
              <a:gd name="T34" fmla="*/ 2147483647 w 85"/>
              <a:gd name="T35" fmla="*/ 2147483647 h 63"/>
              <a:gd name="T36" fmla="*/ 2147483647 w 85"/>
              <a:gd name="T37" fmla="*/ 2147483647 h 63"/>
              <a:gd name="T38" fmla="*/ 2147483647 w 85"/>
              <a:gd name="T39" fmla="*/ 2147483647 h 63"/>
              <a:gd name="T40" fmla="*/ 2147483647 w 85"/>
              <a:gd name="T41" fmla="*/ 2147483647 h 63"/>
              <a:gd name="T42" fmla="*/ 2147483647 w 85"/>
              <a:gd name="T43" fmla="*/ 2147483647 h 63"/>
              <a:gd name="T44" fmla="*/ 2147483647 w 85"/>
              <a:gd name="T45" fmla="*/ 2147483647 h 63"/>
              <a:gd name="T46" fmla="*/ 2147483647 w 85"/>
              <a:gd name="T47" fmla="*/ 2147483647 h 63"/>
              <a:gd name="T48" fmla="*/ 2147483647 w 85"/>
              <a:gd name="T49" fmla="*/ 2147483647 h 63"/>
              <a:gd name="T50" fmla="*/ 2147483647 w 85"/>
              <a:gd name="T51" fmla="*/ 2147483647 h 63"/>
              <a:gd name="T52" fmla="*/ 2147483647 w 85"/>
              <a:gd name="T53" fmla="*/ 2147483647 h 63"/>
              <a:gd name="T54" fmla="*/ 2147483647 w 85"/>
              <a:gd name="T55" fmla="*/ 2147483647 h 63"/>
              <a:gd name="T56" fmla="*/ 2147483647 w 85"/>
              <a:gd name="T57" fmla="*/ 2147483647 h 63"/>
              <a:gd name="T58" fmla="*/ 2147483647 w 85"/>
              <a:gd name="T59" fmla="*/ 2147483647 h 63"/>
              <a:gd name="T60" fmla="*/ 2147483647 w 85"/>
              <a:gd name="T61" fmla="*/ 2147483647 h 63"/>
              <a:gd name="T62" fmla="*/ 2147483647 w 85"/>
              <a:gd name="T63" fmla="*/ 2147483647 h 63"/>
              <a:gd name="T64" fmla="*/ 2147483647 w 85"/>
              <a:gd name="T65" fmla="*/ 2147483647 h 63"/>
              <a:gd name="T66" fmla="*/ 2147483647 w 85"/>
              <a:gd name="T67" fmla="*/ 2147483647 h 63"/>
              <a:gd name="T68" fmla="*/ 2147483647 w 85"/>
              <a:gd name="T69" fmla="*/ 2147483647 h 63"/>
              <a:gd name="T70" fmla="*/ 2147483647 w 85"/>
              <a:gd name="T71" fmla="*/ 2147483647 h 63"/>
              <a:gd name="T72" fmla="*/ 2147483647 w 85"/>
              <a:gd name="T73" fmla="*/ 2147483647 h 63"/>
              <a:gd name="T74" fmla="*/ 2147483647 w 85"/>
              <a:gd name="T75" fmla="*/ 2147483647 h 63"/>
              <a:gd name="T76" fmla="*/ 2147483647 w 85"/>
              <a:gd name="T77" fmla="*/ 2147483647 h 63"/>
              <a:gd name="T78" fmla="*/ 2147483647 w 85"/>
              <a:gd name="T79" fmla="*/ 2147483647 h 63"/>
              <a:gd name="T80" fmla="*/ 2147483647 w 85"/>
              <a:gd name="T81" fmla="*/ 2147483647 h 63"/>
              <a:gd name="T82" fmla="*/ 2147483647 w 85"/>
              <a:gd name="T83" fmla="*/ 2147483647 h 63"/>
              <a:gd name="T84" fmla="*/ 2147483647 w 85"/>
              <a:gd name="T85" fmla="*/ 2147483647 h 63"/>
              <a:gd name="T86" fmla="*/ 2147483647 w 85"/>
              <a:gd name="T87" fmla="*/ 2147483647 h 63"/>
              <a:gd name="T88" fmla="*/ 2147483647 w 85"/>
              <a:gd name="T89" fmla="*/ 2147483647 h 63"/>
              <a:gd name="T90" fmla="*/ 2147483647 w 85"/>
              <a:gd name="T91" fmla="*/ 2147483647 h 63"/>
              <a:gd name="T92" fmla="*/ 2147483647 w 85"/>
              <a:gd name="T93" fmla="*/ 2147483647 h 63"/>
              <a:gd name="T94" fmla="*/ 2147483647 w 85"/>
              <a:gd name="T95" fmla="*/ 2147483647 h 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5" h="63">
                <a:moveTo>
                  <a:pt x="16" y="0"/>
                </a:moveTo>
                <a:cubicBezTo>
                  <a:pt x="1" y="0"/>
                  <a:pt x="1" y="0"/>
                  <a:pt x="1" y="0"/>
                </a:cubicBezTo>
                <a:cubicBezTo>
                  <a:pt x="1" y="0"/>
                  <a:pt x="0" y="1"/>
                  <a:pt x="0" y="1"/>
                </a:cubicBezTo>
                <a:cubicBezTo>
                  <a:pt x="0" y="62"/>
                  <a:pt x="0" y="62"/>
                  <a:pt x="0" y="62"/>
                </a:cubicBezTo>
                <a:cubicBezTo>
                  <a:pt x="0" y="62"/>
                  <a:pt x="1" y="63"/>
                  <a:pt x="1" y="63"/>
                </a:cubicBezTo>
                <a:cubicBezTo>
                  <a:pt x="16" y="63"/>
                  <a:pt x="16" y="63"/>
                  <a:pt x="16" y="63"/>
                </a:cubicBezTo>
                <a:cubicBezTo>
                  <a:pt x="17" y="63"/>
                  <a:pt x="18" y="62"/>
                  <a:pt x="18" y="62"/>
                </a:cubicBezTo>
                <a:cubicBezTo>
                  <a:pt x="18" y="1"/>
                  <a:pt x="18" y="1"/>
                  <a:pt x="18" y="1"/>
                </a:cubicBezTo>
                <a:cubicBezTo>
                  <a:pt x="18" y="1"/>
                  <a:pt x="17" y="0"/>
                  <a:pt x="16" y="0"/>
                </a:cubicBezTo>
                <a:close/>
                <a:moveTo>
                  <a:pt x="2" y="5"/>
                </a:moveTo>
                <a:cubicBezTo>
                  <a:pt x="2" y="4"/>
                  <a:pt x="3" y="4"/>
                  <a:pt x="3" y="4"/>
                </a:cubicBezTo>
                <a:cubicBezTo>
                  <a:pt x="14" y="4"/>
                  <a:pt x="14" y="4"/>
                  <a:pt x="14" y="4"/>
                </a:cubicBezTo>
                <a:cubicBezTo>
                  <a:pt x="15" y="4"/>
                  <a:pt x="16" y="4"/>
                  <a:pt x="16" y="5"/>
                </a:cubicBezTo>
                <a:cubicBezTo>
                  <a:pt x="16" y="28"/>
                  <a:pt x="16" y="28"/>
                  <a:pt x="16" y="28"/>
                </a:cubicBezTo>
                <a:cubicBezTo>
                  <a:pt x="16" y="28"/>
                  <a:pt x="15" y="29"/>
                  <a:pt x="14" y="29"/>
                </a:cubicBezTo>
                <a:cubicBezTo>
                  <a:pt x="3" y="29"/>
                  <a:pt x="3" y="29"/>
                  <a:pt x="3" y="29"/>
                </a:cubicBezTo>
                <a:cubicBezTo>
                  <a:pt x="3" y="29"/>
                  <a:pt x="2" y="28"/>
                  <a:pt x="2" y="28"/>
                </a:cubicBezTo>
                <a:lnTo>
                  <a:pt x="2" y="5"/>
                </a:lnTo>
                <a:close/>
                <a:moveTo>
                  <a:pt x="16" y="56"/>
                </a:moveTo>
                <a:cubicBezTo>
                  <a:pt x="2" y="56"/>
                  <a:pt x="2" y="56"/>
                  <a:pt x="2" y="56"/>
                </a:cubicBezTo>
                <a:cubicBezTo>
                  <a:pt x="2" y="56"/>
                  <a:pt x="2" y="56"/>
                  <a:pt x="2" y="56"/>
                </a:cubicBezTo>
                <a:cubicBezTo>
                  <a:pt x="2" y="55"/>
                  <a:pt x="2" y="55"/>
                  <a:pt x="2" y="55"/>
                </a:cubicBezTo>
                <a:cubicBezTo>
                  <a:pt x="16" y="55"/>
                  <a:pt x="16" y="55"/>
                  <a:pt x="16" y="55"/>
                </a:cubicBezTo>
                <a:cubicBezTo>
                  <a:pt x="16" y="55"/>
                  <a:pt x="16" y="55"/>
                  <a:pt x="16" y="56"/>
                </a:cubicBezTo>
                <a:cubicBezTo>
                  <a:pt x="16" y="56"/>
                  <a:pt x="16" y="56"/>
                  <a:pt x="16" y="56"/>
                </a:cubicBezTo>
                <a:close/>
                <a:moveTo>
                  <a:pt x="16" y="52"/>
                </a:moveTo>
                <a:cubicBezTo>
                  <a:pt x="2" y="52"/>
                  <a:pt x="2" y="52"/>
                  <a:pt x="2" y="52"/>
                </a:cubicBezTo>
                <a:cubicBezTo>
                  <a:pt x="2" y="52"/>
                  <a:pt x="2" y="52"/>
                  <a:pt x="2" y="52"/>
                </a:cubicBezTo>
                <a:cubicBezTo>
                  <a:pt x="2" y="52"/>
                  <a:pt x="2" y="51"/>
                  <a:pt x="2" y="51"/>
                </a:cubicBezTo>
                <a:cubicBezTo>
                  <a:pt x="16" y="51"/>
                  <a:pt x="16" y="51"/>
                  <a:pt x="16" y="51"/>
                </a:cubicBezTo>
                <a:cubicBezTo>
                  <a:pt x="16" y="51"/>
                  <a:pt x="16" y="52"/>
                  <a:pt x="16" y="52"/>
                </a:cubicBezTo>
                <a:cubicBezTo>
                  <a:pt x="16" y="52"/>
                  <a:pt x="16" y="52"/>
                  <a:pt x="16" y="52"/>
                </a:cubicBezTo>
                <a:close/>
                <a:moveTo>
                  <a:pt x="36" y="0"/>
                </a:moveTo>
                <a:cubicBezTo>
                  <a:pt x="21" y="0"/>
                  <a:pt x="21" y="0"/>
                  <a:pt x="21" y="0"/>
                </a:cubicBezTo>
                <a:cubicBezTo>
                  <a:pt x="20" y="0"/>
                  <a:pt x="19" y="1"/>
                  <a:pt x="19" y="1"/>
                </a:cubicBezTo>
                <a:cubicBezTo>
                  <a:pt x="19" y="62"/>
                  <a:pt x="19" y="62"/>
                  <a:pt x="19" y="62"/>
                </a:cubicBezTo>
                <a:cubicBezTo>
                  <a:pt x="19" y="62"/>
                  <a:pt x="20" y="63"/>
                  <a:pt x="21" y="63"/>
                </a:cubicBezTo>
                <a:cubicBezTo>
                  <a:pt x="36" y="63"/>
                  <a:pt x="36" y="63"/>
                  <a:pt x="36" y="63"/>
                </a:cubicBezTo>
                <a:cubicBezTo>
                  <a:pt x="37" y="63"/>
                  <a:pt x="38" y="62"/>
                  <a:pt x="38" y="62"/>
                </a:cubicBezTo>
                <a:cubicBezTo>
                  <a:pt x="38" y="1"/>
                  <a:pt x="38" y="1"/>
                  <a:pt x="38" y="1"/>
                </a:cubicBezTo>
                <a:cubicBezTo>
                  <a:pt x="38" y="1"/>
                  <a:pt x="37" y="0"/>
                  <a:pt x="36" y="0"/>
                </a:cubicBezTo>
                <a:close/>
                <a:moveTo>
                  <a:pt x="22" y="5"/>
                </a:moveTo>
                <a:cubicBezTo>
                  <a:pt x="22" y="4"/>
                  <a:pt x="22" y="4"/>
                  <a:pt x="23" y="4"/>
                </a:cubicBezTo>
                <a:cubicBezTo>
                  <a:pt x="34" y="4"/>
                  <a:pt x="34" y="4"/>
                  <a:pt x="34" y="4"/>
                </a:cubicBezTo>
                <a:cubicBezTo>
                  <a:pt x="35" y="4"/>
                  <a:pt x="35" y="4"/>
                  <a:pt x="35" y="5"/>
                </a:cubicBezTo>
                <a:cubicBezTo>
                  <a:pt x="35" y="28"/>
                  <a:pt x="35" y="28"/>
                  <a:pt x="35" y="28"/>
                </a:cubicBezTo>
                <a:cubicBezTo>
                  <a:pt x="35" y="28"/>
                  <a:pt x="35" y="29"/>
                  <a:pt x="34" y="29"/>
                </a:cubicBezTo>
                <a:cubicBezTo>
                  <a:pt x="23" y="29"/>
                  <a:pt x="23" y="29"/>
                  <a:pt x="23" y="29"/>
                </a:cubicBezTo>
                <a:cubicBezTo>
                  <a:pt x="22" y="29"/>
                  <a:pt x="22" y="28"/>
                  <a:pt x="22" y="28"/>
                </a:cubicBezTo>
                <a:lnTo>
                  <a:pt x="22" y="5"/>
                </a:lnTo>
                <a:close/>
                <a:moveTo>
                  <a:pt x="35" y="56"/>
                </a:moveTo>
                <a:cubicBezTo>
                  <a:pt x="22" y="56"/>
                  <a:pt x="22" y="56"/>
                  <a:pt x="22" y="56"/>
                </a:cubicBezTo>
                <a:cubicBezTo>
                  <a:pt x="22" y="56"/>
                  <a:pt x="21" y="56"/>
                  <a:pt x="21" y="56"/>
                </a:cubicBezTo>
                <a:cubicBezTo>
                  <a:pt x="21" y="55"/>
                  <a:pt x="22" y="55"/>
                  <a:pt x="22" y="55"/>
                </a:cubicBezTo>
                <a:cubicBezTo>
                  <a:pt x="35" y="55"/>
                  <a:pt x="35" y="55"/>
                  <a:pt x="35" y="55"/>
                </a:cubicBezTo>
                <a:cubicBezTo>
                  <a:pt x="35" y="55"/>
                  <a:pt x="36" y="55"/>
                  <a:pt x="36" y="56"/>
                </a:cubicBezTo>
                <a:cubicBezTo>
                  <a:pt x="36" y="56"/>
                  <a:pt x="35" y="56"/>
                  <a:pt x="35" y="56"/>
                </a:cubicBezTo>
                <a:close/>
                <a:moveTo>
                  <a:pt x="35" y="52"/>
                </a:moveTo>
                <a:cubicBezTo>
                  <a:pt x="22" y="52"/>
                  <a:pt x="22" y="52"/>
                  <a:pt x="22" y="52"/>
                </a:cubicBezTo>
                <a:cubicBezTo>
                  <a:pt x="22" y="52"/>
                  <a:pt x="21" y="52"/>
                  <a:pt x="21" y="52"/>
                </a:cubicBezTo>
                <a:cubicBezTo>
                  <a:pt x="21" y="52"/>
                  <a:pt x="22" y="51"/>
                  <a:pt x="22" y="51"/>
                </a:cubicBezTo>
                <a:cubicBezTo>
                  <a:pt x="35" y="51"/>
                  <a:pt x="35" y="51"/>
                  <a:pt x="35" y="51"/>
                </a:cubicBezTo>
                <a:cubicBezTo>
                  <a:pt x="35" y="51"/>
                  <a:pt x="36" y="52"/>
                  <a:pt x="36" y="52"/>
                </a:cubicBezTo>
                <a:cubicBezTo>
                  <a:pt x="36" y="52"/>
                  <a:pt x="35" y="52"/>
                  <a:pt x="35" y="52"/>
                </a:cubicBezTo>
                <a:close/>
                <a:moveTo>
                  <a:pt x="85" y="53"/>
                </a:moveTo>
                <a:cubicBezTo>
                  <a:pt x="53" y="1"/>
                  <a:pt x="53" y="1"/>
                  <a:pt x="53" y="1"/>
                </a:cubicBezTo>
                <a:cubicBezTo>
                  <a:pt x="53" y="1"/>
                  <a:pt x="52" y="1"/>
                  <a:pt x="51" y="1"/>
                </a:cubicBezTo>
                <a:cubicBezTo>
                  <a:pt x="38" y="9"/>
                  <a:pt x="38" y="9"/>
                  <a:pt x="38" y="9"/>
                </a:cubicBezTo>
                <a:cubicBezTo>
                  <a:pt x="38" y="10"/>
                  <a:pt x="37" y="10"/>
                  <a:pt x="38" y="11"/>
                </a:cubicBezTo>
                <a:cubicBezTo>
                  <a:pt x="69" y="62"/>
                  <a:pt x="69" y="62"/>
                  <a:pt x="69" y="62"/>
                </a:cubicBezTo>
                <a:cubicBezTo>
                  <a:pt x="70" y="63"/>
                  <a:pt x="70" y="63"/>
                  <a:pt x="71" y="62"/>
                </a:cubicBezTo>
                <a:cubicBezTo>
                  <a:pt x="84" y="55"/>
                  <a:pt x="84" y="55"/>
                  <a:pt x="84" y="55"/>
                </a:cubicBezTo>
                <a:cubicBezTo>
                  <a:pt x="85" y="54"/>
                  <a:pt x="85" y="53"/>
                  <a:pt x="85" y="53"/>
                </a:cubicBezTo>
                <a:close/>
                <a:moveTo>
                  <a:pt x="64" y="27"/>
                </a:moveTo>
                <a:cubicBezTo>
                  <a:pt x="55" y="32"/>
                  <a:pt x="55" y="32"/>
                  <a:pt x="55" y="32"/>
                </a:cubicBezTo>
                <a:cubicBezTo>
                  <a:pt x="54" y="33"/>
                  <a:pt x="54" y="33"/>
                  <a:pt x="53" y="32"/>
                </a:cubicBezTo>
                <a:cubicBezTo>
                  <a:pt x="42" y="13"/>
                  <a:pt x="42" y="13"/>
                  <a:pt x="42" y="13"/>
                </a:cubicBezTo>
                <a:cubicBezTo>
                  <a:pt x="41" y="12"/>
                  <a:pt x="41" y="11"/>
                  <a:pt x="42" y="11"/>
                </a:cubicBezTo>
                <a:cubicBezTo>
                  <a:pt x="51" y="5"/>
                  <a:pt x="51" y="5"/>
                  <a:pt x="51" y="5"/>
                </a:cubicBezTo>
                <a:cubicBezTo>
                  <a:pt x="52" y="5"/>
                  <a:pt x="53" y="5"/>
                  <a:pt x="53" y="6"/>
                </a:cubicBezTo>
                <a:cubicBezTo>
                  <a:pt x="65" y="25"/>
                  <a:pt x="65" y="25"/>
                  <a:pt x="65" y="25"/>
                </a:cubicBezTo>
                <a:cubicBezTo>
                  <a:pt x="65" y="26"/>
                  <a:pt x="65" y="26"/>
                  <a:pt x="64" y="27"/>
                </a:cubicBezTo>
                <a:close/>
                <a:moveTo>
                  <a:pt x="66" y="53"/>
                </a:moveTo>
                <a:cubicBezTo>
                  <a:pt x="66" y="53"/>
                  <a:pt x="66" y="53"/>
                  <a:pt x="66" y="52"/>
                </a:cubicBezTo>
                <a:cubicBezTo>
                  <a:pt x="77" y="45"/>
                  <a:pt x="77" y="45"/>
                  <a:pt x="77" y="45"/>
                </a:cubicBezTo>
                <a:cubicBezTo>
                  <a:pt x="78" y="45"/>
                  <a:pt x="78" y="45"/>
                  <a:pt x="78" y="46"/>
                </a:cubicBezTo>
                <a:cubicBezTo>
                  <a:pt x="78" y="46"/>
                  <a:pt x="78" y="46"/>
                  <a:pt x="78" y="46"/>
                </a:cubicBezTo>
                <a:cubicBezTo>
                  <a:pt x="66" y="53"/>
                  <a:pt x="66" y="53"/>
                  <a:pt x="66" y="53"/>
                </a:cubicBezTo>
                <a:cubicBezTo>
                  <a:pt x="66" y="53"/>
                  <a:pt x="66" y="53"/>
                  <a:pt x="66" y="53"/>
                </a:cubicBezTo>
                <a:close/>
                <a:moveTo>
                  <a:pt x="80" y="49"/>
                </a:moveTo>
                <a:cubicBezTo>
                  <a:pt x="68" y="56"/>
                  <a:pt x="68" y="56"/>
                  <a:pt x="68" y="56"/>
                </a:cubicBezTo>
                <a:cubicBezTo>
                  <a:pt x="68" y="56"/>
                  <a:pt x="68" y="56"/>
                  <a:pt x="68" y="56"/>
                </a:cubicBezTo>
                <a:cubicBezTo>
                  <a:pt x="68" y="56"/>
                  <a:pt x="68" y="56"/>
                  <a:pt x="68" y="56"/>
                </a:cubicBezTo>
                <a:cubicBezTo>
                  <a:pt x="79" y="49"/>
                  <a:pt x="79" y="49"/>
                  <a:pt x="79" y="49"/>
                </a:cubicBezTo>
                <a:cubicBezTo>
                  <a:pt x="80" y="48"/>
                  <a:pt x="80" y="49"/>
                  <a:pt x="80" y="49"/>
                </a:cubicBezTo>
                <a:cubicBezTo>
                  <a:pt x="80" y="49"/>
                  <a:pt x="80" y="49"/>
                  <a:pt x="80" y="4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5" name="Freeform 353"/>
          <p:cNvSpPr>
            <a:spLocks noEditPoints="1"/>
          </p:cNvSpPr>
          <p:nvPr/>
        </p:nvSpPr>
        <p:spPr bwMode="auto">
          <a:xfrm>
            <a:off x="1903413" y="5092700"/>
            <a:ext cx="635000" cy="625475"/>
          </a:xfrm>
          <a:custGeom>
            <a:avLst/>
            <a:gdLst>
              <a:gd name="T0" fmla="*/ 2147483647 w 111"/>
              <a:gd name="T1" fmla="*/ 2147483647 h 109"/>
              <a:gd name="T2" fmla="*/ 2147483647 w 111"/>
              <a:gd name="T3" fmla="*/ 2147483647 h 109"/>
              <a:gd name="T4" fmla="*/ 2147483647 w 111"/>
              <a:gd name="T5" fmla="*/ 2147483647 h 109"/>
              <a:gd name="T6" fmla="*/ 2147483647 w 111"/>
              <a:gd name="T7" fmla="*/ 2147483647 h 109"/>
              <a:gd name="T8" fmla="*/ 2147483647 w 111"/>
              <a:gd name="T9" fmla="*/ 2147483647 h 109"/>
              <a:gd name="T10" fmla="*/ 2147483647 w 111"/>
              <a:gd name="T11" fmla="*/ 2147483647 h 109"/>
              <a:gd name="T12" fmla="*/ 2147483647 w 111"/>
              <a:gd name="T13" fmla="*/ 0 h 109"/>
              <a:gd name="T14" fmla="*/ 2147483647 w 111"/>
              <a:gd name="T15" fmla="*/ 2147483647 h 109"/>
              <a:gd name="T16" fmla="*/ 2147483647 w 111"/>
              <a:gd name="T17" fmla="*/ 2147483647 h 109"/>
              <a:gd name="T18" fmla="*/ 2147483647 w 111"/>
              <a:gd name="T19" fmla="*/ 2147483647 h 109"/>
              <a:gd name="T20" fmla="*/ 2147483647 w 111"/>
              <a:gd name="T21" fmla="*/ 2147483647 h 109"/>
              <a:gd name="T22" fmla="*/ 2147483647 w 111"/>
              <a:gd name="T23" fmla="*/ 2147483647 h 109"/>
              <a:gd name="T24" fmla="*/ 2147483647 w 111"/>
              <a:gd name="T25" fmla="*/ 2147483647 h 109"/>
              <a:gd name="T26" fmla="*/ 2147483647 w 111"/>
              <a:gd name="T27" fmla="*/ 2147483647 h 109"/>
              <a:gd name="T28" fmla="*/ 2147483647 w 111"/>
              <a:gd name="T29" fmla="*/ 2147483647 h 109"/>
              <a:gd name="T30" fmla="*/ 2147483647 w 111"/>
              <a:gd name="T31" fmla="*/ 2147483647 h 109"/>
              <a:gd name="T32" fmla="*/ 2147483647 w 111"/>
              <a:gd name="T33" fmla="*/ 2147483647 h 109"/>
              <a:gd name="T34" fmla="*/ 2147483647 w 111"/>
              <a:gd name="T35" fmla="*/ 2147483647 h 109"/>
              <a:gd name="T36" fmla="*/ 2147483647 w 111"/>
              <a:gd name="T37" fmla="*/ 2147483647 h 109"/>
              <a:gd name="T38" fmla="*/ 2147483647 w 111"/>
              <a:gd name="T39" fmla="*/ 2147483647 h 109"/>
              <a:gd name="T40" fmla="*/ 2147483647 w 111"/>
              <a:gd name="T41" fmla="*/ 2147483647 h 109"/>
              <a:gd name="T42" fmla="*/ 2147483647 w 111"/>
              <a:gd name="T43" fmla="*/ 2147483647 h 109"/>
              <a:gd name="T44" fmla="*/ 2147483647 w 111"/>
              <a:gd name="T45" fmla="*/ 2147483647 h 109"/>
              <a:gd name="T46" fmla="*/ 2147483647 w 111"/>
              <a:gd name="T47" fmla="*/ 2147483647 h 109"/>
              <a:gd name="T48" fmla="*/ 2147483647 w 111"/>
              <a:gd name="T49" fmla="*/ 2147483647 h 109"/>
              <a:gd name="T50" fmla="*/ 2147483647 w 111"/>
              <a:gd name="T51" fmla="*/ 2147483647 h 109"/>
              <a:gd name="T52" fmla="*/ 2147483647 w 111"/>
              <a:gd name="T53" fmla="*/ 2147483647 h 109"/>
              <a:gd name="T54" fmla="*/ 2147483647 w 111"/>
              <a:gd name="T55" fmla="*/ 2147483647 h 109"/>
              <a:gd name="T56" fmla="*/ 2147483647 w 111"/>
              <a:gd name="T57" fmla="*/ 2147483647 h 109"/>
              <a:gd name="T58" fmla="*/ 2147483647 w 111"/>
              <a:gd name="T59" fmla="*/ 2147483647 h 109"/>
              <a:gd name="T60" fmla="*/ 2147483647 w 111"/>
              <a:gd name="T61" fmla="*/ 2147483647 h 109"/>
              <a:gd name="T62" fmla="*/ 2147483647 w 111"/>
              <a:gd name="T63" fmla="*/ 2147483647 h 109"/>
              <a:gd name="T64" fmla="*/ 2147483647 w 111"/>
              <a:gd name="T65" fmla="*/ 0 h 109"/>
              <a:gd name="T66" fmla="*/ 2147483647 w 111"/>
              <a:gd name="T67" fmla="*/ 2147483647 h 109"/>
              <a:gd name="T68" fmla="*/ 2147483647 w 111"/>
              <a:gd name="T69" fmla="*/ 2147483647 h 109"/>
              <a:gd name="T70" fmla="*/ 2147483647 w 111"/>
              <a:gd name="T71" fmla="*/ 2147483647 h 109"/>
              <a:gd name="T72" fmla="*/ 2147483647 w 111"/>
              <a:gd name="T73" fmla="*/ 2147483647 h 109"/>
              <a:gd name="T74" fmla="*/ 2147483647 w 111"/>
              <a:gd name="T75" fmla="*/ 2147483647 h 109"/>
              <a:gd name="T76" fmla="*/ 2147483647 w 111"/>
              <a:gd name="T77" fmla="*/ 2147483647 h 109"/>
              <a:gd name="T78" fmla="*/ 2147483647 w 111"/>
              <a:gd name="T79" fmla="*/ 2147483647 h 109"/>
              <a:gd name="T80" fmla="*/ 2147483647 w 111"/>
              <a:gd name="T81" fmla="*/ 2147483647 h 109"/>
              <a:gd name="T82" fmla="*/ 2147483647 w 111"/>
              <a:gd name="T83" fmla="*/ 2147483647 h 109"/>
              <a:gd name="T84" fmla="*/ 2147483647 w 111"/>
              <a:gd name="T85" fmla="*/ 2147483647 h 109"/>
              <a:gd name="T86" fmla="*/ 2147483647 w 111"/>
              <a:gd name="T87" fmla="*/ 2147483647 h 109"/>
              <a:gd name="T88" fmla="*/ 2147483647 w 111"/>
              <a:gd name="T89" fmla="*/ 2147483647 h 109"/>
              <a:gd name="T90" fmla="*/ 2147483647 w 111"/>
              <a:gd name="T91" fmla="*/ 2147483647 h 109"/>
              <a:gd name="T92" fmla="*/ 2147483647 w 111"/>
              <a:gd name="T93" fmla="*/ 2147483647 h 109"/>
              <a:gd name="T94" fmla="*/ 2147483647 w 111"/>
              <a:gd name="T95" fmla="*/ 0 h 109"/>
              <a:gd name="T96" fmla="*/ 2147483647 w 111"/>
              <a:gd name="T97" fmla="*/ 2147483647 h 109"/>
              <a:gd name="T98" fmla="*/ 2147483647 w 111"/>
              <a:gd name="T99" fmla="*/ 2147483647 h 109"/>
              <a:gd name="T100" fmla="*/ 2147483647 w 111"/>
              <a:gd name="T101" fmla="*/ 2147483647 h 109"/>
              <a:gd name="T102" fmla="*/ 2147483647 w 111"/>
              <a:gd name="T103" fmla="*/ 2147483647 h 109"/>
              <a:gd name="T104" fmla="*/ 2147483647 w 111"/>
              <a:gd name="T105" fmla="*/ 2147483647 h 109"/>
              <a:gd name="T106" fmla="*/ 2147483647 w 111"/>
              <a:gd name="T107" fmla="*/ 2147483647 h 109"/>
              <a:gd name="T108" fmla="*/ 2147483647 w 111"/>
              <a:gd name="T109" fmla="*/ 2147483647 h 109"/>
              <a:gd name="T110" fmla="*/ 2147483647 w 111"/>
              <a:gd name="T111" fmla="*/ 2147483647 h 109"/>
              <a:gd name="T112" fmla="*/ 2147483647 w 111"/>
              <a:gd name="T113" fmla="*/ 2147483647 h 109"/>
              <a:gd name="T114" fmla="*/ 2147483647 w 111"/>
              <a:gd name="T115" fmla="*/ 2147483647 h 109"/>
              <a:gd name="T116" fmla="*/ 2147483647 w 111"/>
              <a:gd name="T117" fmla="*/ 2147483647 h 109"/>
              <a:gd name="T118" fmla="*/ 2147483647 w 111"/>
              <a:gd name="T119" fmla="*/ 2147483647 h 109"/>
              <a:gd name="T120" fmla="*/ 2147483647 w 111"/>
              <a:gd name="T121" fmla="*/ 2147483647 h 109"/>
              <a:gd name="T122" fmla="*/ 2147483647 w 111"/>
              <a:gd name="T123" fmla="*/ 2147483647 h 1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1" h="109">
                <a:moveTo>
                  <a:pt x="110" y="42"/>
                </a:moveTo>
                <a:cubicBezTo>
                  <a:pt x="110" y="42"/>
                  <a:pt x="110" y="42"/>
                  <a:pt x="110" y="42"/>
                </a:cubicBezTo>
                <a:cubicBezTo>
                  <a:pt x="110" y="42"/>
                  <a:pt x="110" y="43"/>
                  <a:pt x="110" y="43"/>
                </a:cubicBezTo>
                <a:cubicBezTo>
                  <a:pt x="110" y="43"/>
                  <a:pt x="110" y="42"/>
                  <a:pt x="110" y="42"/>
                </a:cubicBezTo>
                <a:close/>
                <a:moveTo>
                  <a:pt x="110" y="44"/>
                </a:moveTo>
                <a:cubicBezTo>
                  <a:pt x="111" y="44"/>
                  <a:pt x="111" y="45"/>
                  <a:pt x="111" y="45"/>
                </a:cubicBezTo>
                <a:cubicBezTo>
                  <a:pt x="111" y="44"/>
                  <a:pt x="111" y="44"/>
                  <a:pt x="110" y="44"/>
                </a:cubicBezTo>
                <a:close/>
                <a:moveTo>
                  <a:pt x="107" y="32"/>
                </a:moveTo>
                <a:cubicBezTo>
                  <a:pt x="107" y="32"/>
                  <a:pt x="107" y="32"/>
                  <a:pt x="107" y="32"/>
                </a:cubicBezTo>
                <a:cubicBezTo>
                  <a:pt x="107" y="32"/>
                  <a:pt x="107" y="32"/>
                  <a:pt x="107" y="32"/>
                </a:cubicBezTo>
                <a:cubicBezTo>
                  <a:pt x="107" y="32"/>
                  <a:pt x="107" y="32"/>
                  <a:pt x="107" y="32"/>
                </a:cubicBezTo>
                <a:close/>
                <a:moveTo>
                  <a:pt x="107" y="32"/>
                </a:moveTo>
                <a:cubicBezTo>
                  <a:pt x="107" y="32"/>
                  <a:pt x="107" y="32"/>
                  <a:pt x="107" y="32"/>
                </a:cubicBezTo>
                <a:cubicBezTo>
                  <a:pt x="106" y="28"/>
                  <a:pt x="103" y="24"/>
                  <a:pt x="100" y="20"/>
                </a:cubicBezTo>
                <a:cubicBezTo>
                  <a:pt x="100" y="21"/>
                  <a:pt x="101" y="22"/>
                  <a:pt x="101" y="22"/>
                </a:cubicBezTo>
                <a:cubicBezTo>
                  <a:pt x="103" y="25"/>
                  <a:pt x="105" y="28"/>
                  <a:pt x="107" y="32"/>
                </a:cubicBezTo>
                <a:cubicBezTo>
                  <a:pt x="107" y="32"/>
                  <a:pt x="107" y="32"/>
                  <a:pt x="107" y="32"/>
                </a:cubicBezTo>
                <a:close/>
                <a:moveTo>
                  <a:pt x="52" y="0"/>
                </a:moveTo>
                <a:cubicBezTo>
                  <a:pt x="52" y="0"/>
                  <a:pt x="52" y="0"/>
                  <a:pt x="52" y="0"/>
                </a:cubicBezTo>
                <a:cubicBezTo>
                  <a:pt x="52" y="0"/>
                  <a:pt x="52" y="0"/>
                  <a:pt x="52" y="0"/>
                </a:cubicBezTo>
                <a:cubicBezTo>
                  <a:pt x="52" y="0"/>
                  <a:pt x="52" y="0"/>
                  <a:pt x="52" y="0"/>
                </a:cubicBezTo>
                <a:close/>
                <a:moveTo>
                  <a:pt x="111" y="54"/>
                </a:moveTo>
                <a:cubicBezTo>
                  <a:pt x="111" y="54"/>
                  <a:pt x="111" y="53"/>
                  <a:pt x="111" y="53"/>
                </a:cubicBezTo>
                <a:cubicBezTo>
                  <a:pt x="111" y="53"/>
                  <a:pt x="111" y="53"/>
                  <a:pt x="111" y="54"/>
                </a:cubicBezTo>
                <a:cubicBezTo>
                  <a:pt x="111" y="54"/>
                  <a:pt x="111" y="54"/>
                  <a:pt x="111" y="54"/>
                </a:cubicBezTo>
                <a:close/>
                <a:moveTo>
                  <a:pt x="40" y="105"/>
                </a:moveTo>
                <a:cubicBezTo>
                  <a:pt x="40" y="104"/>
                  <a:pt x="40" y="104"/>
                  <a:pt x="39" y="104"/>
                </a:cubicBezTo>
                <a:cubicBezTo>
                  <a:pt x="39" y="104"/>
                  <a:pt x="39" y="104"/>
                  <a:pt x="39" y="104"/>
                </a:cubicBezTo>
                <a:cubicBezTo>
                  <a:pt x="39" y="104"/>
                  <a:pt x="39" y="104"/>
                  <a:pt x="39" y="104"/>
                </a:cubicBezTo>
                <a:cubicBezTo>
                  <a:pt x="40" y="104"/>
                  <a:pt x="40" y="105"/>
                  <a:pt x="40" y="105"/>
                </a:cubicBezTo>
                <a:cubicBezTo>
                  <a:pt x="34" y="102"/>
                  <a:pt x="28" y="99"/>
                  <a:pt x="23" y="95"/>
                </a:cubicBezTo>
                <a:cubicBezTo>
                  <a:pt x="28" y="100"/>
                  <a:pt x="35" y="103"/>
                  <a:pt x="42" y="105"/>
                </a:cubicBezTo>
                <a:cubicBezTo>
                  <a:pt x="42" y="105"/>
                  <a:pt x="42" y="105"/>
                  <a:pt x="42" y="105"/>
                </a:cubicBezTo>
                <a:cubicBezTo>
                  <a:pt x="42" y="105"/>
                  <a:pt x="41" y="105"/>
                  <a:pt x="40" y="105"/>
                </a:cubicBezTo>
                <a:close/>
                <a:moveTo>
                  <a:pt x="65" y="0"/>
                </a:moveTo>
                <a:cubicBezTo>
                  <a:pt x="65" y="0"/>
                  <a:pt x="65" y="0"/>
                  <a:pt x="65" y="0"/>
                </a:cubicBezTo>
                <a:close/>
                <a:moveTo>
                  <a:pt x="67" y="1"/>
                </a:moveTo>
                <a:cubicBezTo>
                  <a:pt x="67" y="1"/>
                  <a:pt x="68" y="1"/>
                  <a:pt x="67" y="1"/>
                </a:cubicBezTo>
                <a:close/>
                <a:moveTo>
                  <a:pt x="100" y="86"/>
                </a:moveTo>
                <a:cubicBezTo>
                  <a:pt x="94" y="94"/>
                  <a:pt x="86" y="99"/>
                  <a:pt x="78" y="103"/>
                </a:cubicBezTo>
                <a:cubicBezTo>
                  <a:pt x="88" y="99"/>
                  <a:pt x="96" y="94"/>
                  <a:pt x="101" y="86"/>
                </a:cubicBezTo>
                <a:cubicBezTo>
                  <a:pt x="100" y="87"/>
                  <a:pt x="98" y="89"/>
                  <a:pt x="97" y="90"/>
                </a:cubicBezTo>
                <a:cubicBezTo>
                  <a:pt x="98" y="89"/>
                  <a:pt x="99" y="88"/>
                  <a:pt x="100" y="86"/>
                </a:cubicBezTo>
                <a:close/>
                <a:moveTo>
                  <a:pt x="94" y="14"/>
                </a:moveTo>
                <a:cubicBezTo>
                  <a:pt x="94" y="14"/>
                  <a:pt x="94" y="14"/>
                  <a:pt x="94" y="14"/>
                </a:cubicBezTo>
                <a:close/>
                <a:moveTo>
                  <a:pt x="85" y="7"/>
                </a:moveTo>
                <a:cubicBezTo>
                  <a:pt x="85" y="7"/>
                  <a:pt x="85" y="7"/>
                  <a:pt x="85" y="7"/>
                </a:cubicBezTo>
                <a:cubicBezTo>
                  <a:pt x="85" y="7"/>
                  <a:pt x="85" y="7"/>
                  <a:pt x="85" y="7"/>
                </a:cubicBezTo>
                <a:close/>
                <a:moveTo>
                  <a:pt x="85" y="7"/>
                </a:moveTo>
                <a:cubicBezTo>
                  <a:pt x="85" y="7"/>
                  <a:pt x="85" y="7"/>
                  <a:pt x="85" y="7"/>
                </a:cubicBezTo>
                <a:cubicBezTo>
                  <a:pt x="85" y="7"/>
                  <a:pt x="85" y="7"/>
                  <a:pt x="85" y="7"/>
                </a:cubicBezTo>
                <a:close/>
                <a:moveTo>
                  <a:pt x="72" y="2"/>
                </a:moveTo>
                <a:cubicBezTo>
                  <a:pt x="72" y="2"/>
                  <a:pt x="72" y="2"/>
                  <a:pt x="72" y="2"/>
                </a:cubicBezTo>
                <a:cubicBezTo>
                  <a:pt x="72" y="2"/>
                  <a:pt x="72" y="2"/>
                  <a:pt x="72" y="2"/>
                </a:cubicBezTo>
                <a:close/>
                <a:moveTo>
                  <a:pt x="54" y="0"/>
                </a:moveTo>
                <a:cubicBezTo>
                  <a:pt x="54" y="0"/>
                  <a:pt x="54" y="0"/>
                  <a:pt x="54" y="0"/>
                </a:cubicBezTo>
                <a:close/>
                <a:moveTo>
                  <a:pt x="59" y="0"/>
                </a:moveTo>
                <a:cubicBezTo>
                  <a:pt x="59" y="0"/>
                  <a:pt x="59" y="0"/>
                  <a:pt x="59" y="0"/>
                </a:cubicBezTo>
                <a:cubicBezTo>
                  <a:pt x="59" y="0"/>
                  <a:pt x="59" y="0"/>
                  <a:pt x="59" y="0"/>
                </a:cubicBezTo>
                <a:close/>
                <a:moveTo>
                  <a:pt x="59" y="0"/>
                </a:moveTo>
                <a:cubicBezTo>
                  <a:pt x="59" y="0"/>
                  <a:pt x="59" y="0"/>
                  <a:pt x="59" y="0"/>
                </a:cubicBezTo>
                <a:close/>
                <a:moveTo>
                  <a:pt x="87" y="8"/>
                </a:moveTo>
                <a:cubicBezTo>
                  <a:pt x="87" y="8"/>
                  <a:pt x="87" y="8"/>
                  <a:pt x="87" y="8"/>
                </a:cubicBezTo>
                <a:cubicBezTo>
                  <a:pt x="87" y="9"/>
                  <a:pt x="87" y="9"/>
                  <a:pt x="87" y="9"/>
                </a:cubicBezTo>
                <a:cubicBezTo>
                  <a:pt x="87" y="9"/>
                  <a:pt x="87" y="9"/>
                  <a:pt x="87" y="8"/>
                </a:cubicBezTo>
                <a:close/>
                <a:moveTo>
                  <a:pt x="74" y="17"/>
                </a:moveTo>
                <a:cubicBezTo>
                  <a:pt x="73" y="17"/>
                  <a:pt x="75" y="19"/>
                  <a:pt x="75" y="19"/>
                </a:cubicBezTo>
                <a:cubicBezTo>
                  <a:pt x="76" y="19"/>
                  <a:pt x="75" y="17"/>
                  <a:pt x="74" y="17"/>
                </a:cubicBezTo>
                <a:close/>
                <a:moveTo>
                  <a:pt x="73" y="12"/>
                </a:moveTo>
                <a:cubicBezTo>
                  <a:pt x="72" y="12"/>
                  <a:pt x="72" y="11"/>
                  <a:pt x="72" y="11"/>
                </a:cubicBezTo>
                <a:cubicBezTo>
                  <a:pt x="72" y="11"/>
                  <a:pt x="72" y="11"/>
                  <a:pt x="71" y="10"/>
                </a:cubicBezTo>
                <a:cubicBezTo>
                  <a:pt x="71" y="11"/>
                  <a:pt x="71" y="11"/>
                  <a:pt x="71" y="11"/>
                </a:cubicBezTo>
                <a:cubicBezTo>
                  <a:pt x="71" y="11"/>
                  <a:pt x="72" y="12"/>
                  <a:pt x="73" y="12"/>
                </a:cubicBezTo>
                <a:close/>
                <a:moveTo>
                  <a:pt x="62" y="26"/>
                </a:moveTo>
                <a:cubicBezTo>
                  <a:pt x="63" y="23"/>
                  <a:pt x="63" y="26"/>
                  <a:pt x="64" y="28"/>
                </a:cubicBezTo>
                <a:cubicBezTo>
                  <a:pt x="65" y="27"/>
                  <a:pt x="67" y="20"/>
                  <a:pt x="68" y="20"/>
                </a:cubicBezTo>
                <a:cubicBezTo>
                  <a:pt x="71" y="21"/>
                  <a:pt x="70" y="19"/>
                  <a:pt x="69" y="18"/>
                </a:cubicBezTo>
                <a:cubicBezTo>
                  <a:pt x="69" y="18"/>
                  <a:pt x="69" y="18"/>
                  <a:pt x="68" y="18"/>
                </a:cubicBezTo>
                <a:cubicBezTo>
                  <a:pt x="69" y="18"/>
                  <a:pt x="69" y="18"/>
                  <a:pt x="69" y="18"/>
                </a:cubicBezTo>
                <a:cubicBezTo>
                  <a:pt x="69" y="18"/>
                  <a:pt x="70" y="18"/>
                  <a:pt x="70" y="18"/>
                </a:cubicBezTo>
                <a:cubicBezTo>
                  <a:pt x="70" y="18"/>
                  <a:pt x="68" y="16"/>
                  <a:pt x="68" y="16"/>
                </a:cubicBezTo>
                <a:cubicBezTo>
                  <a:pt x="68" y="16"/>
                  <a:pt x="69" y="16"/>
                  <a:pt x="69" y="16"/>
                </a:cubicBezTo>
                <a:cubicBezTo>
                  <a:pt x="68" y="14"/>
                  <a:pt x="68" y="10"/>
                  <a:pt x="66" y="11"/>
                </a:cubicBezTo>
                <a:cubicBezTo>
                  <a:pt x="66" y="11"/>
                  <a:pt x="66" y="12"/>
                  <a:pt x="67" y="13"/>
                </a:cubicBezTo>
                <a:cubicBezTo>
                  <a:pt x="66" y="12"/>
                  <a:pt x="66" y="12"/>
                  <a:pt x="66" y="11"/>
                </a:cubicBezTo>
                <a:cubicBezTo>
                  <a:pt x="66" y="12"/>
                  <a:pt x="66" y="12"/>
                  <a:pt x="65" y="12"/>
                </a:cubicBezTo>
                <a:cubicBezTo>
                  <a:pt x="64" y="12"/>
                  <a:pt x="66" y="10"/>
                  <a:pt x="65" y="9"/>
                </a:cubicBezTo>
                <a:cubicBezTo>
                  <a:pt x="64" y="9"/>
                  <a:pt x="63" y="11"/>
                  <a:pt x="63" y="11"/>
                </a:cubicBezTo>
                <a:cubicBezTo>
                  <a:pt x="63" y="10"/>
                  <a:pt x="62" y="10"/>
                  <a:pt x="62" y="12"/>
                </a:cubicBezTo>
                <a:cubicBezTo>
                  <a:pt x="61" y="10"/>
                  <a:pt x="58" y="13"/>
                  <a:pt x="57" y="15"/>
                </a:cubicBezTo>
                <a:cubicBezTo>
                  <a:pt x="57" y="15"/>
                  <a:pt x="60" y="14"/>
                  <a:pt x="60" y="14"/>
                </a:cubicBezTo>
                <a:cubicBezTo>
                  <a:pt x="61" y="16"/>
                  <a:pt x="58" y="18"/>
                  <a:pt x="61" y="17"/>
                </a:cubicBezTo>
                <a:cubicBezTo>
                  <a:pt x="61" y="20"/>
                  <a:pt x="59" y="24"/>
                  <a:pt x="62" y="26"/>
                </a:cubicBezTo>
                <a:close/>
                <a:moveTo>
                  <a:pt x="107" y="32"/>
                </a:moveTo>
                <a:cubicBezTo>
                  <a:pt x="107" y="32"/>
                  <a:pt x="107" y="32"/>
                  <a:pt x="107" y="32"/>
                </a:cubicBezTo>
                <a:cubicBezTo>
                  <a:pt x="107" y="32"/>
                  <a:pt x="107" y="32"/>
                  <a:pt x="107" y="32"/>
                </a:cubicBezTo>
                <a:cubicBezTo>
                  <a:pt x="107" y="32"/>
                  <a:pt x="107" y="32"/>
                  <a:pt x="107" y="32"/>
                </a:cubicBezTo>
                <a:close/>
                <a:moveTo>
                  <a:pt x="72" y="11"/>
                </a:moveTo>
                <a:cubicBezTo>
                  <a:pt x="73" y="12"/>
                  <a:pt x="74" y="12"/>
                  <a:pt x="75" y="13"/>
                </a:cubicBezTo>
                <a:cubicBezTo>
                  <a:pt x="75" y="12"/>
                  <a:pt x="72" y="10"/>
                  <a:pt x="71" y="10"/>
                </a:cubicBezTo>
                <a:cubicBezTo>
                  <a:pt x="71" y="10"/>
                  <a:pt x="71" y="10"/>
                  <a:pt x="71" y="10"/>
                </a:cubicBezTo>
                <a:cubicBezTo>
                  <a:pt x="72" y="10"/>
                  <a:pt x="72" y="11"/>
                  <a:pt x="72" y="11"/>
                </a:cubicBezTo>
                <a:close/>
                <a:moveTo>
                  <a:pt x="56" y="36"/>
                </a:moveTo>
                <a:cubicBezTo>
                  <a:pt x="56" y="36"/>
                  <a:pt x="57" y="37"/>
                  <a:pt x="59" y="37"/>
                </a:cubicBezTo>
                <a:cubicBezTo>
                  <a:pt x="60" y="37"/>
                  <a:pt x="57" y="32"/>
                  <a:pt x="56" y="32"/>
                </a:cubicBezTo>
                <a:cubicBezTo>
                  <a:pt x="57" y="33"/>
                  <a:pt x="55" y="36"/>
                  <a:pt x="56" y="36"/>
                </a:cubicBezTo>
                <a:close/>
                <a:moveTo>
                  <a:pt x="48" y="11"/>
                </a:moveTo>
                <a:cubicBezTo>
                  <a:pt x="49" y="10"/>
                  <a:pt x="47" y="10"/>
                  <a:pt x="47" y="10"/>
                </a:cubicBezTo>
                <a:cubicBezTo>
                  <a:pt x="42" y="10"/>
                  <a:pt x="46" y="10"/>
                  <a:pt x="45" y="11"/>
                </a:cubicBezTo>
                <a:cubicBezTo>
                  <a:pt x="45" y="11"/>
                  <a:pt x="47" y="11"/>
                  <a:pt x="48" y="11"/>
                </a:cubicBezTo>
                <a:close/>
                <a:moveTo>
                  <a:pt x="52" y="11"/>
                </a:moveTo>
                <a:cubicBezTo>
                  <a:pt x="52" y="11"/>
                  <a:pt x="52" y="11"/>
                  <a:pt x="52" y="11"/>
                </a:cubicBezTo>
                <a:cubicBezTo>
                  <a:pt x="51" y="11"/>
                  <a:pt x="51" y="11"/>
                  <a:pt x="50" y="11"/>
                </a:cubicBezTo>
                <a:cubicBezTo>
                  <a:pt x="51" y="10"/>
                  <a:pt x="52" y="9"/>
                  <a:pt x="53" y="9"/>
                </a:cubicBezTo>
                <a:cubicBezTo>
                  <a:pt x="51" y="9"/>
                  <a:pt x="50" y="9"/>
                  <a:pt x="49" y="10"/>
                </a:cubicBezTo>
                <a:cubicBezTo>
                  <a:pt x="50" y="10"/>
                  <a:pt x="51" y="10"/>
                  <a:pt x="51" y="9"/>
                </a:cubicBezTo>
                <a:cubicBezTo>
                  <a:pt x="51" y="10"/>
                  <a:pt x="47" y="11"/>
                  <a:pt x="47" y="12"/>
                </a:cubicBezTo>
                <a:cubicBezTo>
                  <a:pt x="48" y="12"/>
                  <a:pt x="51" y="12"/>
                  <a:pt x="52" y="11"/>
                </a:cubicBezTo>
                <a:close/>
                <a:moveTo>
                  <a:pt x="51" y="9"/>
                </a:moveTo>
                <a:cubicBezTo>
                  <a:pt x="51" y="9"/>
                  <a:pt x="51" y="9"/>
                  <a:pt x="51" y="9"/>
                </a:cubicBezTo>
                <a:cubicBezTo>
                  <a:pt x="51" y="9"/>
                  <a:pt x="51" y="9"/>
                  <a:pt x="51" y="9"/>
                </a:cubicBezTo>
                <a:cubicBezTo>
                  <a:pt x="51" y="9"/>
                  <a:pt x="51" y="9"/>
                  <a:pt x="51" y="9"/>
                </a:cubicBezTo>
                <a:cubicBezTo>
                  <a:pt x="51" y="9"/>
                  <a:pt x="51" y="9"/>
                  <a:pt x="51" y="10"/>
                </a:cubicBezTo>
                <a:cubicBezTo>
                  <a:pt x="51" y="10"/>
                  <a:pt x="51" y="10"/>
                  <a:pt x="51" y="9"/>
                </a:cubicBezTo>
                <a:close/>
                <a:moveTo>
                  <a:pt x="48" y="13"/>
                </a:moveTo>
                <a:cubicBezTo>
                  <a:pt x="45" y="11"/>
                  <a:pt x="47" y="14"/>
                  <a:pt x="44" y="14"/>
                </a:cubicBezTo>
                <a:cubicBezTo>
                  <a:pt x="45" y="14"/>
                  <a:pt x="46" y="15"/>
                  <a:pt x="46" y="15"/>
                </a:cubicBezTo>
                <a:cubicBezTo>
                  <a:pt x="47" y="15"/>
                  <a:pt x="48" y="13"/>
                  <a:pt x="48" y="13"/>
                </a:cubicBezTo>
                <a:close/>
                <a:moveTo>
                  <a:pt x="54" y="9"/>
                </a:moveTo>
                <a:cubicBezTo>
                  <a:pt x="54" y="9"/>
                  <a:pt x="53" y="9"/>
                  <a:pt x="53" y="9"/>
                </a:cubicBezTo>
                <a:cubicBezTo>
                  <a:pt x="53" y="9"/>
                  <a:pt x="53" y="10"/>
                  <a:pt x="54" y="9"/>
                </a:cubicBezTo>
                <a:close/>
                <a:moveTo>
                  <a:pt x="40" y="5"/>
                </a:moveTo>
                <a:cubicBezTo>
                  <a:pt x="38" y="6"/>
                  <a:pt x="37" y="6"/>
                  <a:pt x="36" y="6"/>
                </a:cubicBezTo>
                <a:cubicBezTo>
                  <a:pt x="35" y="7"/>
                  <a:pt x="34" y="7"/>
                  <a:pt x="34" y="7"/>
                </a:cubicBezTo>
                <a:cubicBezTo>
                  <a:pt x="33" y="7"/>
                  <a:pt x="33" y="8"/>
                  <a:pt x="33" y="8"/>
                </a:cubicBezTo>
                <a:cubicBezTo>
                  <a:pt x="33" y="9"/>
                  <a:pt x="34" y="9"/>
                  <a:pt x="34" y="9"/>
                </a:cubicBezTo>
                <a:cubicBezTo>
                  <a:pt x="37" y="6"/>
                  <a:pt x="37" y="8"/>
                  <a:pt x="34" y="9"/>
                </a:cubicBezTo>
                <a:cubicBezTo>
                  <a:pt x="34" y="9"/>
                  <a:pt x="34" y="9"/>
                  <a:pt x="34" y="9"/>
                </a:cubicBezTo>
                <a:cubicBezTo>
                  <a:pt x="35" y="9"/>
                  <a:pt x="36" y="8"/>
                  <a:pt x="37" y="9"/>
                </a:cubicBezTo>
                <a:cubicBezTo>
                  <a:pt x="36" y="10"/>
                  <a:pt x="32" y="13"/>
                  <a:pt x="33" y="14"/>
                </a:cubicBezTo>
                <a:cubicBezTo>
                  <a:pt x="33" y="15"/>
                  <a:pt x="29" y="15"/>
                  <a:pt x="32" y="15"/>
                </a:cubicBezTo>
                <a:cubicBezTo>
                  <a:pt x="31" y="16"/>
                  <a:pt x="26" y="21"/>
                  <a:pt x="27" y="21"/>
                </a:cubicBezTo>
                <a:cubicBezTo>
                  <a:pt x="26" y="21"/>
                  <a:pt x="26" y="21"/>
                  <a:pt x="26" y="21"/>
                </a:cubicBezTo>
                <a:cubicBezTo>
                  <a:pt x="23" y="26"/>
                  <a:pt x="10" y="39"/>
                  <a:pt x="17" y="43"/>
                </a:cubicBezTo>
                <a:cubicBezTo>
                  <a:pt x="18" y="44"/>
                  <a:pt x="16" y="35"/>
                  <a:pt x="19" y="35"/>
                </a:cubicBezTo>
                <a:cubicBezTo>
                  <a:pt x="19" y="40"/>
                  <a:pt x="17" y="44"/>
                  <a:pt x="17" y="49"/>
                </a:cubicBezTo>
                <a:cubicBezTo>
                  <a:pt x="17" y="55"/>
                  <a:pt x="19" y="53"/>
                  <a:pt x="21" y="55"/>
                </a:cubicBezTo>
                <a:cubicBezTo>
                  <a:pt x="23" y="56"/>
                  <a:pt x="31" y="67"/>
                  <a:pt x="31" y="69"/>
                </a:cubicBezTo>
                <a:cubicBezTo>
                  <a:pt x="32" y="73"/>
                  <a:pt x="27" y="71"/>
                  <a:pt x="28" y="74"/>
                </a:cubicBezTo>
                <a:cubicBezTo>
                  <a:pt x="29" y="80"/>
                  <a:pt x="30" y="85"/>
                  <a:pt x="36" y="90"/>
                </a:cubicBezTo>
                <a:cubicBezTo>
                  <a:pt x="38" y="92"/>
                  <a:pt x="36" y="99"/>
                  <a:pt x="37" y="100"/>
                </a:cubicBezTo>
                <a:cubicBezTo>
                  <a:pt x="37" y="100"/>
                  <a:pt x="36" y="100"/>
                  <a:pt x="36" y="100"/>
                </a:cubicBezTo>
                <a:cubicBezTo>
                  <a:pt x="37" y="101"/>
                  <a:pt x="37" y="101"/>
                  <a:pt x="38" y="102"/>
                </a:cubicBezTo>
                <a:cubicBezTo>
                  <a:pt x="37" y="102"/>
                  <a:pt x="36" y="102"/>
                  <a:pt x="36" y="102"/>
                </a:cubicBezTo>
                <a:cubicBezTo>
                  <a:pt x="38" y="104"/>
                  <a:pt x="40" y="105"/>
                  <a:pt x="43" y="104"/>
                </a:cubicBezTo>
                <a:cubicBezTo>
                  <a:pt x="43" y="104"/>
                  <a:pt x="42" y="104"/>
                  <a:pt x="41" y="103"/>
                </a:cubicBezTo>
                <a:cubicBezTo>
                  <a:pt x="43" y="103"/>
                  <a:pt x="45" y="103"/>
                  <a:pt x="45" y="102"/>
                </a:cubicBezTo>
                <a:cubicBezTo>
                  <a:pt x="45" y="102"/>
                  <a:pt x="49" y="103"/>
                  <a:pt x="48" y="102"/>
                </a:cubicBezTo>
                <a:cubicBezTo>
                  <a:pt x="48" y="101"/>
                  <a:pt x="47" y="101"/>
                  <a:pt x="47" y="101"/>
                </a:cubicBezTo>
                <a:cubicBezTo>
                  <a:pt x="46" y="101"/>
                  <a:pt x="46" y="100"/>
                  <a:pt x="46" y="100"/>
                </a:cubicBezTo>
                <a:cubicBezTo>
                  <a:pt x="46" y="100"/>
                  <a:pt x="46" y="101"/>
                  <a:pt x="47" y="101"/>
                </a:cubicBezTo>
                <a:cubicBezTo>
                  <a:pt x="50" y="101"/>
                  <a:pt x="59" y="97"/>
                  <a:pt x="57" y="97"/>
                </a:cubicBezTo>
                <a:cubicBezTo>
                  <a:pt x="62" y="96"/>
                  <a:pt x="67" y="94"/>
                  <a:pt x="69" y="87"/>
                </a:cubicBezTo>
                <a:cubicBezTo>
                  <a:pt x="71" y="82"/>
                  <a:pt x="62" y="82"/>
                  <a:pt x="61" y="82"/>
                </a:cubicBezTo>
                <a:cubicBezTo>
                  <a:pt x="61" y="82"/>
                  <a:pt x="52" y="79"/>
                  <a:pt x="53" y="79"/>
                </a:cubicBezTo>
                <a:cubicBezTo>
                  <a:pt x="52" y="77"/>
                  <a:pt x="58" y="79"/>
                  <a:pt x="56" y="76"/>
                </a:cubicBezTo>
                <a:cubicBezTo>
                  <a:pt x="53" y="73"/>
                  <a:pt x="50" y="73"/>
                  <a:pt x="48" y="70"/>
                </a:cubicBezTo>
                <a:cubicBezTo>
                  <a:pt x="45" y="67"/>
                  <a:pt x="39" y="68"/>
                  <a:pt x="39" y="67"/>
                </a:cubicBezTo>
                <a:cubicBezTo>
                  <a:pt x="35" y="63"/>
                  <a:pt x="34" y="68"/>
                  <a:pt x="30" y="64"/>
                </a:cubicBezTo>
                <a:cubicBezTo>
                  <a:pt x="29" y="64"/>
                  <a:pt x="30" y="59"/>
                  <a:pt x="29" y="59"/>
                </a:cubicBezTo>
                <a:cubicBezTo>
                  <a:pt x="28" y="60"/>
                  <a:pt x="27" y="60"/>
                  <a:pt x="26" y="60"/>
                </a:cubicBezTo>
                <a:cubicBezTo>
                  <a:pt x="26" y="59"/>
                  <a:pt x="29" y="52"/>
                  <a:pt x="29" y="52"/>
                </a:cubicBezTo>
                <a:cubicBezTo>
                  <a:pt x="26" y="50"/>
                  <a:pt x="24" y="54"/>
                  <a:pt x="23" y="52"/>
                </a:cubicBezTo>
                <a:cubicBezTo>
                  <a:pt x="18" y="43"/>
                  <a:pt x="29" y="45"/>
                  <a:pt x="32" y="44"/>
                </a:cubicBezTo>
                <a:cubicBezTo>
                  <a:pt x="34" y="44"/>
                  <a:pt x="33" y="52"/>
                  <a:pt x="35" y="52"/>
                </a:cubicBezTo>
                <a:cubicBezTo>
                  <a:pt x="37" y="51"/>
                  <a:pt x="39" y="42"/>
                  <a:pt x="41" y="40"/>
                </a:cubicBezTo>
                <a:cubicBezTo>
                  <a:pt x="43" y="42"/>
                  <a:pt x="52" y="34"/>
                  <a:pt x="50" y="40"/>
                </a:cubicBezTo>
                <a:cubicBezTo>
                  <a:pt x="51" y="41"/>
                  <a:pt x="54" y="38"/>
                  <a:pt x="53" y="37"/>
                </a:cubicBezTo>
                <a:cubicBezTo>
                  <a:pt x="53" y="36"/>
                  <a:pt x="53" y="35"/>
                  <a:pt x="52" y="34"/>
                </a:cubicBezTo>
                <a:cubicBezTo>
                  <a:pt x="51" y="34"/>
                  <a:pt x="50" y="34"/>
                  <a:pt x="48" y="34"/>
                </a:cubicBezTo>
                <a:cubicBezTo>
                  <a:pt x="52" y="30"/>
                  <a:pt x="58" y="36"/>
                  <a:pt x="56" y="29"/>
                </a:cubicBezTo>
                <a:cubicBezTo>
                  <a:pt x="56" y="27"/>
                  <a:pt x="52" y="23"/>
                  <a:pt x="51" y="23"/>
                </a:cubicBezTo>
                <a:cubicBezTo>
                  <a:pt x="51" y="23"/>
                  <a:pt x="50" y="24"/>
                  <a:pt x="50" y="24"/>
                </a:cubicBezTo>
                <a:cubicBezTo>
                  <a:pt x="50" y="23"/>
                  <a:pt x="51" y="22"/>
                  <a:pt x="50" y="22"/>
                </a:cubicBezTo>
                <a:cubicBezTo>
                  <a:pt x="48" y="23"/>
                  <a:pt x="46" y="29"/>
                  <a:pt x="44" y="29"/>
                </a:cubicBezTo>
                <a:cubicBezTo>
                  <a:pt x="45" y="29"/>
                  <a:pt x="42" y="24"/>
                  <a:pt x="42" y="23"/>
                </a:cubicBezTo>
                <a:cubicBezTo>
                  <a:pt x="40" y="21"/>
                  <a:pt x="44" y="21"/>
                  <a:pt x="45" y="20"/>
                </a:cubicBezTo>
                <a:cubicBezTo>
                  <a:pt x="46" y="20"/>
                  <a:pt x="48" y="18"/>
                  <a:pt x="49" y="17"/>
                </a:cubicBezTo>
                <a:cubicBezTo>
                  <a:pt x="49" y="17"/>
                  <a:pt x="49" y="17"/>
                  <a:pt x="48" y="17"/>
                </a:cubicBezTo>
                <a:cubicBezTo>
                  <a:pt x="49" y="16"/>
                  <a:pt x="49" y="16"/>
                  <a:pt x="49" y="15"/>
                </a:cubicBezTo>
                <a:cubicBezTo>
                  <a:pt x="48" y="16"/>
                  <a:pt x="43" y="18"/>
                  <a:pt x="45" y="14"/>
                </a:cubicBezTo>
                <a:cubicBezTo>
                  <a:pt x="41" y="15"/>
                  <a:pt x="42" y="14"/>
                  <a:pt x="43" y="12"/>
                </a:cubicBezTo>
                <a:cubicBezTo>
                  <a:pt x="43" y="11"/>
                  <a:pt x="42" y="12"/>
                  <a:pt x="41" y="12"/>
                </a:cubicBezTo>
                <a:cubicBezTo>
                  <a:pt x="45" y="10"/>
                  <a:pt x="45" y="11"/>
                  <a:pt x="42" y="10"/>
                </a:cubicBezTo>
                <a:cubicBezTo>
                  <a:pt x="43" y="10"/>
                  <a:pt x="44" y="10"/>
                  <a:pt x="45" y="9"/>
                </a:cubicBezTo>
                <a:cubicBezTo>
                  <a:pt x="44" y="10"/>
                  <a:pt x="45" y="8"/>
                  <a:pt x="43" y="8"/>
                </a:cubicBezTo>
                <a:cubicBezTo>
                  <a:pt x="44" y="7"/>
                  <a:pt x="46" y="6"/>
                  <a:pt x="47" y="6"/>
                </a:cubicBezTo>
                <a:cubicBezTo>
                  <a:pt x="46" y="6"/>
                  <a:pt x="45" y="5"/>
                  <a:pt x="45" y="5"/>
                </a:cubicBezTo>
                <a:cubicBezTo>
                  <a:pt x="45" y="5"/>
                  <a:pt x="39" y="7"/>
                  <a:pt x="42" y="5"/>
                </a:cubicBezTo>
                <a:cubicBezTo>
                  <a:pt x="41" y="5"/>
                  <a:pt x="39" y="7"/>
                  <a:pt x="39" y="5"/>
                </a:cubicBezTo>
                <a:cubicBezTo>
                  <a:pt x="39" y="5"/>
                  <a:pt x="39" y="5"/>
                  <a:pt x="39" y="5"/>
                </a:cubicBezTo>
                <a:cubicBezTo>
                  <a:pt x="40" y="5"/>
                  <a:pt x="40" y="5"/>
                  <a:pt x="40" y="5"/>
                </a:cubicBezTo>
                <a:close/>
                <a:moveTo>
                  <a:pt x="50" y="13"/>
                </a:moveTo>
                <a:cubicBezTo>
                  <a:pt x="49" y="13"/>
                  <a:pt x="48" y="14"/>
                  <a:pt x="48" y="15"/>
                </a:cubicBezTo>
                <a:cubicBezTo>
                  <a:pt x="50" y="15"/>
                  <a:pt x="52" y="13"/>
                  <a:pt x="50" y="13"/>
                </a:cubicBezTo>
                <a:close/>
                <a:moveTo>
                  <a:pt x="111" y="52"/>
                </a:moveTo>
                <a:cubicBezTo>
                  <a:pt x="111" y="52"/>
                  <a:pt x="111" y="52"/>
                  <a:pt x="111" y="53"/>
                </a:cubicBezTo>
                <a:cubicBezTo>
                  <a:pt x="111" y="50"/>
                  <a:pt x="111" y="47"/>
                  <a:pt x="111" y="45"/>
                </a:cubicBezTo>
                <a:cubicBezTo>
                  <a:pt x="111" y="45"/>
                  <a:pt x="111" y="45"/>
                  <a:pt x="111" y="45"/>
                </a:cubicBezTo>
                <a:cubicBezTo>
                  <a:pt x="111" y="45"/>
                  <a:pt x="111" y="45"/>
                  <a:pt x="110" y="44"/>
                </a:cubicBezTo>
                <a:cubicBezTo>
                  <a:pt x="110" y="45"/>
                  <a:pt x="111" y="49"/>
                  <a:pt x="111" y="52"/>
                </a:cubicBezTo>
                <a:close/>
                <a:moveTo>
                  <a:pt x="48" y="20"/>
                </a:moveTo>
                <a:cubicBezTo>
                  <a:pt x="46" y="19"/>
                  <a:pt x="46" y="21"/>
                  <a:pt x="46" y="21"/>
                </a:cubicBezTo>
                <a:cubicBezTo>
                  <a:pt x="47" y="21"/>
                  <a:pt x="48" y="22"/>
                  <a:pt x="49" y="20"/>
                </a:cubicBezTo>
                <a:cubicBezTo>
                  <a:pt x="46" y="20"/>
                  <a:pt x="49" y="20"/>
                  <a:pt x="48" y="20"/>
                </a:cubicBezTo>
                <a:close/>
                <a:moveTo>
                  <a:pt x="56" y="22"/>
                </a:moveTo>
                <a:cubicBezTo>
                  <a:pt x="59" y="23"/>
                  <a:pt x="54" y="16"/>
                  <a:pt x="54" y="16"/>
                </a:cubicBezTo>
                <a:cubicBezTo>
                  <a:pt x="55" y="13"/>
                  <a:pt x="50" y="16"/>
                  <a:pt x="50" y="16"/>
                </a:cubicBezTo>
                <a:cubicBezTo>
                  <a:pt x="54" y="16"/>
                  <a:pt x="51" y="18"/>
                  <a:pt x="50" y="19"/>
                </a:cubicBezTo>
                <a:cubicBezTo>
                  <a:pt x="50" y="19"/>
                  <a:pt x="54" y="24"/>
                  <a:pt x="55" y="23"/>
                </a:cubicBezTo>
                <a:cubicBezTo>
                  <a:pt x="55" y="22"/>
                  <a:pt x="55" y="21"/>
                  <a:pt x="55" y="20"/>
                </a:cubicBezTo>
                <a:cubicBezTo>
                  <a:pt x="56" y="20"/>
                  <a:pt x="56" y="22"/>
                  <a:pt x="56" y="22"/>
                </a:cubicBezTo>
                <a:close/>
                <a:moveTo>
                  <a:pt x="53" y="20"/>
                </a:moveTo>
                <a:cubicBezTo>
                  <a:pt x="53" y="20"/>
                  <a:pt x="53" y="20"/>
                  <a:pt x="53" y="20"/>
                </a:cubicBezTo>
                <a:cubicBezTo>
                  <a:pt x="52" y="19"/>
                  <a:pt x="51" y="20"/>
                  <a:pt x="53" y="17"/>
                </a:cubicBezTo>
                <a:cubicBezTo>
                  <a:pt x="53" y="17"/>
                  <a:pt x="53" y="19"/>
                  <a:pt x="53" y="20"/>
                </a:cubicBezTo>
                <a:cubicBezTo>
                  <a:pt x="53" y="20"/>
                  <a:pt x="53" y="20"/>
                  <a:pt x="53" y="20"/>
                </a:cubicBezTo>
                <a:close/>
                <a:moveTo>
                  <a:pt x="70" y="1"/>
                </a:moveTo>
                <a:cubicBezTo>
                  <a:pt x="70" y="1"/>
                  <a:pt x="70" y="1"/>
                  <a:pt x="71" y="1"/>
                </a:cubicBezTo>
                <a:cubicBezTo>
                  <a:pt x="70" y="1"/>
                  <a:pt x="70" y="1"/>
                  <a:pt x="70" y="1"/>
                </a:cubicBezTo>
                <a:close/>
                <a:moveTo>
                  <a:pt x="99" y="88"/>
                </a:moveTo>
                <a:cubicBezTo>
                  <a:pt x="99" y="88"/>
                  <a:pt x="99" y="88"/>
                  <a:pt x="99" y="88"/>
                </a:cubicBezTo>
                <a:close/>
                <a:moveTo>
                  <a:pt x="111" y="60"/>
                </a:moveTo>
                <a:cubicBezTo>
                  <a:pt x="111" y="59"/>
                  <a:pt x="111" y="59"/>
                  <a:pt x="111" y="58"/>
                </a:cubicBezTo>
                <a:cubicBezTo>
                  <a:pt x="111" y="57"/>
                  <a:pt x="111" y="55"/>
                  <a:pt x="111" y="54"/>
                </a:cubicBezTo>
                <a:cubicBezTo>
                  <a:pt x="111" y="53"/>
                  <a:pt x="111" y="53"/>
                  <a:pt x="111" y="52"/>
                </a:cubicBezTo>
                <a:cubicBezTo>
                  <a:pt x="110" y="46"/>
                  <a:pt x="105" y="39"/>
                  <a:pt x="106" y="36"/>
                </a:cubicBezTo>
                <a:cubicBezTo>
                  <a:pt x="107" y="36"/>
                  <a:pt x="110" y="42"/>
                  <a:pt x="110" y="44"/>
                </a:cubicBezTo>
                <a:cubicBezTo>
                  <a:pt x="110" y="44"/>
                  <a:pt x="110" y="44"/>
                  <a:pt x="110" y="44"/>
                </a:cubicBezTo>
                <a:cubicBezTo>
                  <a:pt x="110" y="43"/>
                  <a:pt x="110" y="43"/>
                  <a:pt x="110" y="42"/>
                </a:cubicBezTo>
                <a:cubicBezTo>
                  <a:pt x="109" y="39"/>
                  <a:pt x="108" y="36"/>
                  <a:pt x="107" y="32"/>
                </a:cubicBezTo>
                <a:cubicBezTo>
                  <a:pt x="107" y="32"/>
                  <a:pt x="107" y="32"/>
                  <a:pt x="107" y="32"/>
                </a:cubicBezTo>
                <a:cubicBezTo>
                  <a:pt x="107" y="32"/>
                  <a:pt x="107" y="32"/>
                  <a:pt x="107" y="32"/>
                </a:cubicBezTo>
                <a:cubicBezTo>
                  <a:pt x="107" y="32"/>
                  <a:pt x="107" y="32"/>
                  <a:pt x="107" y="32"/>
                </a:cubicBezTo>
                <a:cubicBezTo>
                  <a:pt x="107" y="32"/>
                  <a:pt x="107" y="32"/>
                  <a:pt x="107" y="32"/>
                </a:cubicBezTo>
                <a:cubicBezTo>
                  <a:pt x="107" y="32"/>
                  <a:pt x="107" y="32"/>
                  <a:pt x="107" y="32"/>
                </a:cubicBezTo>
                <a:cubicBezTo>
                  <a:pt x="105" y="30"/>
                  <a:pt x="103" y="26"/>
                  <a:pt x="101" y="22"/>
                </a:cubicBezTo>
                <a:cubicBezTo>
                  <a:pt x="99" y="19"/>
                  <a:pt x="96" y="16"/>
                  <a:pt x="93" y="14"/>
                </a:cubicBezTo>
                <a:cubicBezTo>
                  <a:pt x="92" y="13"/>
                  <a:pt x="92" y="12"/>
                  <a:pt x="91" y="11"/>
                </a:cubicBezTo>
                <a:cubicBezTo>
                  <a:pt x="91" y="11"/>
                  <a:pt x="91" y="11"/>
                  <a:pt x="91" y="11"/>
                </a:cubicBezTo>
                <a:cubicBezTo>
                  <a:pt x="91" y="11"/>
                  <a:pt x="90" y="11"/>
                  <a:pt x="90" y="11"/>
                </a:cubicBezTo>
                <a:cubicBezTo>
                  <a:pt x="90" y="11"/>
                  <a:pt x="90" y="10"/>
                  <a:pt x="89" y="10"/>
                </a:cubicBezTo>
                <a:cubicBezTo>
                  <a:pt x="89" y="10"/>
                  <a:pt x="88" y="9"/>
                  <a:pt x="87" y="9"/>
                </a:cubicBezTo>
                <a:cubicBezTo>
                  <a:pt x="87" y="9"/>
                  <a:pt x="87" y="9"/>
                  <a:pt x="87" y="8"/>
                </a:cubicBezTo>
                <a:cubicBezTo>
                  <a:pt x="87" y="8"/>
                  <a:pt x="87" y="8"/>
                  <a:pt x="87" y="8"/>
                </a:cubicBezTo>
                <a:cubicBezTo>
                  <a:pt x="85" y="7"/>
                  <a:pt x="83" y="6"/>
                  <a:pt x="80" y="5"/>
                </a:cubicBezTo>
                <a:cubicBezTo>
                  <a:pt x="81" y="5"/>
                  <a:pt x="81" y="5"/>
                  <a:pt x="81" y="5"/>
                </a:cubicBezTo>
                <a:cubicBezTo>
                  <a:pt x="78" y="4"/>
                  <a:pt x="75" y="3"/>
                  <a:pt x="72" y="2"/>
                </a:cubicBezTo>
                <a:cubicBezTo>
                  <a:pt x="74" y="2"/>
                  <a:pt x="75" y="3"/>
                  <a:pt x="77" y="4"/>
                </a:cubicBezTo>
                <a:cubicBezTo>
                  <a:pt x="71" y="1"/>
                  <a:pt x="65" y="0"/>
                  <a:pt x="58" y="0"/>
                </a:cubicBezTo>
                <a:cubicBezTo>
                  <a:pt x="59" y="0"/>
                  <a:pt x="60" y="0"/>
                  <a:pt x="58" y="0"/>
                </a:cubicBezTo>
                <a:cubicBezTo>
                  <a:pt x="58" y="0"/>
                  <a:pt x="58" y="0"/>
                  <a:pt x="58" y="0"/>
                </a:cubicBezTo>
                <a:cubicBezTo>
                  <a:pt x="58" y="0"/>
                  <a:pt x="58" y="0"/>
                  <a:pt x="58" y="0"/>
                </a:cubicBezTo>
                <a:cubicBezTo>
                  <a:pt x="55" y="0"/>
                  <a:pt x="53" y="0"/>
                  <a:pt x="52" y="0"/>
                </a:cubicBezTo>
                <a:cubicBezTo>
                  <a:pt x="52" y="0"/>
                  <a:pt x="49" y="0"/>
                  <a:pt x="48" y="1"/>
                </a:cubicBezTo>
                <a:cubicBezTo>
                  <a:pt x="48" y="1"/>
                  <a:pt x="44" y="1"/>
                  <a:pt x="45" y="2"/>
                </a:cubicBezTo>
                <a:cubicBezTo>
                  <a:pt x="45" y="2"/>
                  <a:pt x="45" y="2"/>
                  <a:pt x="45" y="2"/>
                </a:cubicBezTo>
                <a:cubicBezTo>
                  <a:pt x="45" y="2"/>
                  <a:pt x="45" y="2"/>
                  <a:pt x="45" y="2"/>
                </a:cubicBezTo>
                <a:cubicBezTo>
                  <a:pt x="44" y="1"/>
                  <a:pt x="46" y="1"/>
                  <a:pt x="47" y="1"/>
                </a:cubicBezTo>
                <a:cubicBezTo>
                  <a:pt x="47" y="1"/>
                  <a:pt x="48" y="1"/>
                  <a:pt x="48" y="1"/>
                </a:cubicBezTo>
                <a:cubicBezTo>
                  <a:pt x="48" y="1"/>
                  <a:pt x="48" y="1"/>
                  <a:pt x="47" y="1"/>
                </a:cubicBezTo>
                <a:cubicBezTo>
                  <a:pt x="47" y="1"/>
                  <a:pt x="47" y="1"/>
                  <a:pt x="47" y="1"/>
                </a:cubicBezTo>
                <a:cubicBezTo>
                  <a:pt x="47" y="1"/>
                  <a:pt x="47" y="1"/>
                  <a:pt x="47" y="1"/>
                </a:cubicBezTo>
                <a:cubicBezTo>
                  <a:pt x="47" y="1"/>
                  <a:pt x="47" y="1"/>
                  <a:pt x="47" y="1"/>
                </a:cubicBezTo>
                <a:cubicBezTo>
                  <a:pt x="48" y="1"/>
                  <a:pt x="52" y="0"/>
                  <a:pt x="52" y="0"/>
                </a:cubicBezTo>
                <a:cubicBezTo>
                  <a:pt x="52" y="0"/>
                  <a:pt x="52" y="0"/>
                  <a:pt x="51" y="0"/>
                </a:cubicBezTo>
                <a:cubicBezTo>
                  <a:pt x="31" y="1"/>
                  <a:pt x="17" y="13"/>
                  <a:pt x="10" y="28"/>
                </a:cubicBezTo>
                <a:cubicBezTo>
                  <a:pt x="15" y="18"/>
                  <a:pt x="24" y="11"/>
                  <a:pt x="33" y="7"/>
                </a:cubicBezTo>
                <a:cubicBezTo>
                  <a:pt x="33" y="7"/>
                  <a:pt x="34" y="7"/>
                  <a:pt x="34" y="7"/>
                </a:cubicBezTo>
                <a:cubicBezTo>
                  <a:pt x="34" y="6"/>
                  <a:pt x="35" y="6"/>
                  <a:pt x="36" y="6"/>
                </a:cubicBezTo>
                <a:cubicBezTo>
                  <a:pt x="37" y="6"/>
                  <a:pt x="39" y="5"/>
                  <a:pt x="40" y="5"/>
                </a:cubicBezTo>
                <a:cubicBezTo>
                  <a:pt x="40" y="5"/>
                  <a:pt x="40" y="5"/>
                  <a:pt x="39" y="5"/>
                </a:cubicBezTo>
                <a:cubicBezTo>
                  <a:pt x="45" y="4"/>
                  <a:pt x="51" y="4"/>
                  <a:pt x="57" y="5"/>
                </a:cubicBezTo>
                <a:cubicBezTo>
                  <a:pt x="47" y="3"/>
                  <a:pt x="36" y="4"/>
                  <a:pt x="27" y="10"/>
                </a:cubicBezTo>
                <a:cubicBezTo>
                  <a:pt x="25" y="11"/>
                  <a:pt x="24" y="12"/>
                  <a:pt x="22" y="13"/>
                </a:cubicBezTo>
                <a:cubicBezTo>
                  <a:pt x="24" y="12"/>
                  <a:pt x="25" y="11"/>
                  <a:pt x="27" y="10"/>
                </a:cubicBezTo>
                <a:cubicBezTo>
                  <a:pt x="33" y="6"/>
                  <a:pt x="39" y="3"/>
                  <a:pt x="46" y="2"/>
                </a:cubicBezTo>
                <a:cubicBezTo>
                  <a:pt x="46" y="2"/>
                  <a:pt x="46" y="2"/>
                  <a:pt x="45" y="2"/>
                </a:cubicBezTo>
                <a:cubicBezTo>
                  <a:pt x="46" y="2"/>
                  <a:pt x="47" y="2"/>
                  <a:pt x="48" y="2"/>
                </a:cubicBezTo>
                <a:cubicBezTo>
                  <a:pt x="46" y="2"/>
                  <a:pt x="44" y="2"/>
                  <a:pt x="42" y="3"/>
                </a:cubicBezTo>
                <a:cubicBezTo>
                  <a:pt x="45" y="5"/>
                  <a:pt x="50" y="1"/>
                  <a:pt x="53" y="1"/>
                </a:cubicBezTo>
                <a:cubicBezTo>
                  <a:pt x="56" y="0"/>
                  <a:pt x="61" y="2"/>
                  <a:pt x="61" y="2"/>
                </a:cubicBezTo>
                <a:cubicBezTo>
                  <a:pt x="61" y="2"/>
                  <a:pt x="61" y="1"/>
                  <a:pt x="61" y="1"/>
                </a:cubicBezTo>
                <a:cubicBezTo>
                  <a:pt x="63" y="0"/>
                  <a:pt x="68" y="2"/>
                  <a:pt x="71" y="3"/>
                </a:cubicBezTo>
                <a:cubicBezTo>
                  <a:pt x="67" y="4"/>
                  <a:pt x="68" y="2"/>
                  <a:pt x="66" y="4"/>
                </a:cubicBezTo>
                <a:cubicBezTo>
                  <a:pt x="69" y="4"/>
                  <a:pt x="74" y="4"/>
                  <a:pt x="77" y="5"/>
                </a:cubicBezTo>
                <a:cubicBezTo>
                  <a:pt x="74" y="6"/>
                  <a:pt x="77" y="5"/>
                  <a:pt x="75" y="6"/>
                </a:cubicBezTo>
                <a:cubicBezTo>
                  <a:pt x="77" y="6"/>
                  <a:pt x="77" y="6"/>
                  <a:pt x="76" y="6"/>
                </a:cubicBezTo>
                <a:cubicBezTo>
                  <a:pt x="78" y="7"/>
                  <a:pt x="79" y="6"/>
                  <a:pt x="81" y="7"/>
                </a:cubicBezTo>
                <a:cubicBezTo>
                  <a:pt x="80" y="7"/>
                  <a:pt x="78" y="7"/>
                  <a:pt x="77" y="7"/>
                </a:cubicBezTo>
                <a:cubicBezTo>
                  <a:pt x="79" y="7"/>
                  <a:pt x="87" y="13"/>
                  <a:pt x="81" y="11"/>
                </a:cubicBezTo>
                <a:cubicBezTo>
                  <a:pt x="81" y="11"/>
                  <a:pt x="82" y="12"/>
                  <a:pt x="83" y="12"/>
                </a:cubicBezTo>
                <a:cubicBezTo>
                  <a:pt x="83" y="12"/>
                  <a:pt x="84" y="13"/>
                  <a:pt x="84" y="13"/>
                </a:cubicBezTo>
                <a:cubicBezTo>
                  <a:pt x="85" y="14"/>
                  <a:pt x="86" y="14"/>
                  <a:pt x="86" y="14"/>
                </a:cubicBezTo>
                <a:cubicBezTo>
                  <a:pt x="84" y="14"/>
                  <a:pt x="85" y="14"/>
                  <a:pt x="87" y="15"/>
                </a:cubicBezTo>
                <a:cubicBezTo>
                  <a:pt x="86" y="15"/>
                  <a:pt x="85" y="15"/>
                  <a:pt x="84" y="15"/>
                </a:cubicBezTo>
                <a:cubicBezTo>
                  <a:pt x="84" y="15"/>
                  <a:pt x="84" y="14"/>
                  <a:pt x="83" y="14"/>
                </a:cubicBezTo>
                <a:cubicBezTo>
                  <a:pt x="85" y="14"/>
                  <a:pt x="82" y="13"/>
                  <a:pt x="85" y="14"/>
                </a:cubicBezTo>
                <a:cubicBezTo>
                  <a:pt x="84" y="13"/>
                  <a:pt x="84" y="13"/>
                  <a:pt x="84" y="13"/>
                </a:cubicBezTo>
                <a:cubicBezTo>
                  <a:pt x="84" y="13"/>
                  <a:pt x="83" y="13"/>
                  <a:pt x="83" y="12"/>
                </a:cubicBezTo>
                <a:cubicBezTo>
                  <a:pt x="81" y="12"/>
                  <a:pt x="79" y="13"/>
                  <a:pt x="79" y="13"/>
                </a:cubicBezTo>
                <a:cubicBezTo>
                  <a:pt x="78" y="15"/>
                  <a:pt x="84" y="23"/>
                  <a:pt x="85" y="25"/>
                </a:cubicBezTo>
                <a:cubicBezTo>
                  <a:pt x="86" y="24"/>
                  <a:pt x="86" y="23"/>
                  <a:pt x="86" y="23"/>
                </a:cubicBezTo>
                <a:cubicBezTo>
                  <a:pt x="88" y="23"/>
                  <a:pt x="89" y="24"/>
                  <a:pt x="89" y="24"/>
                </a:cubicBezTo>
                <a:cubicBezTo>
                  <a:pt x="89" y="24"/>
                  <a:pt x="89" y="24"/>
                  <a:pt x="89" y="24"/>
                </a:cubicBezTo>
                <a:cubicBezTo>
                  <a:pt x="89" y="24"/>
                  <a:pt x="83" y="16"/>
                  <a:pt x="83" y="17"/>
                </a:cubicBezTo>
                <a:cubicBezTo>
                  <a:pt x="84" y="16"/>
                  <a:pt x="86" y="20"/>
                  <a:pt x="87" y="20"/>
                </a:cubicBezTo>
                <a:cubicBezTo>
                  <a:pt x="88" y="19"/>
                  <a:pt x="88" y="19"/>
                  <a:pt x="87" y="18"/>
                </a:cubicBezTo>
                <a:cubicBezTo>
                  <a:pt x="88" y="18"/>
                  <a:pt x="88" y="18"/>
                  <a:pt x="88" y="17"/>
                </a:cubicBezTo>
                <a:cubicBezTo>
                  <a:pt x="90" y="18"/>
                  <a:pt x="90" y="24"/>
                  <a:pt x="91" y="26"/>
                </a:cubicBezTo>
                <a:cubicBezTo>
                  <a:pt x="90" y="26"/>
                  <a:pt x="88" y="25"/>
                  <a:pt x="86" y="24"/>
                </a:cubicBezTo>
                <a:cubicBezTo>
                  <a:pt x="87" y="26"/>
                  <a:pt x="89" y="33"/>
                  <a:pt x="86" y="34"/>
                </a:cubicBezTo>
                <a:cubicBezTo>
                  <a:pt x="89" y="37"/>
                  <a:pt x="85" y="41"/>
                  <a:pt x="88" y="43"/>
                </a:cubicBezTo>
                <a:cubicBezTo>
                  <a:pt x="92" y="46"/>
                  <a:pt x="91" y="38"/>
                  <a:pt x="91" y="38"/>
                </a:cubicBezTo>
                <a:cubicBezTo>
                  <a:pt x="91" y="38"/>
                  <a:pt x="92" y="38"/>
                  <a:pt x="92" y="38"/>
                </a:cubicBezTo>
                <a:cubicBezTo>
                  <a:pt x="92" y="37"/>
                  <a:pt x="92" y="37"/>
                  <a:pt x="92" y="36"/>
                </a:cubicBezTo>
                <a:cubicBezTo>
                  <a:pt x="95" y="37"/>
                  <a:pt x="95" y="35"/>
                  <a:pt x="99" y="38"/>
                </a:cubicBezTo>
                <a:cubicBezTo>
                  <a:pt x="101" y="36"/>
                  <a:pt x="94" y="32"/>
                  <a:pt x="95" y="32"/>
                </a:cubicBezTo>
                <a:cubicBezTo>
                  <a:pt x="97" y="31"/>
                  <a:pt x="99" y="36"/>
                  <a:pt x="101" y="36"/>
                </a:cubicBezTo>
                <a:cubicBezTo>
                  <a:pt x="101" y="36"/>
                  <a:pt x="99" y="28"/>
                  <a:pt x="97" y="26"/>
                </a:cubicBezTo>
                <a:cubicBezTo>
                  <a:pt x="97" y="26"/>
                  <a:pt x="97" y="26"/>
                  <a:pt x="97" y="26"/>
                </a:cubicBezTo>
                <a:cubicBezTo>
                  <a:pt x="97" y="26"/>
                  <a:pt x="97" y="26"/>
                  <a:pt x="97" y="26"/>
                </a:cubicBezTo>
                <a:cubicBezTo>
                  <a:pt x="98" y="27"/>
                  <a:pt x="100" y="28"/>
                  <a:pt x="100" y="27"/>
                </a:cubicBezTo>
                <a:cubicBezTo>
                  <a:pt x="99" y="26"/>
                  <a:pt x="98" y="25"/>
                  <a:pt x="98" y="25"/>
                </a:cubicBezTo>
                <a:cubicBezTo>
                  <a:pt x="105" y="25"/>
                  <a:pt x="97" y="33"/>
                  <a:pt x="102" y="34"/>
                </a:cubicBezTo>
                <a:cubicBezTo>
                  <a:pt x="102" y="34"/>
                  <a:pt x="102" y="31"/>
                  <a:pt x="104" y="33"/>
                </a:cubicBezTo>
                <a:cubicBezTo>
                  <a:pt x="103" y="32"/>
                  <a:pt x="103" y="31"/>
                  <a:pt x="103" y="30"/>
                </a:cubicBezTo>
                <a:cubicBezTo>
                  <a:pt x="107" y="34"/>
                  <a:pt x="103" y="39"/>
                  <a:pt x="102" y="41"/>
                </a:cubicBezTo>
                <a:cubicBezTo>
                  <a:pt x="103" y="40"/>
                  <a:pt x="98" y="42"/>
                  <a:pt x="99" y="42"/>
                </a:cubicBezTo>
                <a:cubicBezTo>
                  <a:pt x="98" y="42"/>
                  <a:pt x="97" y="38"/>
                  <a:pt x="96" y="39"/>
                </a:cubicBezTo>
                <a:cubicBezTo>
                  <a:pt x="94" y="40"/>
                  <a:pt x="91" y="42"/>
                  <a:pt x="90" y="45"/>
                </a:cubicBezTo>
                <a:cubicBezTo>
                  <a:pt x="87" y="51"/>
                  <a:pt x="87" y="56"/>
                  <a:pt x="86" y="63"/>
                </a:cubicBezTo>
                <a:cubicBezTo>
                  <a:pt x="86" y="69"/>
                  <a:pt x="84" y="66"/>
                  <a:pt x="88" y="70"/>
                </a:cubicBezTo>
                <a:cubicBezTo>
                  <a:pt x="90" y="71"/>
                  <a:pt x="91" y="73"/>
                  <a:pt x="94" y="73"/>
                </a:cubicBezTo>
                <a:cubicBezTo>
                  <a:pt x="97" y="72"/>
                  <a:pt x="99" y="67"/>
                  <a:pt x="103" y="69"/>
                </a:cubicBezTo>
                <a:cubicBezTo>
                  <a:pt x="105" y="75"/>
                  <a:pt x="104" y="81"/>
                  <a:pt x="101" y="86"/>
                </a:cubicBezTo>
                <a:cubicBezTo>
                  <a:pt x="105" y="80"/>
                  <a:pt x="108" y="74"/>
                  <a:pt x="110" y="68"/>
                </a:cubicBezTo>
                <a:cubicBezTo>
                  <a:pt x="110" y="67"/>
                  <a:pt x="110" y="67"/>
                  <a:pt x="110" y="66"/>
                </a:cubicBezTo>
                <a:cubicBezTo>
                  <a:pt x="110" y="66"/>
                  <a:pt x="110" y="65"/>
                  <a:pt x="110" y="65"/>
                </a:cubicBezTo>
                <a:cubicBezTo>
                  <a:pt x="110" y="65"/>
                  <a:pt x="110" y="65"/>
                  <a:pt x="110" y="64"/>
                </a:cubicBezTo>
                <a:cubicBezTo>
                  <a:pt x="110" y="64"/>
                  <a:pt x="110" y="64"/>
                  <a:pt x="110" y="65"/>
                </a:cubicBezTo>
                <a:cubicBezTo>
                  <a:pt x="110" y="64"/>
                  <a:pt x="110" y="64"/>
                  <a:pt x="110" y="64"/>
                </a:cubicBezTo>
                <a:cubicBezTo>
                  <a:pt x="110" y="64"/>
                  <a:pt x="110" y="64"/>
                  <a:pt x="110" y="64"/>
                </a:cubicBezTo>
                <a:cubicBezTo>
                  <a:pt x="111" y="63"/>
                  <a:pt x="111" y="61"/>
                  <a:pt x="111" y="60"/>
                </a:cubicBezTo>
                <a:cubicBezTo>
                  <a:pt x="111" y="60"/>
                  <a:pt x="111" y="61"/>
                  <a:pt x="111" y="61"/>
                </a:cubicBezTo>
                <a:cubicBezTo>
                  <a:pt x="111" y="61"/>
                  <a:pt x="111" y="60"/>
                  <a:pt x="111" y="60"/>
                </a:cubicBezTo>
                <a:close/>
                <a:moveTo>
                  <a:pt x="78" y="4"/>
                </a:moveTo>
                <a:cubicBezTo>
                  <a:pt x="79" y="4"/>
                  <a:pt x="79" y="4"/>
                  <a:pt x="80" y="5"/>
                </a:cubicBezTo>
                <a:cubicBezTo>
                  <a:pt x="79" y="4"/>
                  <a:pt x="79" y="4"/>
                  <a:pt x="78" y="4"/>
                </a:cubicBezTo>
                <a:close/>
                <a:moveTo>
                  <a:pt x="90" y="11"/>
                </a:moveTo>
                <a:cubicBezTo>
                  <a:pt x="90" y="11"/>
                  <a:pt x="91" y="11"/>
                  <a:pt x="91" y="11"/>
                </a:cubicBezTo>
                <a:cubicBezTo>
                  <a:pt x="91" y="11"/>
                  <a:pt x="91" y="11"/>
                  <a:pt x="90" y="11"/>
                </a:cubicBezTo>
                <a:close/>
                <a:moveTo>
                  <a:pt x="97" y="19"/>
                </a:moveTo>
                <a:cubicBezTo>
                  <a:pt x="98" y="19"/>
                  <a:pt x="102" y="24"/>
                  <a:pt x="103" y="25"/>
                </a:cubicBezTo>
                <a:cubicBezTo>
                  <a:pt x="101" y="25"/>
                  <a:pt x="98" y="20"/>
                  <a:pt x="97" y="19"/>
                </a:cubicBezTo>
                <a:close/>
                <a:moveTo>
                  <a:pt x="105" y="79"/>
                </a:moveTo>
                <a:cubicBezTo>
                  <a:pt x="105" y="79"/>
                  <a:pt x="105" y="79"/>
                  <a:pt x="105" y="79"/>
                </a:cubicBezTo>
                <a:cubicBezTo>
                  <a:pt x="105" y="79"/>
                  <a:pt x="105" y="79"/>
                  <a:pt x="105" y="79"/>
                </a:cubicBezTo>
                <a:close/>
                <a:moveTo>
                  <a:pt x="111" y="61"/>
                </a:moveTo>
                <a:cubicBezTo>
                  <a:pt x="111" y="61"/>
                  <a:pt x="111" y="61"/>
                  <a:pt x="111" y="61"/>
                </a:cubicBezTo>
                <a:cubicBezTo>
                  <a:pt x="111" y="61"/>
                  <a:pt x="111" y="61"/>
                  <a:pt x="111" y="61"/>
                </a:cubicBezTo>
                <a:close/>
                <a:moveTo>
                  <a:pt x="66" y="0"/>
                </a:moveTo>
                <a:cubicBezTo>
                  <a:pt x="66" y="0"/>
                  <a:pt x="66" y="0"/>
                  <a:pt x="66" y="0"/>
                </a:cubicBezTo>
                <a:close/>
                <a:moveTo>
                  <a:pt x="111" y="60"/>
                </a:moveTo>
                <a:cubicBezTo>
                  <a:pt x="111" y="58"/>
                  <a:pt x="111" y="56"/>
                  <a:pt x="111" y="54"/>
                </a:cubicBezTo>
                <a:cubicBezTo>
                  <a:pt x="111" y="56"/>
                  <a:pt x="111" y="58"/>
                  <a:pt x="111" y="60"/>
                </a:cubicBezTo>
                <a:close/>
                <a:moveTo>
                  <a:pt x="95" y="15"/>
                </a:moveTo>
                <a:cubicBezTo>
                  <a:pt x="95" y="15"/>
                  <a:pt x="95" y="15"/>
                  <a:pt x="95" y="15"/>
                </a:cubicBezTo>
                <a:close/>
                <a:moveTo>
                  <a:pt x="99" y="20"/>
                </a:moveTo>
                <a:cubicBezTo>
                  <a:pt x="99" y="20"/>
                  <a:pt x="99" y="20"/>
                  <a:pt x="99" y="20"/>
                </a:cubicBezTo>
                <a:close/>
                <a:moveTo>
                  <a:pt x="111" y="54"/>
                </a:moveTo>
                <a:cubicBezTo>
                  <a:pt x="111" y="55"/>
                  <a:pt x="111" y="55"/>
                  <a:pt x="111" y="55"/>
                </a:cubicBezTo>
                <a:cubicBezTo>
                  <a:pt x="111" y="55"/>
                  <a:pt x="111" y="55"/>
                  <a:pt x="111" y="54"/>
                </a:cubicBezTo>
                <a:close/>
                <a:moveTo>
                  <a:pt x="51" y="0"/>
                </a:moveTo>
                <a:cubicBezTo>
                  <a:pt x="52" y="0"/>
                  <a:pt x="52" y="0"/>
                  <a:pt x="52" y="0"/>
                </a:cubicBezTo>
                <a:cubicBezTo>
                  <a:pt x="52" y="0"/>
                  <a:pt x="51" y="0"/>
                  <a:pt x="51" y="0"/>
                </a:cubicBezTo>
                <a:close/>
                <a:moveTo>
                  <a:pt x="56" y="0"/>
                </a:moveTo>
                <a:cubicBezTo>
                  <a:pt x="56" y="0"/>
                  <a:pt x="57" y="0"/>
                  <a:pt x="57" y="0"/>
                </a:cubicBezTo>
                <a:cubicBezTo>
                  <a:pt x="56" y="0"/>
                  <a:pt x="56" y="0"/>
                  <a:pt x="56" y="0"/>
                </a:cubicBezTo>
                <a:close/>
                <a:moveTo>
                  <a:pt x="74" y="11"/>
                </a:moveTo>
                <a:cubicBezTo>
                  <a:pt x="75" y="12"/>
                  <a:pt x="76" y="12"/>
                  <a:pt x="76" y="12"/>
                </a:cubicBezTo>
                <a:cubicBezTo>
                  <a:pt x="76" y="12"/>
                  <a:pt x="75" y="11"/>
                  <a:pt x="74" y="11"/>
                </a:cubicBezTo>
                <a:close/>
                <a:moveTo>
                  <a:pt x="74" y="25"/>
                </a:moveTo>
                <a:cubicBezTo>
                  <a:pt x="78" y="22"/>
                  <a:pt x="73" y="22"/>
                  <a:pt x="73" y="22"/>
                </a:cubicBezTo>
                <a:cubicBezTo>
                  <a:pt x="72" y="22"/>
                  <a:pt x="72" y="22"/>
                  <a:pt x="71" y="22"/>
                </a:cubicBezTo>
                <a:cubicBezTo>
                  <a:pt x="71" y="23"/>
                  <a:pt x="74" y="25"/>
                  <a:pt x="74" y="25"/>
                </a:cubicBezTo>
                <a:close/>
                <a:moveTo>
                  <a:pt x="87" y="31"/>
                </a:moveTo>
                <a:cubicBezTo>
                  <a:pt x="88" y="29"/>
                  <a:pt x="81" y="26"/>
                  <a:pt x="81" y="25"/>
                </a:cubicBezTo>
                <a:cubicBezTo>
                  <a:pt x="81" y="26"/>
                  <a:pt x="82" y="28"/>
                  <a:pt x="82" y="28"/>
                </a:cubicBezTo>
                <a:cubicBezTo>
                  <a:pt x="84" y="26"/>
                  <a:pt x="85" y="33"/>
                  <a:pt x="87" y="31"/>
                </a:cubicBezTo>
                <a:close/>
                <a:moveTo>
                  <a:pt x="82" y="29"/>
                </a:moveTo>
                <a:cubicBezTo>
                  <a:pt x="82" y="30"/>
                  <a:pt x="82" y="33"/>
                  <a:pt x="84" y="33"/>
                </a:cubicBezTo>
                <a:cubicBezTo>
                  <a:pt x="86" y="33"/>
                  <a:pt x="82" y="28"/>
                  <a:pt x="82" y="29"/>
                </a:cubicBezTo>
                <a:close/>
                <a:moveTo>
                  <a:pt x="80" y="22"/>
                </a:moveTo>
                <a:cubicBezTo>
                  <a:pt x="80" y="23"/>
                  <a:pt x="81" y="24"/>
                  <a:pt x="82" y="24"/>
                </a:cubicBezTo>
                <a:cubicBezTo>
                  <a:pt x="82" y="23"/>
                  <a:pt x="81" y="22"/>
                  <a:pt x="80" y="22"/>
                </a:cubicBezTo>
                <a:close/>
                <a:moveTo>
                  <a:pt x="110" y="65"/>
                </a:moveTo>
                <a:cubicBezTo>
                  <a:pt x="110" y="65"/>
                  <a:pt x="110" y="65"/>
                  <a:pt x="110" y="65"/>
                </a:cubicBezTo>
                <a:close/>
                <a:moveTo>
                  <a:pt x="49" y="106"/>
                </a:moveTo>
                <a:cubicBezTo>
                  <a:pt x="48" y="106"/>
                  <a:pt x="47" y="106"/>
                  <a:pt x="46" y="106"/>
                </a:cubicBezTo>
                <a:cubicBezTo>
                  <a:pt x="45" y="105"/>
                  <a:pt x="49" y="107"/>
                  <a:pt x="49" y="106"/>
                </a:cubicBezTo>
                <a:close/>
                <a:moveTo>
                  <a:pt x="44" y="106"/>
                </a:moveTo>
                <a:cubicBezTo>
                  <a:pt x="43" y="106"/>
                  <a:pt x="42" y="105"/>
                  <a:pt x="43" y="106"/>
                </a:cubicBezTo>
                <a:cubicBezTo>
                  <a:pt x="44" y="106"/>
                  <a:pt x="44" y="106"/>
                  <a:pt x="44" y="106"/>
                </a:cubicBezTo>
                <a:cubicBezTo>
                  <a:pt x="44" y="106"/>
                  <a:pt x="44" y="106"/>
                  <a:pt x="44" y="106"/>
                </a:cubicBezTo>
                <a:close/>
                <a:moveTo>
                  <a:pt x="21" y="71"/>
                </a:moveTo>
                <a:cubicBezTo>
                  <a:pt x="22" y="71"/>
                  <a:pt x="22" y="69"/>
                  <a:pt x="22" y="69"/>
                </a:cubicBezTo>
                <a:cubicBezTo>
                  <a:pt x="21" y="69"/>
                  <a:pt x="21" y="69"/>
                  <a:pt x="20" y="68"/>
                </a:cubicBezTo>
                <a:cubicBezTo>
                  <a:pt x="20" y="68"/>
                  <a:pt x="20" y="71"/>
                  <a:pt x="21" y="71"/>
                </a:cubicBezTo>
                <a:close/>
                <a:moveTo>
                  <a:pt x="72" y="7"/>
                </a:moveTo>
                <a:cubicBezTo>
                  <a:pt x="74" y="7"/>
                  <a:pt x="73" y="7"/>
                  <a:pt x="70" y="7"/>
                </a:cubicBezTo>
                <a:cubicBezTo>
                  <a:pt x="71" y="7"/>
                  <a:pt x="72" y="7"/>
                  <a:pt x="72" y="7"/>
                </a:cubicBezTo>
                <a:close/>
                <a:moveTo>
                  <a:pt x="46" y="64"/>
                </a:moveTo>
                <a:cubicBezTo>
                  <a:pt x="46" y="64"/>
                  <a:pt x="48" y="65"/>
                  <a:pt x="48" y="65"/>
                </a:cubicBezTo>
                <a:cubicBezTo>
                  <a:pt x="50" y="65"/>
                  <a:pt x="47" y="63"/>
                  <a:pt x="46" y="64"/>
                </a:cubicBezTo>
                <a:close/>
                <a:moveTo>
                  <a:pt x="74" y="8"/>
                </a:moveTo>
                <a:cubicBezTo>
                  <a:pt x="72" y="8"/>
                  <a:pt x="71" y="8"/>
                  <a:pt x="69" y="8"/>
                </a:cubicBezTo>
                <a:cubicBezTo>
                  <a:pt x="70" y="8"/>
                  <a:pt x="70" y="8"/>
                  <a:pt x="71" y="8"/>
                </a:cubicBezTo>
                <a:cubicBezTo>
                  <a:pt x="70" y="8"/>
                  <a:pt x="69" y="8"/>
                  <a:pt x="68" y="8"/>
                </a:cubicBezTo>
                <a:cubicBezTo>
                  <a:pt x="69" y="8"/>
                  <a:pt x="73" y="9"/>
                  <a:pt x="74" y="8"/>
                </a:cubicBezTo>
                <a:close/>
                <a:moveTo>
                  <a:pt x="72" y="6"/>
                </a:moveTo>
                <a:cubicBezTo>
                  <a:pt x="75" y="8"/>
                  <a:pt x="78" y="9"/>
                  <a:pt x="81" y="10"/>
                </a:cubicBezTo>
                <a:cubicBezTo>
                  <a:pt x="79" y="9"/>
                  <a:pt x="74" y="5"/>
                  <a:pt x="72" y="6"/>
                </a:cubicBezTo>
                <a:close/>
                <a:moveTo>
                  <a:pt x="37" y="57"/>
                </a:moveTo>
                <a:cubicBezTo>
                  <a:pt x="40" y="56"/>
                  <a:pt x="28" y="50"/>
                  <a:pt x="31" y="53"/>
                </a:cubicBezTo>
                <a:cubicBezTo>
                  <a:pt x="32" y="54"/>
                  <a:pt x="35" y="58"/>
                  <a:pt x="37" y="57"/>
                </a:cubicBezTo>
                <a:close/>
                <a:moveTo>
                  <a:pt x="49" y="107"/>
                </a:moveTo>
                <a:cubicBezTo>
                  <a:pt x="50" y="107"/>
                  <a:pt x="47" y="106"/>
                  <a:pt x="47" y="106"/>
                </a:cubicBezTo>
                <a:cubicBezTo>
                  <a:pt x="47" y="107"/>
                  <a:pt x="48" y="107"/>
                  <a:pt x="48" y="107"/>
                </a:cubicBezTo>
                <a:cubicBezTo>
                  <a:pt x="47" y="107"/>
                  <a:pt x="47" y="107"/>
                  <a:pt x="47" y="106"/>
                </a:cubicBezTo>
                <a:cubicBezTo>
                  <a:pt x="45" y="106"/>
                  <a:pt x="44" y="106"/>
                  <a:pt x="42" y="105"/>
                </a:cubicBezTo>
                <a:cubicBezTo>
                  <a:pt x="42" y="105"/>
                  <a:pt x="43" y="106"/>
                  <a:pt x="44" y="106"/>
                </a:cubicBezTo>
                <a:cubicBezTo>
                  <a:pt x="56" y="109"/>
                  <a:pt x="68" y="108"/>
                  <a:pt x="78" y="103"/>
                </a:cubicBezTo>
                <a:cubicBezTo>
                  <a:pt x="68" y="107"/>
                  <a:pt x="57" y="108"/>
                  <a:pt x="49" y="107"/>
                </a:cubicBezTo>
                <a:close/>
                <a:moveTo>
                  <a:pt x="47" y="67"/>
                </a:moveTo>
                <a:cubicBezTo>
                  <a:pt x="49" y="66"/>
                  <a:pt x="45" y="66"/>
                  <a:pt x="47" y="67"/>
                </a:cubicBezTo>
                <a:close/>
                <a:moveTo>
                  <a:pt x="58" y="9"/>
                </a:moveTo>
                <a:cubicBezTo>
                  <a:pt x="58" y="9"/>
                  <a:pt x="58" y="9"/>
                  <a:pt x="59" y="9"/>
                </a:cubicBezTo>
                <a:cubicBezTo>
                  <a:pt x="58" y="9"/>
                  <a:pt x="58" y="9"/>
                  <a:pt x="58" y="9"/>
                </a:cubicBezTo>
                <a:close/>
                <a:moveTo>
                  <a:pt x="23" y="95"/>
                </a:moveTo>
                <a:cubicBezTo>
                  <a:pt x="5" y="78"/>
                  <a:pt x="0" y="49"/>
                  <a:pt x="10" y="28"/>
                </a:cubicBezTo>
                <a:cubicBezTo>
                  <a:pt x="8" y="33"/>
                  <a:pt x="6" y="38"/>
                  <a:pt x="5" y="44"/>
                </a:cubicBezTo>
                <a:cubicBezTo>
                  <a:pt x="1" y="63"/>
                  <a:pt x="8" y="82"/>
                  <a:pt x="23" y="95"/>
                </a:cubicBezTo>
                <a:close/>
                <a:moveTo>
                  <a:pt x="54" y="9"/>
                </a:moveTo>
                <a:cubicBezTo>
                  <a:pt x="53" y="9"/>
                  <a:pt x="53" y="9"/>
                  <a:pt x="54" y="9"/>
                </a:cubicBezTo>
                <a:close/>
                <a:moveTo>
                  <a:pt x="43" y="59"/>
                </a:moveTo>
                <a:cubicBezTo>
                  <a:pt x="42" y="58"/>
                  <a:pt x="37" y="57"/>
                  <a:pt x="39" y="60"/>
                </a:cubicBezTo>
                <a:cubicBezTo>
                  <a:pt x="40" y="60"/>
                  <a:pt x="44" y="61"/>
                  <a:pt x="43" y="59"/>
                </a:cubicBezTo>
                <a:close/>
                <a:moveTo>
                  <a:pt x="59" y="2"/>
                </a:moveTo>
                <a:cubicBezTo>
                  <a:pt x="61" y="2"/>
                  <a:pt x="55" y="2"/>
                  <a:pt x="59" y="2"/>
                </a:cubicBezTo>
                <a:close/>
                <a:moveTo>
                  <a:pt x="81" y="10"/>
                </a:moveTo>
                <a:cubicBezTo>
                  <a:pt x="82" y="10"/>
                  <a:pt x="83" y="10"/>
                  <a:pt x="81" y="10"/>
                </a:cubicBezTo>
                <a:close/>
                <a:moveTo>
                  <a:pt x="52" y="12"/>
                </a:moveTo>
                <a:cubicBezTo>
                  <a:pt x="52" y="12"/>
                  <a:pt x="53" y="12"/>
                  <a:pt x="54" y="12"/>
                </a:cubicBezTo>
                <a:cubicBezTo>
                  <a:pt x="54" y="11"/>
                  <a:pt x="54" y="11"/>
                  <a:pt x="54" y="11"/>
                </a:cubicBezTo>
                <a:cubicBezTo>
                  <a:pt x="54" y="11"/>
                  <a:pt x="54" y="11"/>
                  <a:pt x="53" y="11"/>
                </a:cubicBezTo>
                <a:cubicBezTo>
                  <a:pt x="52" y="12"/>
                  <a:pt x="52" y="12"/>
                  <a:pt x="51" y="12"/>
                </a:cubicBezTo>
                <a:cubicBezTo>
                  <a:pt x="52" y="12"/>
                  <a:pt x="52" y="12"/>
                  <a:pt x="52" y="12"/>
                </a:cubicBezTo>
                <a:close/>
                <a:moveTo>
                  <a:pt x="70" y="10"/>
                </a:moveTo>
                <a:cubicBezTo>
                  <a:pt x="71" y="10"/>
                  <a:pt x="72" y="10"/>
                  <a:pt x="73" y="11"/>
                </a:cubicBezTo>
                <a:cubicBezTo>
                  <a:pt x="73" y="10"/>
                  <a:pt x="73" y="9"/>
                  <a:pt x="72" y="10"/>
                </a:cubicBezTo>
                <a:cubicBezTo>
                  <a:pt x="73" y="10"/>
                  <a:pt x="72" y="10"/>
                  <a:pt x="70" y="10"/>
                </a:cubicBezTo>
                <a:close/>
                <a:moveTo>
                  <a:pt x="55" y="11"/>
                </a:moveTo>
                <a:cubicBezTo>
                  <a:pt x="56" y="11"/>
                  <a:pt x="56" y="11"/>
                  <a:pt x="56" y="10"/>
                </a:cubicBezTo>
                <a:cubicBezTo>
                  <a:pt x="56" y="10"/>
                  <a:pt x="55" y="10"/>
                  <a:pt x="55" y="11"/>
                </a:cubicBezTo>
                <a:close/>
                <a:moveTo>
                  <a:pt x="58" y="10"/>
                </a:moveTo>
                <a:cubicBezTo>
                  <a:pt x="57" y="10"/>
                  <a:pt x="56" y="11"/>
                  <a:pt x="56" y="11"/>
                </a:cubicBezTo>
                <a:cubicBezTo>
                  <a:pt x="56" y="12"/>
                  <a:pt x="58" y="10"/>
                  <a:pt x="58" y="10"/>
                </a:cubicBezTo>
                <a:close/>
                <a:moveTo>
                  <a:pt x="57" y="9"/>
                </a:moveTo>
                <a:cubicBezTo>
                  <a:pt x="57" y="9"/>
                  <a:pt x="57" y="9"/>
                  <a:pt x="57" y="9"/>
                </a:cubicBezTo>
                <a:cubicBezTo>
                  <a:pt x="56" y="10"/>
                  <a:pt x="55" y="10"/>
                  <a:pt x="54" y="10"/>
                </a:cubicBezTo>
                <a:cubicBezTo>
                  <a:pt x="54" y="11"/>
                  <a:pt x="57" y="10"/>
                  <a:pt x="57" y="9"/>
                </a:cubicBezTo>
                <a:close/>
                <a:moveTo>
                  <a:pt x="54" y="12"/>
                </a:moveTo>
                <a:cubicBezTo>
                  <a:pt x="53" y="12"/>
                  <a:pt x="52" y="14"/>
                  <a:pt x="52" y="14"/>
                </a:cubicBezTo>
                <a:cubicBezTo>
                  <a:pt x="52" y="14"/>
                  <a:pt x="54" y="14"/>
                  <a:pt x="54" y="14"/>
                </a:cubicBezTo>
                <a:cubicBezTo>
                  <a:pt x="54" y="13"/>
                  <a:pt x="56" y="13"/>
                  <a:pt x="54" y="13"/>
                </a:cubicBezTo>
                <a:cubicBezTo>
                  <a:pt x="54" y="13"/>
                  <a:pt x="55" y="11"/>
                  <a:pt x="55" y="11"/>
                </a:cubicBezTo>
                <a:cubicBezTo>
                  <a:pt x="55" y="11"/>
                  <a:pt x="55" y="11"/>
                  <a:pt x="54" y="11"/>
                </a:cubicBezTo>
                <a:cubicBezTo>
                  <a:pt x="55" y="11"/>
                  <a:pt x="55" y="11"/>
                  <a:pt x="54" y="12"/>
                </a:cubicBezTo>
                <a:close/>
                <a:moveTo>
                  <a:pt x="54" y="9"/>
                </a:moveTo>
                <a:cubicBezTo>
                  <a:pt x="55" y="9"/>
                  <a:pt x="56" y="9"/>
                  <a:pt x="57" y="8"/>
                </a:cubicBezTo>
                <a:cubicBezTo>
                  <a:pt x="56" y="8"/>
                  <a:pt x="55" y="9"/>
                  <a:pt x="54" y="9"/>
                </a:cubicBezTo>
                <a:close/>
                <a:moveTo>
                  <a:pt x="57" y="10"/>
                </a:moveTo>
                <a:cubicBezTo>
                  <a:pt x="57" y="10"/>
                  <a:pt x="57" y="10"/>
                  <a:pt x="56" y="10"/>
                </a:cubicBezTo>
                <a:cubicBezTo>
                  <a:pt x="57" y="10"/>
                  <a:pt x="57" y="10"/>
                  <a:pt x="57" y="10"/>
                </a:cubicBezTo>
                <a:close/>
                <a:moveTo>
                  <a:pt x="62" y="9"/>
                </a:moveTo>
                <a:cubicBezTo>
                  <a:pt x="60" y="10"/>
                  <a:pt x="60" y="10"/>
                  <a:pt x="59" y="10"/>
                </a:cubicBezTo>
                <a:cubicBezTo>
                  <a:pt x="57" y="10"/>
                  <a:pt x="55" y="12"/>
                  <a:pt x="55" y="14"/>
                </a:cubicBezTo>
                <a:cubicBezTo>
                  <a:pt x="55" y="13"/>
                  <a:pt x="62" y="11"/>
                  <a:pt x="62" y="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6" name="Freeform 359"/>
          <p:cNvSpPr>
            <a:spLocks noEditPoints="1"/>
          </p:cNvSpPr>
          <p:nvPr/>
        </p:nvSpPr>
        <p:spPr bwMode="auto">
          <a:xfrm>
            <a:off x="3773488" y="5135563"/>
            <a:ext cx="428625" cy="539750"/>
          </a:xfrm>
          <a:custGeom>
            <a:avLst/>
            <a:gdLst>
              <a:gd name="T0" fmla="*/ 2147483647 w 200"/>
              <a:gd name="T1" fmla="*/ 2147483647 h 252"/>
              <a:gd name="T2" fmla="*/ 2147483647 w 200"/>
              <a:gd name="T3" fmla="*/ 2147483647 h 252"/>
              <a:gd name="T4" fmla="*/ 2147483647 w 200"/>
              <a:gd name="T5" fmla="*/ 2147483647 h 252"/>
              <a:gd name="T6" fmla="*/ 2147483647 w 200"/>
              <a:gd name="T7" fmla="*/ 2147483647 h 252"/>
              <a:gd name="T8" fmla="*/ 2147483647 w 200"/>
              <a:gd name="T9" fmla="*/ 2147483647 h 252"/>
              <a:gd name="T10" fmla="*/ 2147483647 w 200"/>
              <a:gd name="T11" fmla="*/ 2147483647 h 252"/>
              <a:gd name="T12" fmla="*/ 2147483647 w 200"/>
              <a:gd name="T13" fmla="*/ 2147483647 h 252"/>
              <a:gd name="T14" fmla="*/ 2147483647 w 200"/>
              <a:gd name="T15" fmla="*/ 2147483647 h 252"/>
              <a:gd name="T16" fmla="*/ 2147483647 w 200"/>
              <a:gd name="T17" fmla="*/ 2147483647 h 252"/>
              <a:gd name="T18" fmla="*/ 2147483647 w 200"/>
              <a:gd name="T19" fmla="*/ 2147483647 h 252"/>
              <a:gd name="T20" fmla="*/ 2147483647 w 200"/>
              <a:gd name="T21" fmla="*/ 2147483647 h 252"/>
              <a:gd name="T22" fmla="*/ 2147483647 w 200"/>
              <a:gd name="T23" fmla="*/ 2147483647 h 252"/>
              <a:gd name="T24" fmla="*/ 2147483647 w 200"/>
              <a:gd name="T25" fmla="*/ 0 h 252"/>
              <a:gd name="T26" fmla="*/ 2147483647 w 200"/>
              <a:gd name="T27" fmla="*/ 0 h 252"/>
              <a:gd name="T28" fmla="*/ 2147483647 w 200"/>
              <a:gd name="T29" fmla="*/ 2147483647 h 252"/>
              <a:gd name="T30" fmla="*/ 0 w 200"/>
              <a:gd name="T31" fmla="*/ 2147483647 h 252"/>
              <a:gd name="T32" fmla="*/ 2147483647 w 200"/>
              <a:gd name="T33" fmla="*/ 2147483647 h 252"/>
              <a:gd name="T34" fmla="*/ 2147483647 w 200"/>
              <a:gd name="T35" fmla="*/ 2147483647 h 252"/>
              <a:gd name="T36" fmla="*/ 0 w 200"/>
              <a:gd name="T37" fmla="*/ 2147483647 h 252"/>
              <a:gd name="T38" fmla="*/ 0 w 200"/>
              <a:gd name="T39" fmla="*/ 2147483647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0" h="252">
                <a:moveTo>
                  <a:pt x="163" y="70"/>
                </a:moveTo>
                <a:lnTo>
                  <a:pt x="163" y="252"/>
                </a:lnTo>
                <a:lnTo>
                  <a:pt x="200" y="252"/>
                </a:lnTo>
                <a:lnTo>
                  <a:pt x="200" y="70"/>
                </a:lnTo>
                <a:lnTo>
                  <a:pt x="163" y="70"/>
                </a:lnTo>
                <a:close/>
                <a:moveTo>
                  <a:pt x="109" y="252"/>
                </a:moveTo>
                <a:lnTo>
                  <a:pt x="147" y="252"/>
                </a:lnTo>
                <a:lnTo>
                  <a:pt x="147" y="102"/>
                </a:lnTo>
                <a:lnTo>
                  <a:pt x="109" y="102"/>
                </a:lnTo>
                <a:lnTo>
                  <a:pt x="109" y="252"/>
                </a:lnTo>
                <a:close/>
                <a:moveTo>
                  <a:pt x="53" y="252"/>
                </a:moveTo>
                <a:lnTo>
                  <a:pt x="91" y="252"/>
                </a:lnTo>
                <a:lnTo>
                  <a:pt x="91" y="0"/>
                </a:lnTo>
                <a:lnTo>
                  <a:pt x="53" y="0"/>
                </a:lnTo>
                <a:lnTo>
                  <a:pt x="53" y="252"/>
                </a:lnTo>
                <a:close/>
                <a:moveTo>
                  <a:pt x="0" y="252"/>
                </a:moveTo>
                <a:lnTo>
                  <a:pt x="37" y="252"/>
                </a:lnTo>
                <a:lnTo>
                  <a:pt x="37" y="158"/>
                </a:lnTo>
                <a:lnTo>
                  <a:pt x="0" y="158"/>
                </a:lnTo>
                <a:lnTo>
                  <a:pt x="0" y="252"/>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7" name="Freeform 360"/>
          <p:cNvSpPr>
            <a:spLocks noEditPoints="1"/>
          </p:cNvSpPr>
          <p:nvPr/>
        </p:nvSpPr>
        <p:spPr bwMode="auto">
          <a:xfrm>
            <a:off x="939800" y="5170488"/>
            <a:ext cx="595313" cy="471487"/>
          </a:xfrm>
          <a:custGeom>
            <a:avLst/>
            <a:gdLst>
              <a:gd name="T0" fmla="*/ 0 w 104"/>
              <a:gd name="T1" fmla="*/ 2147483647 h 82"/>
              <a:gd name="T2" fmla="*/ 2147483647 w 104"/>
              <a:gd name="T3" fmla="*/ 2147483647 h 82"/>
              <a:gd name="T4" fmla="*/ 2147483647 w 104"/>
              <a:gd name="T5" fmla="*/ 2147483647 h 82"/>
              <a:gd name="T6" fmla="*/ 2147483647 w 104"/>
              <a:gd name="T7" fmla="*/ 2147483647 h 82"/>
              <a:gd name="T8" fmla="*/ 2147483647 w 104"/>
              <a:gd name="T9" fmla="*/ 2147483647 h 82"/>
              <a:gd name="T10" fmla="*/ 2147483647 w 104"/>
              <a:gd name="T11" fmla="*/ 2147483647 h 82"/>
              <a:gd name="T12" fmla="*/ 2147483647 w 104"/>
              <a:gd name="T13" fmla="*/ 2147483647 h 82"/>
              <a:gd name="T14" fmla="*/ 2147483647 w 104"/>
              <a:gd name="T15" fmla="*/ 2147483647 h 82"/>
              <a:gd name="T16" fmla="*/ 2147483647 w 104"/>
              <a:gd name="T17" fmla="*/ 2147483647 h 82"/>
              <a:gd name="T18" fmla="*/ 2147483647 w 104"/>
              <a:gd name="T19" fmla="*/ 2147483647 h 82"/>
              <a:gd name="T20" fmla="*/ 2147483647 w 104"/>
              <a:gd name="T21" fmla="*/ 2147483647 h 82"/>
              <a:gd name="T22" fmla="*/ 2147483647 w 104"/>
              <a:gd name="T23" fmla="*/ 2147483647 h 82"/>
              <a:gd name="T24" fmla="*/ 2147483647 w 104"/>
              <a:gd name="T25" fmla="*/ 2147483647 h 82"/>
              <a:gd name="T26" fmla="*/ 2147483647 w 104"/>
              <a:gd name="T27" fmla="*/ 2147483647 h 82"/>
              <a:gd name="T28" fmla="*/ 2147483647 w 104"/>
              <a:gd name="T29" fmla="*/ 2147483647 h 82"/>
              <a:gd name="T30" fmla="*/ 2147483647 w 104"/>
              <a:gd name="T31" fmla="*/ 2147483647 h 82"/>
              <a:gd name="T32" fmla="*/ 2147483647 w 104"/>
              <a:gd name="T33" fmla="*/ 2147483647 h 82"/>
              <a:gd name="T34" fmla="*/ 2147483647 w 104"/>
              <a:gd name="T35" fmla="*/ 2147483647 h 82"/>
              <a:gd name="T36" fmla="*/ 2147483647 w 104"/>
              <a:gd name="T37" fmla="*/ 2147483647 h 82"/>
              <a:gd name="T38" fmla="*/ 2147483647 w 104"/>
              <a:gd name="T39" fmla="*/ 2147483647 h 82"/>
              <a:gd name="T40" fmla="*/ 2147483647 w 104"/>
              <a:gd name="T41" fmla="*/ 2147483647 h 82"/>
              <a:gd name="T42" fmla="*/ 2147483647 w 104"/>
              <a:gd name="T43" fmla="*/ 2147483647 h 82"/>
              <a:gd name="T44" fmla="*/ 2147483647 w 104"/>
              <a:gd name="T45" fmla="*/ 2147483647 h 82"/>
              <a:gd name="T46" fmla="*/ 2147483647 w 104"/>
              <a:gd name="T47" fmla="*/ 2147483647 h 82"/>
              <a:gd name="T48" fmla="*/ 2147483647 w 104"/>
              <a:gd name="T49" fmla="*/ 2147483647 h 82"/>
              <a:gd name="T50" fmla="*/ 2147483647 w 104"/>
              <a:gd name="T51" fmla="*/ 2147483647 h 82"/>
              <a:gd name="T52" fmla="*/ 2147483647 w 104"/>
              <a:gd name="T53" fmla="*/ 2147483647 h 82"/>
              <a:gd name="T54" fmla="*/ 2147483647 w 104"/>
              <a:gd name="T55" fmla="*/ 2147483647 h 82"/>
              <a:gd name="T56" fmla="*/ 2147483647 w 104"/>
              <a:gd name="T57" fmla="*/ 2147483647 h 82"/>
              <a:gd name="T58" fmla="*/ 2147483647 w 104"/>
              <a:gd name="T59" fmla="*/ 2147483647 h 82"/>
              <a:gd name="T60" fmla="*/ 2147483647 w 104"/>
              <a:gd name="T61" fmla="*/ 2147483647 h 82"/>
              <a:gd name="T62" fmla="*/ 2147483647 w 104"/>
              <a:gd name="T63" fmla="*/ 2147483647 h 82"/>
              <a:gd name="T64" fmla="*/ 2147483647 w 104"/>
              <a:gd name="T65" fmla="*/ 2147483647 h 82"/>
              <a:gd name="T66" fmla="*/ 2147483647 w 104"/>
              <a:gd name="T67" fmla="*/ 2147483647 h 82"/>
              <a:gd name="T68" fmla="*/ 2147483647 w 104"/>
              <a:gd name="T69" fmla="*/ 2147483647 h 82"/>
              <a:gd name="T70" fmla="*/ 2147483647 w 104"/>
              <a:gd name="T71" fmla="*/ 2147483647 h 82"/>
              <a:gd name="T72" fmla="*/ 2147483647 w 104"/>
              <a:gd name="T73" fmla="*/ 2147483647 h 82"/>
              <a:gd name="T74" fmla="*/ 2147483647 w 104"/>
              <a:gd name="T75" fmla="*/ 2147483647 h 82"/>
              <a:gd name="T76" fmla="*/ 2147483647 w 104"/>
              <a:gd name="T77" fmla="*/ 2147483647 h 82"/>
              <a:gd name="T78" fmla="*/ 2147483647 w 104"/>
              <a:gd name="T79" fmla="*/ 2147483647 h 82"/>
              <a:gd name="T80" fmla="*/ 2147483647 w 104"/>
              <a:gd name="T81" fmla="*/ 2147483647 h 82"/>
              <a:gd name="T82" fmla="*/ 2147483647 w 104"/>
              <a:gd name="T83" fmla="*/ 2147483647 h 82"/>
              <a:gd name="T84" fmla="*/ 2147483647 w 104"/>
              <a:gd name="T85" fmla="*/ 2147483647 h 82"/>
              <a:gd name="T86" fmla="*/ 2147483647 w 104"/>
              <a:gd name="T87" fmla="*/ 2147483647 h 82"/>
              <a:gd name="T88" fmla="*/ 2147483647 w 104"/>
              <a:gd name="T89" fmla="*/ 2147483647 h 82"/>
              <a:gd name="T90" fmla="*/ 2147483647 w 104"/>
              <a:gd name="T91" fmla="*/ 2147483647 h 82"/>
              <a:gd name="T92" fmla="*/ 2147483647 w 104"/>
              <a:gd name="T93" fmla="*/ 2147483647 h 82"/>
              <a:gd name="T94" fmla="*/ 2147483647 w 104"/>
              <a:gd name="T95" fmla="*/ 2147483647 h 82"/>
              <a:gd name="T96" fmla="*/ 2147483647 w 104"/>
              <a:gd name="T97" fmla="*/ 2147483647 h 82"/>
              <a:gd name="T98" fmla="*/ 2147483647 w 104"/>
              <a:gd name="T99" fmla="*/ 2147483647 h 82"/>
              <a:gd name="T100" fmla="*/ 2147483647 w 104"/>
              <a:gd name="T101" fmla="*/ 2147483647 h 82"/>
              <a:gd name="T102" fmla="*/ 2147483647 w 104"/>
              <a:gd name="T103" fmla="*/ 2147483647 h 82"/>
              <a:gd name="T104" fmla="*/ 2147483647 w 104"/>
              <a:gd name="T105" fmla="*/ 2147483647 h 82"/>
              <a:gd name="T106" fmla="*/ 2147483647 w 104"/>
              <a:gd name="T107" fmla="*/ 2147483647 h 82"/>
              <a:gd name="T108" fmla="*/ 2147483647 w 104"/>
              <a:gd name="T109" fmla="*/ 2147483647 h 82"/>
              <a:gd name="T110" fmla="*/ 2147483647 w 104"/>
              <a:gd name="T111" fmla="*/ 2147483647 h 82"/>
              <a:gd name="T112" fmla="*/ 2147483647 w 104"/>
              <a:gd name="T113" fmla="*/ 2147483647 h 82"/>
              <a:gd name="T114" fmla="*/ 2147483647 w 104"/>
              <a:gd name="T115" fmla="*/ 2147483647 h 82"/>
              <a:gd name="T116" fmla="*/ 2147483647 w 104"/>
              <a:gd name="T117" fmla="*/ 2147483647 h 82"/>
              <a:gd name="T118" fmla="*/ 2147483647 w 104"/>
              <a:gd name="T119" fmla="*/ 2147483647 h 82"/>
              <a:gd name="T120" fmla="*/ 2147483647 w 104"/>
              <a:gd name="T121" fmla="*/ 2147483647 h 82"/>
              <a:gd name="T122" fmla="*/ 2147483647 w 104"/>
              <a:gd name="T123" fmla="*/ 2147483647 h 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4" h="82">
                <a:moveTo>
                  <a:pt x="104" y="76"/>
                </a:moveTo>
                <a:cubicBezTo>
                  <a:pt x="87" y="51"/>
                  <a:pt x="87" y="51"/>
                  <a:pt x="87" y="51"/>
                </a:cubicBezTo>
                <a:cubicBezTo>
                  <a:pt x="86" y="50"/>
                  <a:pt x="86" y="50"/>
                  <a:pt x="86" y="50"/>
                </a:cubicBezTo>
                <a:cubicBezTo>
                  <a:pt x="85" y="50"/>
                  <a:pt x="85" y="49"/>
                  <a:pt x="84" y="49"/>
                </a:cubicBezTo>
                <a:cubicBezTo>
                  <a:pt x="84" y="49"/>
                  <a:pt x="83" y="49"/>
                  <a:pt x="82" y="49"/>
                </a:cubicBezTo>
                <a:cubicBezTo>
                  <a:pt x="82" y="49"/>
                  <a:pt x="82" y="49"/>
                  <a:pt x="82" y="49"/>
                </a:cubicBezTo>
                <a:cubicBezTo>
                  <a:pt x="85" y="48"/>
                  <a:pt x="87" y="46"/>
                  <a:pt x="87" y="44"/>
                </a:cubicBezTo>
                <a:cubicBezTo>
                  <a:pt x="87" y="5"/>
                  <a:pt x="87" y="5"/>
                  <a:pt x="87" y="5"/>
                </a:cubicBezTo>
                <a:cubicBezTo>
                  <a:pt x="87" y="2"/>
                  <a:pt x="84" y="0"/>
                  <a:pt x="82" y="0"/>
                </a:cubicBezTo>
                <a:cubicBezTo>
                  <a:pt x="22" y="0"/>
                  <a:pt x="22" y="0"/>
                  <a:pt x="22" y="0"/>
                </a:cubicBezTo>
                <a:cubicBezTo>
                  <a:pt x="20" y="0"/>
                  <a:pt x="17" y="2"/>
                  <a:pt x="17" y="5"/>
                </a:cubicBezTo>
                <a:cubicBezTo>
                  <a:pt x="17" y="44"/>
                  <a:pt x="17" y="44"/>
                  <a:pt x="17" y="44"/>
                </a:cubicBezTo>
                <a:cubicBezTo>
                  <a:pt x="17" y="46"/>
                  <a:pt x="19" y="48"/>
                  <a:pt x="22" y="49"/>
                </a:cubicBezTo>
                <a:cubicBezTo>
                  <a:pt x="22" y="49"/>
                  <a:pt x="22" y="49"/>
                  <a:pt x="22" y="49"/>
                </a:cubicBezTo>
                <a:cubicBezTo>
                  <a:pt x="21" y="49"/>
                  <a:pt x="20" y="49"/>
                  <a:pt x="20" y="49"/>
                </a:cubicBezTo>
                <a:cubicBezTo>
                  <a:pt x="19" y="49"/>
                  <a:pt x="19" y="50"/>
                  <a:pt x="18" y="50"/>
                </a:cubicBezTo>
                <a:cubicBezTo>
                  <a:pt x="18" y="50"/>
                  <a:pt x="18" y="50"/>
                  <a:pt x="17" y="51"/>
                </a:cubicBezTo>
                <a:cubicBezTo>
                  <a:pt x="0" y="76"/>
                  <a:pt x="0" y="76"/>
                  <a:pt x="0" y="76"/>
                </a:cubicBezTo>
                <a:cubicBezTo>
                  <a:pt x="0" y="77"/>
                  <a:pt x="0" y="78"/>
                  <a:pt x="0" y="78"/>
                </a:cubicBezTo>
                <a:cubicBezTo>
                  <a:pt x="0" y="79"/>
                  <a:pt x="0" y="80"/>
                  <a:pt x="0" y="80"/>
                </a:cubicBezTo>
                <a:cubicBezTo>
                  <a:pt x="1" y="81"/>
                  <a:pt x="1" y="81"/>
                  <a:pt x="2" y="81"/>
                </a:cubicBezTo>
                <a:cubicBezTo>
                  <a:pt x="3" y="81"/>
                  <a:pt x="4" y="82"/>
                  <a:pt x="5" y="82"/>
                </a:cubicBezTo>
                <a:cubicBezTo>
                  <a:pt x="99" y="82"/>
                  <a:pt x="99" y="82"/>
                  <a:pt x="99" y="82"/>
                </a:cubicBezTo>
                <a:cubicBezTo>
                  <a:pt x="101" y="82"/>
                  <a:pt x="101" y="81"/>
                  <a:pt x="102" y="81"/>
                </a:cubicBezTo>
                <a:cubicBezTo>
                  <a:pt x="103" y="81"/>
                  <a:pt x="104" y="81"/>
                  <a:pt x="104" y="80"/>
                </a:cubicBezTo>
                <a:cubicBezTo>
                  <a:pt x="104" y="80"/>
                  <a:pt x="104" y="79"/>
                  <a:pt x="104" y="78"/>
                </a:cubicBezTo>
                <a:cubicBezTo>
                  <a:pt x="104" y="78"/>
                  <a:pt x="104" y="77"/>
                  <a:pt x="104" y="76"/>
                </a:cubicBezTo>
                <a:close/>
                <a:moveTo>
                  <a:pt x="86" y="60"/>
                </a:moveTo>
                <a:cubicBezTo>
                  <a:pt x="86" y="60"/>
                  <a:pt x="87" y="60"/>
                  <a:pt x="87" y="60"/>
                </a:cubicBezTo>
                <a:cubicBezTo>
                  <a:pt x="87" y="61"/>
                  <a:pt x="87" y="61"/>
                  <a:pt x="87" y="61"/>
                </a:cubicBezTo>
                <a:cubicBezTo>
                  <a:pt x="87" y="61"/>
                  <a:pt x="87" y="61"/>
                  <a:pt x="87" y="61"/>
                </a:cubicBezTo>
                <a:cubicBezTo>
                  <a:pt x="87" y="61"/>
                  <a:pt x="87" y="61"/>
                  <a:pt x="87" y="61"/>
                </a:cubicBezTo>
                <a:cubicBezTo>
                  <a:pt x="87" y="61"/>
                  <a:pt x="87" y="62"/>
                  <a:pt x="87" y="62"/>
                </a:cubicBezTo>
                <a:cubicBezTo>
                  <a:pt x="87" y="62"/>
                  <a:pt x="87" y="62"/>
                  <a:pt x="86" y="62"/>
                </a:cubicBezTo>
                <a:cubicBezTo>
                  <a:pt x="82" y="62"/>
                  <a:pt x="82" y="62"/>
                  <a:pt x="82" y="62"/>
                </a:cubicBezTo>
                <a:cubicBezTo>
                  <a:pt x="82" y="62"/>
                  <a:pt x="82" y="62"/>
                  <a:pt x="82" y="62"/>
                </a:cubicBezTo>
                <a:cubicBezTo>
                  <a:pt x="82" y="62"/>
                  <a:pt x="82" y="61"/>
                  <a:pt x="81" y="61"/>
                </a:cubicBezTo>
                <a:cubicBezTo>
                  <a:pt x="81" y="61"/>
                  <a:pt x="81" y="61"/>
                  <a:pt x="81" y="61"/>
                </a:cubicBezTo>
                <a:cubicBezTo>
                  <a:pt x="81" y="61"/>
                  <a:pt x="81" y="61"/>
                  <a:pt x="81" y="61"/>
                </a:cubicBezTo>
                <a:cubicBezTo>
                  <a:pt x="80" y="60"/>
                  <a:pt x="80" y="60"/>
                  <a:pt x="80" y="60"/>
                </a:cubicBezTo>
                <a:cubicBezTo>
                  <a:pt x="80" y="60"/>
                  <a:pt x="80" y="60"/>
                  <a:pt x="80" y="60"/>
                </a:cubicBezTo>
                <a:cubicBezTo>
                  <a:pt x="80" y="59"/>
                  <a:pt x="80" y="59"/>
                  <a:pt x="80" y="59"/>
                </a:cubicBezTo>
                <a:cubicBezTo>
                  <a:pt x="81" y="59"/>
                  <a:pt x="81" y="59"/>
                  <a:pt x="81" y="59"/>
                </a:cubicBezTo>
                <a:cubicBezTo>
                  <a:pt x="81" y="59"/>
                  <a:pt x="81" y="59"/>
                  <a:pt x="81" y="59"/>
                </a:cubicBezTo>
                <a:cubicBezTo>
                  <a:pt x="85" y="59"/>
                  <a:pt x="85" y="59"/>
                  <a:pt x="85" y="59"/>
                </a:cubicBezTo>
                <a:cubicBezTo>
                  <a:pt x="85" y="59"/>
                  <a:pt x="85" y="59"/>
                  <a:pt x="86" y="59"/>
                </a:cubicBezTo>
                <a:cubicBezTo>
                  <a:pt x="86" y="59"/>
                  <a:pt x="86" y="59"/>
                  <a:pt x="86" y="59"/>
                </a:cubicBezTo>
                <a:cubicBezTo>
                  <a:pt x="86" y="59"/>
                  <a:pt x="86" y="59"/>
                  <a:pt x="86" y="60"/>
                </a:cubicBezTo>
                <a:close/>
                <a:moveTo>
                  <a:pt x="85" y="57"/>
                </a:moveTo>
                <a:cubicBezTo>
                  <a:pt x="85" y="57"/>
                  <a:pt x="85" y="57"/>
                  <a:pt x="85" y="57"/>
                </a:cubicBezTo>
                <a:cubicBezTo>
                  <a:pt x="86" y="58"/>
                  <a:pt x="86" y="58"/>
                  <a:pt x="86" y="58"/>
                </a:cubicBezTo>
                <a:cubicBezTo>
                  <a:pt x="86" y="58"/>
                  <a:pt x="86" y="58"/>
                  <a:pt x="86" y="58"/>
                </a:cubicBezTo>
                <a:cubicBezTo>
                  <a:pt x="86" y="58"/>
                  <a:pt x="86" y="58"/>
                  <a:pt x="86" y="59"/>
                </a:cubicBezTo>
                <a:cubicBezTo>
                  <a:pt x="85" y="59"/>
                  <a:pt x="85" y="59"/>
                  <a:pt x="85" y="59"/>
                </a:cubicBezTo>
                <a:cubicBezTo>
                  <a:pt x="85" y="59"/>
                  <a:pt x="85" y="59"/>
                  <a:pt x="85" y="59"/>
                </a:cubicBezTo>
                <a:cubicBezTo>
                  <a:pt x="81" y="59"/>
                  <a:pt x="81" y="59"/>
                  <a:pt x="81" y="59"/>
                </a:cubicBezTo>
                <a:cubicBezTo>
                  <a:pt x="81" y="59"/>
                  <a:pt x="81" y="59"/>
                  <a:pt x="80" y="59"/>
                </a:cubicBezTo>
                <a:cubicBezTo>
                  <a:pt x="80" y="59"/>
                  <a:pt x="80" y="59"/>
                  <a:pt x="80" y="59"/>
                </a:cubicBezTo>
                <a:cubicBezTo>
                  <a:pt x="80" y="58"/>
                  <a:pt x="80" y="58"/>
                  <a:pt x="80" y="58"/>
                </a:cubicBezTo>
                <a:cubicBezTo>
                  <a:pt x="80" y="58"/>
                  <a:pt x="80" y="58"/>
                  <a:pt x="80" y="58"/>
                </a:cubicBezTo>
                <a:cubicBezTo>
                  <a:pt x="79" y="57"/>
                  <a:pt x="79" y="57"/>
                  <a:pt x="79" y="57"/>
                </a:cubicBezTo>
                <a:cubicBezTo>
                  <a:pt x="79" y="57"/>
                  <a:pt x="79" y="57"/>
                  <a:pt x="79" y="57"/>
                </a:cubicBezTo>
                <a:cubicBezTo>
                  <a:pt x="79" y="57"/>
                  <a:pt x="79" y="57"/>
                  <a:pt x="79" y="57"/>
                </a:cubicBezTo>
                <a:cubicBezTo>
                  <a:pt x="79" y="57"/>
                  <a:pt x="79" y="57"/>
                  <a:pt x="79" y="57"/>
                </a:cubicBezTo>
                <a:cubicBezTo>
                  <a:pt x="80" y="56"/>
                  <a:pt x="80" y="56"/>
                  <a:pt x="80" y="56"/>
                </a:cubicBezTo>
                <a:cubicBezTo>
                  <a:pt x="84" y="56"/>
                  <a:pt x="84" y="56"/>
                  <a:pt x="84" y="56"/>
                </a:cubicBezTo>
                <a:cubicBezTo>
                  <a:pt x="84" y="56"/>
                  <a:pt x="84" y="56"/>
                  <a:pt x="84" y="57"/>
                </a:cubicBezTo>
                <a:cubicBezTo>
                  <a:pt x="84" y="57"/>
                  <a:pt x="84" y="57"/>
                  <a:pt x="85" y="57"/>
                </a:cubicBezTo>
                <a:cubicBezTo>
                  <a:pt x="85" y="57"/>
                  <a:pt x="85" y="57"/>
                  <a:pt x="85" y="57"/>
                </a:cubicBezTo>
                <a:close/>
                <a:moveTo>
                  <a:pt x="83" y="54"/>
                </a:moveTo>
                <a:cubicBezTo>
                  <a:pt x="84" y="54"/>
                  <a:pt x="84" y="54"/>
                  <a:pt x="84" y="55"/>
                </a:cubicBezTo>
                <a:cubicBezTo>
                  <a:pt x="84" y="56"/>
                  <a:pt x="84" y="56"/>
                  <a:pt x="84" y="56"/>
                </a:cubicBezTo>
                <a:cubicBezTo>
                  <a:pt x="84" y="56"/>
                  <a:pt x="84" y="56"/>
                  <a:pt x="84" y="56"/>
                </a:cubicBezTo>
                <a:cubicBezTo>
                  <a:pt x="84" y="56"/>
                  <a:pt x="84" y="56"/>
                  <a:pt x="84" y="56"/>
                </a:cubicBezTo>
                <a:cubicBezTo>
                  <a:pt x="84" y="56"/>
                  <a:pt x="84" y="56"/>
                  <a:pt x="84" y="56"/>
                </a:cubicBezTo>
                <a:cubicBezTo>
                  <a:pt x="84" y="56"/>
                  <a:pt x="84" y="56"/>
                  <a:pt x="83" y="56"/>
                </a:cubicBezTo>
                <a:cubicBezTo>
                  <a:pt x="80" y="56"/>
                  <a:pt x="80" y="56"/>
                  <a:pt x="80" y="56"/>
                </a:cubicBezTo>
                <a:cubicBezTo>
                  <a:pt x="80" y="56"/>
                  <a:pt x="79" y="56"/>
                  <a:pt x="79" y="56"/>
                </a:cubicBezTo>
                <a:cubicBezTo>
                  <a:pt x="79" y="56"/>
                  <a:pt x="79" y="56"/>
                  <a:pt x="79" y="56"/>
                </a:cubicBezTo>
                <a:cubicBezTo>
                  <a:pt x="79" y="56"/>
                  <a:pt x="79" y="56"/>
                  <a:pt x="79" y="56"/>
                </a:cubicBezTo>
                <a:cubicBezTo>
                  <a:pt x="78" y="56"/>
                  <a:pt x="78" y="56"/>
                  <a:pt x="78" y="56"/>
                </a:cubicBezTo>
                <a:cubicBezTo>
                  <a:pt x="78" y="55"/>
                  <a:pt x="78" y="55"/>
                  <a:pt x="78" y="55"/>
                </a:cubicBezTo>
                <a:cubicBezTo>
                  <a:pt x="78" y="54"/>
                  <a:pt x="78" y="54"/>
                  <a:pt x="78" y="54"/>
                </a:cubicBezTo>
                <a:cubicBezTo>
                  <a:pt x="78" y="54"/>
                  <a:pt x="78" y="54"/>
                  <a:pt x="78" y="54"/>
                </a:cubicBezTo>
                <a:cubicBezTo>
                  <a:pt x="78" y="54"/>
                  <a:pt x="78" y="54"/>
                  <a:pt x="78" y="54"/>
                </a:cubicBezTo>
                <a:cubicBezTo>
                  <a:pt x="78" y="54"/>
                  <a:pt x="79" y="54"/>
                  <a:pt x="79" y="54"/>
                </a:cubicBezTo>
                <a:cubicBezTo>
                  <a:pt x="82" y="54"/>
                  <a:pt x="82" y="54"/>
                  <a:pt x="82" y="54"/>
                </a:cubicBezTo>
                <a:cubicBezTo>
                  <a:pt x="82" y="54"/>
                  <a:pt x="83" y="54"/>
                  <a:pt x="83" y="54"/>
                </a:cubicBezTo>
                <a:cubicBezTo>
                  <a:pt x="83" y="54"/>
                  <a:pt x="83" y="54"/>
                  <a:pt x="83" y="54"/>
                </a:cubicBezTo>
                <a:cubicBezTo>
                  <a:pt x="83" y="54"/>
                  <a:pt x="83" y="54"/>
                  <a:pt x="83" y="54"/>
                </a:cubicBezTo>
                <a:close/>
                <a:moveTo>
                  <a:pt x="52" y="52"/>
                </a:moveTo>
                <a:cubicBezTo>
                  <a:pt x="52" y="52"/>
                  <a:pt x="53" y="52"/>
                  <a:pt x="53" y="52"/>
                </a:cubicBezTo>
                <a:cubicBezTo>
                  <a:pt x="53" y="52"/>
                  <a:pt x="53" y="52"/>
                  <a:pt x="53" y="52"/>
                </a:cubicBezTo>
                <a:cubicBezTo>
                  <a:pt x="53" y="52"/>
                  <a:pt x="53" y="52"/>
                  <a:pt x="53" y="52"/>
                </a:cubicBezTo>
                <a:cubicBezTo>
                  <a:pt x="57" y="52"/>
                  <a:pt x="57" y="52"/>
                  <a:pt x="57" y="52"/>
                </a:cubicBezTo>
                <a:cubicBezTo>
                  <a:pt x="57" y="52"/>
                  <a:pt x="57" y="52"/>
                  <a:pt x="57" y="52"/>
                </a:cubicBezTo>
                <a:cubicBezTo>
                  <a:pt x="57" y="52"/>
                  <a:pt x="57" y="52"/>
                  <a:pt x="58" y="52"/>
                </a:cubicBezTo>
                <a:cubicBezTo>
                  <a:pt x="58" y="52"/>
                  <a:pt x="58" y="52"/>
                  <a:pt x="58" y="52"/>
                </a:cubicBezTo>
                <a:cubicBezTo>
                  <a:pt x="58" y="52"/>
                  <a:pt x="58" y="52"/>
                  <a:pt x="58" y="52"/>
                </a:cubicBezTo>
                <a:cubicBezTo>
                  <a:pt x="58" y="53"/>
                  <a:pt x="58" y="53"/>
                  <a:pt x="58" y="53"/>
                </a:cubicBezTo>
                <a:cubicBezTo>
                  <a:pt x="58" y="53"/>
                  <a:pt x="58" y="53"/>
                  <a:pt x="58" y="53"/>
                </a:cubicBezTo>
                <a:cubicBezTo>
                  <a:pt x="58" y="53"/>
                  <a:pt x="58" y="53"/>
                  <a:pt x="58" y="53"/>
                </a:cubicBezTo>
                <a:cubicBezTo>
                  <a:pt x="58" y="54"/>
                  <a:pt x="57" y="54"/>
                  <a:pt x="57" y="54"/>
                </a:cubicBezTo>
                <a:cubicBezTo>
                  <a:pt x="57" y="54"/>
                  <a:pt x="57" y="54"/>
                  <a:pt x="57" y="54"/>
                </a:cubicBezTo>
                <a:cubicBezTo>
                  <a:pt x="53" y="54"/>
                  <a:pt x="53" y="54"/>
                  <a:pt x="53" y="54"/>
                </a:cubicBezTo>
                <a:cubicBezTo>
                  <a:pt x="53" y="54"/>
                  <a:pt x="53" y="54"/>
                  <a:pt x="53" y="54"/>
                </a:cubicBezTo>
                <a:cubicBezTo>
                  <a:pt x="53" y="54"/>
                  <a:pt x="53" y="54"/>
                  <a:pt x="53" y="53"/>
                </a:cubicBezTo>
                <a:cubicBezTo>
                  <a:pt x="53" y="53"/>
                  <a:pt x="52" y="53"/>
                  <a:pt x="52" y="53"/>
                </a:cubicBezTo>
                <a:cubicBezTo>
                  <a:pt x="52" y="53"/>
                  <a:pt x="52" y="53"/>
                  <a:pt x="52" y="53"/>
                </a:cubicBezTo>
                <a:cubicBezTo>
                  <a:pt x="52" y="52"/>
                  <a:pt x="52" y="52"/>
                  <a:pt x="52" y="52"/>
                </a:cubicBezTo>
                <a:cubicBezTo>
                  <a:pt x="52" y="52"/>
                  <a:pt x="52" y="52"/>
                  <a:pt x="52" y="52"/>
                </a:cubicBezTo>
                <a:close/>
                <a:moveTo>
                  <a:pt x="52" y="51"/>
                </a:moveTo>
                <a:cubicBezTo>
                  <a:pt x="52" y="50"/>
                  <a:pt x="52" y="50"/>
                  <a:pt x="52" y="50"/>
                </a:cubicBezTo>
                <a:cubicBezTo>
                  <a:pt x="52" y="50"/>
                  <a:pt x="52" y="50"/>
                  <a:pt x="52" y="50"/>
                </a:cubicBezTo>
                <a:cubicBezTo>
                  <a:pt x="52" y="50"/>
                  <a:pt x="53" y="50"/>
                  <a:pt x="53" y="50"/>
                </a:cubicBezTo>
                <a:cubicBezTo>
                  <a:pt x="53" y="50"/>
                  <a:pt x="53" y="50"/>
                  <a:pt x="53" y="50"/>
                </a:cubicBezTo>
                <a:cubicBezTo>
                  <a:pt x="53" y="50"/>
                  <a:pt x="53" y="50"/>
                  <a:pt x="53" y="50"/>
                </a:cubicBezTo>
                <a:cubicBezTo>
                  <a:pt x="57" y="50"/>
                  <a:pt x="57" y="50"/>
                  <a:pt x="57" y="50"/>
                </a:cubicBezTo>
                <a:cubicBezTo>
                  <a:pt x="57" y="50"/>
                  <a:pt x="57" y="50"/>
                  <a:pt x="57" y="50"/>
                </a:cubicBezTo>
                <a:cubicBezTo>
                  <a:pt x="57" y="50"/>
                  <a:pt x="57" y="50"/>
                  <a:pt x="57" y="50"/>
                </a:cubicBezTo>
                <a:cubicBezTo>
                  <a:pt x="57" y="50"/>
                  <a:pt x="57" y="50"/>
                  <a:pt x="58" y="50"/>
                </a:cubicBezTo>
                <a:cubicBezTo>
                  <a:pt x="58" y="50"/>
                  <a:pt x="58" y="50"/>
                  <a:pt x="58" y="50"/>
                </a:cubicBezTo>
                <a:cubicBezTo>
                  <a:pt x="58" y="51"/>
                  <a:pt x="58" y="51"/>
                  <a:pt x="58" y="51"/>
                </a:cubicBezTo>
                <a:cubicBezTo>
                  <a:pt x="58" y="51"/>
                  <a:pt x="58" y="51"/>
                  <a:pt x="58" y="51"/>
                </a:cubicBezTo>
                <a:cubicBezTo>
                  <a:pt x="58" y="51"/>
                  <a:pt x="58" y="51"/>
                  <a:pt x="57" y="51"/>
                </a:cubicBezTo>
                <a:cubicBezTo>
                  <a:pt x="57" y="51"/>
                  <a:pt x="57" y="51"/>
                  <a:pt x="57" y="51"/>
                </a:cubicBezTo>
                <a:cubicBezTo>
                  <a:pt x="57" y="51"/>
                  <a:pt x="57" y="51"/>
                  <a:pt x="57" y="51"/>
                </a:cubicBezTo>
                <a:cubicBezTo>
                  <a:pt x="53" y="51"/>
                  <a:pt x="53" y="51"/>
                  <a:pt x="53" y="51"/>
                </a:cubicBezTo>
                <a:cubicBezTo>
                  <a:pt x="53" y="51"/>
                  <a:pt x="53" y="51"/>
                  <a:pt x="53" y="51"/>
                </a:cubicBezTo>
                <a:cubicBezTo>
                  <a:pt x="53" y="51"/>
                  <a:pt x="53" y="51"/>
                  <a:pt x="53" y="51"/>
                </a:cubicBezTo>
                <a:cubicBezTo>
                  <a:pt x="53" y="51"/>
                  <a:pt x="52" y="51"/>
                  <a:pt x="52" y="51"/>
                </a:cubicBezTo>
                <a:cubicBezTo>
                  <a:pt x="52" y="51"/>
                  <a:pt x="52" y="51"/>
                  <a:pt x="52" y="51"/>
                </a:cubicBezTo>
                <a:close/>
                <a:moveTo>
                  <a:pt x="52" y="54"/>
                </a:moveTo>
                <a:cubicBezTo>
                  <a:pt x="52" y="54"/>
                  <a:pt x="53" y="54"/>
                  <a:pt x="53" y="54"/>
                </a:cubicBezTo>
                <a:cubicBezTo>
                  <a:pt x="53" y="54"/>
                  <a:pt x="53" y="54"/>
                  <a:pt x="53" y="54"/>
                </a:cubicBezTo>
                <a:cubicBezTo>
                  <a:pt x="53" y="54"/>
                  <a:pt x="53" y="54"/>
                  <a:pt x="53" y="54"/>
                </a:cubicBezTo>
                <a:cubicBezTo>
                  <a:pt x="57" y="54"/>
                  <a:pt x="57" y="54"/>
                  <a:pt x="57" y="54"/>
                </a:cubicBezTo>
                <a:cubicBezTo>
                  <a:pt x="57" y="54"/>
                  <a:pt x="57" y="54"/>
                  <a:pt x="57" y="54"/>
                </a:cubicBezTo>
                <a:cubicBezTo>
                  <a:pt x="58" y="54"/>
                  <a:pt x="58" y="54"/>
                  <a:pt x="58" y="54"/>
                </a:cubicBezTo>
                <a:cubicBezTo>
                  <a:pt x="58" y="54"/>
                  <a:pt x="58" y="54"/>
                  <a:pt x="58" y="54"/>
                </a:cubicBezTo>
                <a:cubicBezTo>
                  <a:pt x="58" y="54"/>
                  <a:pt x="58" y="54"/>
                  <a:pt x="58" y="55"/>
                </a:cubicBezTo>
                <a:cubicBezTo>
                  <a:pt x="58" y="56"/>
                  <a:pt x="58" y="56"/>
                  <a:pt x="58" y="56"/>
                </a:cubicBezTo>
                <a:cubicBezTo>
                  <a:pt x="58" y="56"/>
                  <a:pt x="58" y="56"/>
                  <a:pt x="58" y="56"/>
                </a:cubicBezTo>
                <a:cubicBezTo>
                  <a:pt x="58" y="56"/>
                  <a:pt x="58" y="56"/>
                  <a:pt x="58" y="56"/>
                </a:cubicBezTo>
                <a:cubicBezTo>
                  <a:pt x="58" y="56"/>
                  <a:pt x="58" y="56"/>
                  <a:pt x="58" y="56"/>
                </a:cubicBezTo>
                <a:cubicBezTo>
                  <a:pt x="57" y="56"/>
                  <a:pt x="57" y="56"/>
                  <a:pt x="57" y="56"/>
                </a:cubicBezTo>
                <a:cubicBezTo>
                  <a:pt x="53" y="56"/>
                  <a:pt x="53" y="56"/>
                  <a:pt x="53" y="56"/>
                </a:cubicBezTo>
                <a:cubicBezTo>
                  <a:pt x="53" y="56"/>
                  <a:pt x="53" y="56"/>
                  <a:pt x="53" y="56"/>
                </a:cubicBezTo>
                <a:cubicBezTo>
                  <a:pt x="53" y="56"/>
                  <a:pt x="53" y="56"/>
                  <a:pt x="53" y="56"/>
                </a:cubicBezTo>
                <a:cubicBezTo>
                  <a:pt x="53" y="56"/>
                  <a:pt x="52" y="56"/>
                  <a:pt x="52" y="56"/>
                </a:cubicBezTo>
                <a:cubicBezTo>
                  <a:pt x="52" y="56"/>
                  <a:pt x="52" y="56"/>
                  <a:pt x="52" y="56"/>
                </a:cubicBezTo>
                <a:cubicBezTo>
                  <a:pt x="52" y="55"/>
                  <a:pt x="52" y="55"/>
                  <a:pt x="52" y="55"/>
                </a:cubicBezTo>
                <a:cubicBezTo>
                  <a:pt x="52" y="54"/>
                  <a:pt x="52" y="54"/>
                  <a:pt x="52" y="54"/>
                </a:cubicBezTo>
                <a:close/>
                <a:moveTo>
                  <a:pt x="52" y="57"/>
                </a:moveTo>
                <a:cubicBezTo>
                  <a:pt x="52" y="57"/>
                  <a:pt x="53" y="57"/>
                  <a:pt x="53" y="57"/>
                </a:cubicBezTo>
                <a:cubicBezTo>
                  <a:pt x="53" y="57"/>
                  <a:pt x="53" y="57"/>
                  <a:pt x="53" y="57"/>
                </a:cubicBezTo>
                <a:cubicBezTo>
                  <a:pt x="53" y="56"/>
                  <a:pt x="53" y="56"/>
                  <a:pt x="53" y="56"/>
                </a:cubicBezTo>
                <a:cubicBezTo>
                  <a:pt x="57" y="56"/>
                  <a:pt x="57" y="56"/>
                  <a:pt x="57" y="56"/>
                </a:cubicBezTo>
                <a:cubicBezTo>
                  <a:pt x="57" y="56"/>
                  <a:pt x="58" y="56"/>
                  <a:pt x="58" y="57"/>
                </a:cubicBezTo>
                <a:cubicBezTo>
                  <a:pt x="58" y="57"/>
                  <a:pt x="58" y="57"/>
                  <a:pt x="58" y="57"/>
                </a:cubicBezTo>
                <a:cubicBezTo>
                  <a:pt x="58" y="57"/>
                  <a:pt x="58" y="57"/>
                  <a:pt x="58" y="57"/>
                </a:cubicBezTo>
                <a:cubicBezTo>
                  <a:pt x="58" y="57"/>
                  <a:pt x="58" y="57"/>
                  <a:pt x="58" y="57"/>
                </a:cubicBezTo>
                <a:cubicBezTo>
                  <a:pt x="58" y="58"/>
                  <a:pt x="58" y="58"/>
                  <a:pt x="58" y="58"/>
                </a:cubicBezTo>
                <a:cubicBezTo>
                  <a:pt x="58" y="58"/>
                  <a:pt x="58" y="58"/>
                  <a:pt x="58" y="58"/>
                </a:cubicBezTo>
                <a:cubicBezTo>
                  <a:pt x="58" y="58"/>
                  <a:pt x="58" y="58"/>
                  <a:pt x="58" y="59"/>
                </a:cubicBezTo>
                <a:cubicBezTo>
                  <a:pt x="58" y="59"/>
                  <a:pt x="58" y="59"/>
                  <a:pt x="58" y="59"/>
                </a:cubicBezTo>
                <a:cubicBezTo>
                  <a:pt x="58" y="59"/>
                  <a:pt x="58" y="59"/>
                  <a:pt x="57" y="59"/>
                </a:cubicBezTo>
                <a:cubicBezTo>
                  <a:pt x="54" y="59"/>
                  <a:pt x="54" y="59"/>
                  <a:pt x="54" y="59"/>
                </a:cubicBezTo>
                <a:cubicBezTo>
                  <a:pt x="53" y="59"/>
                  <a:pt x="53" y="59"/>
                  <a:pt x="53" y="59"/>
                </a:cubicBezTo>
                <a:cubicBezTo>
                  <a:pt x="53" y="59"/>
                  <a:pt x="53" y="59"/>
                  <a:pt x="53" y="59"/>
                </a:cubicBezTo>
                <a:cubicBezTo>
                  <a:pt x="53" y="58"/>
                  <a:pt x="53" y="58"/>
                  <a:pt x="52" y="58"/>
                </a:cubicBezTo>
                <a:cubicBezTo>
                  <a:pt x="52" y="58"/>
                  <a:pt x="52" y="58"/>
                  <a:pt x="52" y="58"/>
                </a:cubicBezTo>
                <a:cubicBezTo>
                  <a:pt x="52" y="57"/>
                  <a:pt x="52" y="57"/>
                  <a:pt x="52" y="57"/>
                </a:cubicBezTo>
                <a:cubicBezTo>
                  <a:pt x="52" y="57"/>
                  <a:pt x="52" y="57"/>
                  <a:pt x="52" y="57"/>
                </a:cubicBezTo>
                <a:close/>
                <a:moveTo>
                  <a:pt x="77" y="51"/>
                </a:moveTo>
                <a:cubicBezTo>
                  <a:pt x="77" y="51"/>
                  <a:pt x="76" y="51"/>
                  <a:pt x="76" y="51"/>
                </a:cubicBezTo>
                <a:cubicBezTo>
                  <a:pt x="76" y="51"/>
                  <a:pt x="76" y="51"/>
                  <a:pt x="76" y="51"/>
                </a:cubicBezTo>
                <a:cubicBezTo>
                  <a:pt x="76" y="50"/>
                  <a:pt x="76" y="50"/>
                  <a:pt x="76" y="50"/>
                </a:cubicBezTo>
                <a:cubicBezTo>
                  <a:pt x="76" y="50"/>
                  <a:pt x="76" y="50"/>
                  <a:pt x="76" y="50"/>
                </a:cubicBezTo>
                <a:cubicBezTo>
                  <a:pt x="76" y="50"/>
                  <a:pt x="76" y="50"/>
                  <a:pt x="76" y="50"/>
                </a:cubicBezTo>
                <a:cubicBezTo>
                  <a:pt x="76" y="50"/>
                  <a:pt x="76" y="50"/>
                  <a:pt x="76" y="50"/>
                </a:cubicBezTo>
                <a:cubicBezTo>
                  <a:pt x="76" y="50"/>
                  <a:pt x="76" y="50"/>
                  <a:pt x="77" y="50"/>
                </a:cubicBezTo>
                <a:cubicBezTo>
                  <a:pt x="80" y="50"/>
                  <a:pt x="80" y="50"/>
                  <a:pt x="80" y="50"/>
                </a:cubicBezTo>
                <a:cubicBezTo>
                  <a:pt x="80" y="50"/>
                  <a:pt x="80" y="50"/>
                  <a:pt x="80" y="50"/>
                </a:cubicBezTo>
                <a:cubicBezTo>
                  <a:pt x="80" y="50"/>
                  <a:pt x="81" y="50"/>
                  <a:pt x="81" y="50"/>
                </a:cubicBezTo>
                <a:cubicBezTo>
                  <a:pt x="81" y="50"/>
                  <a:pt x="81" y="50"/>
                  <a:pt x="81" y="50"/>
                </a:cubicBezTo>
                <a:cubicBezTo>
                  <a:pt x="81" y="50"/>
                  <a:pt x="81" y="50"/>
                  <a:pt x="81" y="50"/>
                </a:cubicBezTo>
                <a:cubicBezTo>
                  <a:pt x="82" y="51"/>
                  <a:pt x="82" y="51"/>
                  <a:pt x="82" y="51"/>
                </a:cubicBezTo>
                <a:cubicBezTo>
                  <a:pt x="82" y="51"/>
                  <a:pt x="82" y="51"/>
                  <a:pt x="82" y="51"/>
                </a:cubicBezTo>
                <a:cubicBezTo>
                  <a:pt x="82" y="51"/>
                  <a:pt x="82" y="51"/>
                  <a:pt x="81" y="51"/>
                </a:cubicBezTo>
                <a:cubicBezTo>
                  <a:pt x="81" y="51"/>
                  <a:pt x="81" y="51"/>
                  <a:pt x="81" y="51"/>
                </a:cubicBezTo>
                <a:cubicBezTo>
                  <a:pt x="81" y="51"/>
                  <a:pt x="81" y="51"/>
                  <a:pt x="81" y="51"/>
                </a:cubicBezTo>
                <a:cubicBezTo>
                  <a:pt x="77" y="51"/>
                  <a:pt x="77" y="51"/>
                  <a:pt x="77" y="51"/>
                </a:cubicBezTo>
                <a:cubicBezTo>
                  <a:pt x="77" y="51"/>
                  <a:pt x="77" y="51"/>
                  <a:pt x="77" y="51"/>
                </a:cubicBezTo>
                <a:cubicBezTo>
                  <a:pt x="77" y="51"/>
                  <a:pt x="77" y="51"/>
                  <a:pt x="77" y="51"/>
                </a:cubicBezTo>
                <a:close/>
                <a:moveTo>
                  <a:pt x="77" y="54"/>
                </a:moveTo>
                <a:cubicBezTo>
                  <a:pt x="77" y="54"/>
                  <a:pt x="77" y="54"/>
                  <a:pt x="77" y="54"/>
                </a:cubicBezTo>
                <a:cubicBezTo>
                  <a:pt x="77" y="54"/>
                  <a:pt x="77" y="54"/>
                  <a:pt x="77" y="55"/>
                </a:cubicBezTo>
                <a:cubicBezTo>
                  <a:pt x="78" y="56"/>
                  <a:pt x="78" y="56"/>
                  <a:pt x="78" y="56"/>
                </a:cubicBezTo>
                <a:cubicBezTo>
                  <a:pt x="78" y="56"/>
                  <a:pt x="78" y="56"/>
                  <a:pt x="78" y="56"/>
                </a:cubicBezTo>
                <a:cubicBezTo>
                  <a:pt x="78" y="56"/>
                  <a:pt x="78" y="56"/>
                  <a:pt x="78" y="56"/>
                </a:cubicBezTo>
                <a:cubicBezTo>
                  <a:pt x="77" y="56"/>
                  <a:pt x="77" y="56"/>
                  <a:pt x="77" y="56"/>
                </a:cubicBezTo>
                <a:cubicBezTo>
                  <a:pt x="77" y="56"/>
                  <a:pt x="77" y="56"/>
                  <a:pt x="77" y="56"/>
                </a:cubicBezTo>
                <a:cubicBezTo>
                  <a:pt x="73" y="56"/>
                  <a:pt x="73" y="56"/>
                  <a:pt x="73" y="56"/>
                </a:cubicBezTo>
                <a:cubicBezTo>
                  <a:pt x="73" y="56"/>
                  <a:pt x="73" y="56"/>
                  <a:pt x="73" y="56"/>
                </a:cubicBezTo>
                <a:cubicBezTo>
                  <a:pt x="73" y="56"/>
                  <a:pt x="72" y="56"/>
                  <a:pt x="72" y="56"/>
                </a:cubicBezTo>
                <a:cubicBezTo>
                  <a:pt x="72" y="56"/>
                  <a:pt x="72" y="56"/>
                  <a:pt x="72" y="56"/>
                </a:cubicBezTo>
                <a:cubicBezTo>
                  <a:pt x="72" y="56"/>
                  <a:pt x="72" y="56"/>
                  <a:pt x="72" y="56"/>
                </a:cubicBezTo>
                <a:cubicBezTo>
                  <a:pt x="71" y="55"/>
                  <a:pt x="71" y="55"/>
                  <a:pt x="71" y="55"/>
                </a:cubicBezTo>
                <a:cubicBezTo>
                  <a:pt x="71" y="54"/>
                  <a:pt x="71" y="54"/>
                  <a:pt x="72" y="54"/>
                </a:cubicBezTo>
                <a:cubicBezTo>
                  <a:pt x="72" y="54"/>
                  <a:pt x="72" y="54"/>
                  <a:pt x="72" y="54"/>
                </a:cubicBezTo>
                <a:cubicBezTo>
                  <a:pt x="72" y="54"/>
                  <a:pt x="72" y="54"/>
                  <a:pt x="72" y="54"/>
                </a:cubicBezTo>
                <a:cubicBezTo>
                  <a:pt x="72" y="54"/>
                  <a:pt x="72" y="54"/>
                  <a:pt x="72" y="54"/>
                </a:cubicBezTo>
                <a:cubicBezTo>
                  <a:pt x="76" y="54"/>
                  <a:pt x="76" y="54"/>
                  <a:pt x="76" y="54"/>
                </a:cubicBezTo>
                <a:cubicBezTo>
                  <a:pt x="76" y="54"/>
                  <a:pt x="76" y="54"/>
                  <a:pt x="76" y="54"/>
                </a:cubicBezTo>
                <a:cubicBezTo>
                  <a:pt x="77" y="54"/>
                  <a:pt x="77" y="54"/>
                  <a:pt x="77" y="54"/>
                </a:cubicBezTo>
                <a:close/>
                <a:moveTo>
                  <a:pt x="76" y="52"/>
                </a:moveTo>
                <a:cubicBezTo>
                  <a:pt x="76" y="52"/>
                  <a:pt x="76" y="52"/>
                  <a:pt x="76" y="52"/>
                </a:cubicBezTo>
                <a:cubicBezTo>
                  <a:pt x="77" y="53"/>
                  <a:pt x="77" y="53"/>
                  <a:pt x="77" y="53"/>
                </a:cubicBezTo>
                <a:cubicBezTo>
                  <a:pt x="77" y="53"/>
                  <a:pt x="77" y="53"/>
                  <a:pt x="77" y="53"/>
                </a:cubicBezTo>
                <a:cubicBezTo>
                  <a:pt x="77" y="53"/>
                  <a:pt x="77" y="53"/>
                  <a:pt x="76" y="53"/>
                </a:cubicBezTo>
                <a:cubicBezTo>
                  <a:pt x="76" y="54"/>
                  <a:pt x="76" y="54"/>
                  <a:pt x="76" y="54"/>
                </a:cubicBezTo>
                <a:cubicBezTo>
                  <a:pt x="76" y="54"/>
                  <a:pt x="76" y="54"/>
                  <a:pt x="76" y="54"/>
                </a:cubicBezTo>
                <a:cubicBezTo>
                  <a:pt x="72" y="54"/>
                  <a:pt x="72" y="54"/>
                  <a:pt x="72" y="54"/>
                </a:cubicBezTo>
                <a:cubicBezTo>
                  <a:pt x="72" y="54"/>
                  <a:pt x="72" y="54"/>
                  <a:pt x="72" y="54"/>
                </a:cubicBezTo>
                <a:cubicBezTo>
                  <a:pt x="72" y="54"/>
                  <a:pt x="72" y="54"/>
                  <a:pt x="71" y="53"/>
                </a:cubicBezTo>
                <a:cubicBezTo>
                  <a:pt x="71" y="53"/>
                  <a:pt x="71" y="53"/>
                  <a:pt x="71" y="53"/>
                </a:cubicBezTo>
                <a:cubicBezTo>
                  <a:pt x="71" y="53"/>
                  <a:pt x="71" y="53"/>
                  <a:pt x="71" y="53"/>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2" y="52"/>
                </a:cubicBezTo>
                <a:cubicBezTo>
                  <a:pt x="75" y="52"/>
                  <a:pt x="75" y="52"/>
                  <a:pt x="75" y="52"/>
                </a:cubicBezTo>
                <a:cubicBezTo>
                  <a:pt x="75" y="52"/>
                  <a:pt x="75" y="52"/>
                  <a:pt x="75" y="52"/>
                </a:cubicBezTo>
                <a:cubicBezTo>
                  <a:pt x="76" y="52"/>
                  <a:pt x="76" y="52"/>
                  <a:pt x="76" y="52"/>
                </a:cubicBezTo>
                <a:cubicBezTo>
                  <a:pt x="76" y="52"/>
                  <a:pt x="76" y="52"/>
                  <a:pt x="76" y="52"/>
                </a:cubicBezTo>
                <a:close/>
                <a:moveTo>
                  <a:pt x="71" y="56"/>
                </a:moveTo>
                <a:cubicBezTo>
                  <a:pt x="71" y="56"/>
                  <a:pt x="71" y="56"/>
                  <a:pt x="71" y="56"/>
                </a:cubicBezTo>
                <a:cubicBezTo>
                  <a:pt x="71" y="56"/>
                  <a:pt x="71" y="56"/>
                  <a:pt x="71" y="56"/>
                </a:cubicBezTo>
                <a:cubicBezTo>
                  <a:pt x="71" y="56"/>
                  <a:pt x="71" y="56"/>
                  <a:pt x="71" y="56"/>
                </a:cubicBezTo>
                <a:cubicBezTo>
                  <a:pt x="71" y="56"/>
                  <a:pt x="70" y="56"/>
                  <a:pt x="70" y="56"/>
                </a:cubicBezTo>
                <a:cubicBezTo>
                  <a:pt x="67" y="56"/>
                  <a:pt x="67" y="56"/>
                  <a:pt x="67" y="56"/>
                </a:cubicBezTo>
                <a:cubicBezTo>
                  <a:pt x="66" y="56"/>
                  <a:pt x="66" y="56"/>
                  <a:pt x="66" y="56"/>
                </a:cubicBezTo>
                <a:cubicBezTo>
                  <a:pt x="66" y="56"/>
                  <a:pt x="66" y="56"/>
                  <a:pt x="66" y="56"/>
                </a:cubicBezTo>
                <a:cubicBezTo>
                  <a:pt x="66" y="56"/>
                  <a:pt x="66" y="56"/>
                  <a:pt x="65" y="56"/>
                </a:cubicBezTo>
                <a:cubicBezTo>
                  <a:pt x="65" y="56"/>
                  <a:pt x="65" y="56"/>
                  <a:pt x="65" y="56"/>
                </a:cubicBezTo>
                <a:cubicBezTo>
                  <a:pt x="65" y="55"/>
                  <a:pt x="65" y="55"/>
                  <a:pt x="65" y="55"/>
                </a:cubicBezTo>
                <a:cubicBezTo>
                  <a:pt x="65" y="54"/>
                  <a:pt x="65" y="54"/>
                  <a:pt x="65" y="54"/>
                </a:cubicBezTo>
                <a:cubicBezTo>
                  <a:pt x="65" y="54"/>
                  <a:pt x="65" y="54"/>
                  <a:pt x="65" y="54"/>
                </a:cubicBezTo>
                <a:cubicBezTo>
                  <a:pt x="65" y="54"/>
                  <a:pt x="66" y="54"/>
                  <a:pt x="66" y="54"/>
                </a:cubicBezTo>
                <a:cubicBezTo>
                  <a:pt x="66" y="54"/>
                  <a:pt x="66" y="54"/>
                  <a:pt x="66" y="54"/>
                </a:cubicBezTo>
                <a:cubicBezTo>
                  <a:pt x="70" y="54"/>
                  <a:pt x="70" y="54"/>
                  <a:pt x="70" y="54"/>
                </a:cubicBezTo>
                <a:cubicBezTo>
                  <a:pt x="70" y="54"/>
                  <a:pt x="70" y="54"/>
                  <a:pt x="70" y="54"/>
                </a:cubicBezTo>
                <a:cubicBezTo>
                  <a:pt x="70" y="54"/>
                  <a:pt x="70" y="54"/>
                  <a:pt x="70" y="54"/>
                </a:cubicBezTo>
                <a:cubicBezTo>
                  <a:pt x="71" y="54"/>
                  <a:pt x="71" y="54"/>
                  <a:pt x="71" y="54"/>
                </a:cubicBezTo>
                <a:cubicBezTo>
                  <a:pt x="71" y="54"/>
                  <a:pt x="71" y="54"/>
                  <a:pt x="71" y="55"/>
                </a:cubicBezTo>
                <a:lnTo>
                  <a:pt x="71" y="56"/>
                </a:lnTo>
                <a:close/>
                <a:moveTo>
                  <a:pt x="76" y="51"/>
                </a:moveTo>
                <a:cubicBezTo>
                  <a:pt x="76" y="51"/>
                  <a:pt x="76" y="51"/>
                  <a:pt x="75" y="51"/>
                </a:cubicBezTo>
                <a:cubicBezTo>
                  <a:pt x="75" y="51"/>
                  <a:pt x="75" y="51"/>
                  <a:pt x="75" y="51"/>
                </a:cubicBezTo>
                <a:cubicBezTo>
                  <a:pt x="75" y="51"/>
                  <a:pt x="75" y="51"/>
                  <a:pt x="75" y="51"/>
                </a:cubicBezTo>
                <a:cubicBezTo>
                  <a:pt x="71" y="51"/>
                  <a:pt x="71" y="51"/>
                  <a:pt x="71" y="51"/>
                </a:cubicBezTo>
                <a:cubicBezTo>
                  <a:pt x="71" y="51"/>
                  <a:pt x="71" y="51"/>
                  <a:pt x="71" y="51"/>
                </a:cubicBezTo>
                <a:cubicBezTo>
                  <a:pt x="71" y="51"/>
                  <a:pt x="71" y="51"/>
                  <a:pt x="71" y="51"/>
                </a:cubicBezTo>
                <a:cubicBezTo>
                  <a:pt x="71" y="51"/>
                  <a:pt x="70" y="51"/>
                  <a:pt x="70" y="51"/>
                </a:cubicBezTo>
                <a:cubicBezTo>
                  <a:pt x="70" y="51"/>
                  <a:pt x="70" y="51"/>
                  <a:pt x="70" y="51"/>
                </a:cubicBezTo>
                <a:cubicBezTo>
                  <a:pt x="70" y="50"/>
                  <a:pt x="70" y="50"/>
                  <a:pt x="70" y="50"/>
                </a:cubicBezTo>
                <a:cubicBezTo>
                  <a:pt x="70" y="50"/>
                  <a:pt x="70" y="50"/>
                  <a:pt x="70" y="50"/>
                </a:cubicBezTo>
                <a:cubicBezTo>
                  <a:pt x="70" y="50"/>
                  <a:pt x="70" y="50"/>
                  <a:pt x="70" y="50"/>
                </a:cubicBezTo>
                <a:cubicBezTo>
                  <a:pt x="70" y="50"/>
                  <a:pt x="70" y="50"/>
                  <a:pt x="70" y="50"/>
                </a:cubicBezTo>
                <a:cubicBezTo>
                  <a:pt x="71" y="50"/>
                  <a:pt x="71" y="50"/>
                  <a:pt x="71" y="50"/>
                </a:cubicBezTo>
                <a:cubicBezTo>
                  <a:pt x="74" y="50"/>
                  <a:pt x="74" y="50"/>
                  <a:pt x="74" y="50"/>
                </a:cubicBezTo>
                <a:cubicBezTo>
                  <a:pt x="74" y="50"/>
                  <a:pt x="74" y="50"/>
                  <a:pt x="74" y="50"/>
                </a:cubicBezTo>
                <a:cubicBezTo>
                  <a:pt x="75" y="50"/>
                  <a:pt x="75" y="50"/>
                  <a:pt x="75" y="50"/>
                </a:cubicBezTo>
                <a:cubicBezTo>
                  <a:pt x="75" y="50"/>
                  <a:pt x="75" y="50"/>
                  <a:pt x="75" y="50"/>
                </a:cubicBezTo>
                <a:cubicBezTo>
                  <a:pt x="75" y="50"/>
                  <a:pt x="75" y="50"/>
                  <a:pt x="75" y="50"/>
                </a:cubicBezTo>
                <a:cubicBezTo>
                  <a:pt x="76" y="51"/>
                  <a:pt x="76" y="51"/>
                  <a:pt x="76" y="51"/>
                </a:cubicBezTo>
                <a:cubicBezTo>
                  <a:pt x="76" y="51"/>
                  <a:pt x="76" y="51"/>
                  <a:pt x="76" y="51"/>
                </a:cubicBezTo>
                <a:close/>
                <a:moveTo>
                  <a:pt x="70" y="52"/>
                </a:moveTo>
                <a:cubicBezTo>
                  <a:pt x="70" y="53"/>
                  <a:pt x="70" y="53"/>
                  <a:pt x="70" y="53"/>
                </a:cubicBezTo>
                <a:cubicBezTo>
                  <a:pt x="70" y="53"/>
                  <a:pt x="70" y="53"/>
                  <a:pt x="70" y="53"/>
                </a:cubicBezTo>
                <a:cubicBezTo>
                  <a:pt x="70" y="53"/>
                  <a:pt x="70" y="53"/>
                  <a:pt x="70" y="53"/>
                </a:cubicBezTo>
                <a:cubicBezTo>
                  <a:pt x="70" y="54"/>
                  <a:pt x="70" y="54"/>
                  <a:pt x="70" y="54"/>
                </a:cubicBezTo>
                <a:cubicBezTo>
                  <a:pt x="70" y="54"/>
                  <a:pt x="70" y="54"/>
                  <a:pt x="70" y="54"/>
                </a:cubicBezTo>
                <a:cubicBezTo>
                  <a:pt x="66" y="54"/>
                  <a:pt x="66" y="54"/>
                  <a:pt x="66" y="54"/>
                </a:cubicBezTo>
                <a:cubicBezTo>
                  <a:pt x="66" y="54"/>
                  <a:pt x="66" y="54"/>
                  <a:pt x="66" y="54"/>
                </a:cubicBezTo>
                <a:cubicBezTo>
                  <a:pt x="65" y="54"/>
                  <a:pt x="65" y="54"/>
                  <a:pt x="65" y="53"/>
                </a:cubicBezTo>
                <a:cubicBezTo>
                  <a:pt x="65" y="53"/>
                  <a:pt x="65" y="53"/>
                  <a:pt x="65" y="53"/>
                </a:cubicBezTo>
                <a:cubicBezTo>
                  <a:pt x="65" y="53"/>
                  <a:pt x="65" y="53"/>
                  <a:pt x="65" y="53"/>
                </a:cubicBezTo>
                <a:cubicBezTo>
                  <a:pt x="65" y="52"/>
                  <a:pt x="65" y="52"/>
                  <a:pt x="65" y="52"/>
                </a:cubicBezTo>
                <a:cubicBezTo>
                  <a:pt x="65" y="52"/>
                  <a:pt x="65" y="52"/>
                  <a:pt x="65" y="52"/>
                </a:cubicBezTo>
                <a:cubicBezTo>
                  <a:pt x="65" y="52"/>
                  <a:pt x="65" y="52"/>
                  <a:pt x="65" y="52"/>
                </a:cubicBezTo>
                <a:cubicBezTo>
                  <a:pt x="65" y="52"/>
                  <a:pt x="65" y="52"/>
                  <a:pt x="65" y="52"/>
                </a:cubicBezTo>
                <a:cubicBezTo>
                  <a:pt x="65" y="52"/>
                  <a:pt x="65" y="52"/>
                  <a:pt x="65" y="52"/>
                </a:cubicBezTo>
                <a:cubicBezTo>
                  <a:pt x="69" y="52"/>
                  <a:pt x="69" y="52"/>
                  <a:pt x="69" y="52"/>
                </a:cubicBezTo>
                <a:cubicBezTo>
                  <a:pt x="69" y="52"/>
                  <a:pt x="69" y="52"/>
                  <a:pt x="69" y="52"/>
                </a:cubicBezTo>
                <a:cubicBezTo>
                  <a:pt x="69" y="52"/>
                  <a:pt x="70" y="52"/>
                  <a:pt x="70" y="52"/>
                </a:cubicBezTo>
                <a:cubicBezTo>
                  <a:pt x="70" y="52"/>
                  <a:pt x="70" y="52"/>
                  <a:pt x="70" y="52"/>
                </a:cubicBezTo>
                <a:cubicBezTo>
                  <a:pt x="70" y="52"/>
                  <a:pt x="70" y="52"/>
                  <a:pt x="70" y="52"/>
                </a:cubicBezTo>
                <a:close/>
                <a:moveTo>
                  <a:pt x="70" y="51"/>
                </a:moveTo>
                <a:cubicBezTo>
                  <a:pt x="70" y="51"/>
                  <a:pt x="70" y="51"/>
                  <a:pt x="69" y="51"/>
                </a:cubicBezTo>
                <a:cubicBezTo>
                  <a:pt x="69" y="51"/>
                  <a:pt x="69" y="51"/>
                  <a:pt x="69" y="51"/>
                </a:cubicBezTo>
                <a:cubicBezTo>
                  <a:pt x="69" y="51"/>
                  <a:pt x="69" y="51"/>
                  <a:pt x="69" y="51"/>
                </a:cubicBezTo>
                <a:cubicBezTo>
                  <a:pt x="65" y="51"/>
                  <a:pt x="65" y="51"/>
                  <a:pt x="65" y="51"/>
                </a:cubicBezTo>
                <a:cubicBezTo>
                  <a:pt x="65" y="51"/>
                  <a:pt x="65" y="51"/>
                  <a:pt x="65" y="51"/>
                </a:cubicBezTo>
                <a:cubicBezTo>
                  <a:pt x="65" y="51"/>
                  <a:pt x="65" y="51"/>
                  <a:pt x="65" y="51"/>
                </a:cubicBezTo>
                <a:cubicBezTo>
                  <a:pt x="65" y="51"/>
                  <a:pt x="64" y="51"/>
                  <a:pt x="64" y="51"/>
                </a:cubicBezTo>
                <a:cubicBezTo>
                  <a:pt x="64" y="51"/>
                  <a:pt x="64" y="51"/>
                  <a:pt x="64" y="51"/>
                </a:cubicBezTo>
                <a:cubicBezTo>
                  <a:pt x="64" y="50"/>
                  <a:pt x="64" y="50"/>
                  <a:pt x="64" y="50"/>
                </a:cubicBezTo>
                <a:cubicBezTo>
                  <a:pt x="64" y="50"/>
                  <a:pt x="64" y="50"/>
                  <a:pt x="64" y="50"/>
                </a:cubicBezTo>
                <a:cubicBezTo>
                  <a:pt x="64" y="50"/>
                  <a:pt x="64" y="50"/>
                  <a:pt x="64" y="50"/>
                </a:cubicBezTo>
                <a:cubicBezTo>
                  <a:pt x="64" y="50"/>
                  <a:pt x="64" y="50"/>
                  <a:pt x="65" y="50"/>
                </a:cubicBezTo>
                <a:cubicBezTo>
                  <a:pt x="65" y="50"/>
                  <a:pt x="65" y="50"/>
                  <a:pt x="65" y="50"/>
                </a:cubicBezTo>
                <a:cubicBezTo>
                  <a:pt x="68" y="50"/>
                  <a:pt x="68" y="50"/>
                  <a:pt x="68" y="50"/>
                </a:cubicBezTo>
                <a:cubicBezTo>
                  <a:pt x="68" y="50"/>
                  <a:pt x="69" y="50"/>
                  <a:pt x="69" y="50"/>
                </a:cubicBezTo>
                <a:cubicBezTo>
                  <a:pt x="69" y="50"/>
                  <a:pt x="69" y="50"/>
                  <a:pt x="69" y="50"/>
                </a:cubicBezTo>
                <a:cubicBezTo>
                  <a:pt x="69" y="50"/>
                  <a:pt x="69" y="50"/>
                  <a:pt x="69" y="50"/>
                </a:cubicBezTo>
                <a:cubicBezTo>
                  <a:pt x="69" y="50"/>
                  <a:pt x="69" y="50"/>
                  <a:pt x="69" y="50"/>
                </a:cubicBezTo>
                <a:cubicBezTo>
                  <a:pt x="70" y="51"/>
                  <a:pt x="70" y="51"/>
                  <a:pt x="70" y="51"/>
                </a:cubicBezTo>
                <a:cubicBezTo>
                  <a:pt x="70" y="51"/>
                  <a:pt x="70" y="51"/>
                  <a:pt x="70" y="51"/>
                </a:cubicBezTo>
                <a:close/>
                <a:moveTo>
                  <a:pt x="64" y="53"/>
                </a:moveTo>
                <a:cubicBezTo>
                  <a:pt x="64" y="53"/>
                  <a:pt x="64" y="53"/>
                  <a:pt x="64" y="53"/>
                </a:cubicBezTo>
                <a:cubicBezTo>
                  <a:pt x="64" y="53"/>
                  <a:pt x="64" y="53"/>
                  <a:pt x="64" y="53"/>
                </a:cubicBezTo>
                <a:cubicBezTo>
                  <a:pt x="64" y="54"/>
                  <a:pt x="64" y="54"/>
                  <a:pt x="64" y="54"/>
                </a:cubicBezTo>
                <a:cubicBezTo>
                  <a:pt x="64" y="54"/>
                  <a:pt x="63" y="54"/>
                  <a:pt x="63" y="54"/>
                </a:cubicBezTo>
                <a:cubicBezTo>
                  <a:pt x="60" y="54"/>
                  <a:pt x="60" y="54"/>
                  <a:pt x="60" y="54"/>
                </a:cubicBezTo>
                <a:cubicBezTo>
                  <a:pt x="60" y="54"/>
                  <a:pt x="59" y="54"/>
                  <a:pt x="59" y="54"/>
                </a:cubicBezTo>
                <a:cubicBezTo>
                  <a:pt x="59" y="54"/>
                  <a:pt x="59" y="54"/>
                  <a:pt x="59" y="53"/>
                </a:cubicBezTo>
                <a:cubicBezTo>
                  <a:pt x="59" y="53"/>
                  <a:pt x="59" y="53"/>
                  <a:pt x="59" y="53"/>
                </a:cubicBezTo>
                <a:cubicBezTo>
                  <a:pt x="59" y="53"/>
                  <a:pt x="59" y="53"/>
                  <a:pt x="59" y="53"/>
                </a:cubicBezTo>
                <a:cubicBezTo>
                  <a:pt x="58" y="52"/>
                  <a:pt x="58" y="52"/>
                  <a:pt x="58" y="52"/>
                </a:cubicBezTo>
                <a:cubicBezTo>
                  <a:pt x="58" y="52"/>
                  <a:pt x="58" y="52"/>
                  <a:pt x="59" y="52"/>
                </a:cubicBezTo>
                <a:cubicBezTo>
                  <a:pt x="59" y="52"/>
                  <a:pt x="59" y="52"/>
                  <a:pt x="59" y="52"/>
                </a:cubicBezTo>
                <a:cubicBezTo>
                  <a:pt x="59" y="52"/>
                  <a:pt x="59" y="52"/>
                  <a:pt x="59" y="52"/>
                </a:cubicBezTo>
                <a:cubicBezTo>
                  <a:pt x="59" y="52"/>
                  <a:pt x="59" y="52"/>
                  <a:pt x="59" y="52"/>
                </a:cubicBezTo>
                <a:cubicBezTo>
                  <a:pt x="63" y="52"/>
                  <a:pt x="63" y="52"/>
                  <a:pt x="63" y="52"/>
                </a:cubicBezTo>
                <a:cubicBezTo>
                  <a:pt x="63" y="52"/>
                  <a:pt x="63" y="52"/>
                  <a:pt x="63" y="52"/>
                </a:cubicBezTo>
                <a:cubicBezTo>
                  <a:pt x="63" y="52"/>
                  <a:pt x="63" y="52"/>
                  <a:pt x="64" y="52"/>
                </a:cubicBezTo>
                <a:cubicBezTo>
                  <a:pt x="64" y="52"/>
                  <a:pt x="64" y="52"/>
                  <a:pt x="64" y="52"/>
                </a:cubicBezTo>
                <a:cubicBezTo>
                  <a:pt x="64" y="52"/>
                  <a:pt x="64" y="52"/>
                  <a:pt x="64" y="52"/>
                </a:cubicBezTo>
                <a:lnTo>
                  <a:pt x="64" y="53"/>
                </a:lnTo>
                <a:close/>
                <a:moveTo>
                  <a:pt x="64" y="51"/>
                </a:moveTo>
                <a:cubicBezTo>
                  <a:pt x="64" y="51"/>
                  <a:pt x="64" y="51"/>
                  <a:pt x="63" y="51"/>
                </a:cubicBezTo>
                <a:cubicBezTo>
                  <a:pt x="63" y="51"/>
                  <a:pt x="63" y="51"/>
                  <a:pt x="63" y="51"/>
                </a:cubicBezTo>
                <a:cubicBezTo>
                  <a:pt x="63" y="51"/>
                  <a:pt x="63" y="51"/>
                  <a:pt x="63" y="51"/>
                </a:cubicBezTo>
                <a:cubicBezTo>
                  <a:pt x="59" y="51"/>
                  <a:pt x="59" y="51"/>
                  <a:pt x="59" y="51"/>
                </a:cubicBezTo>
                <a:cubicBezTo>
                  <a:pt x="59" y="51"/>
                  <a:pt x="59" y="51"/>
                  <a:pt x="59" y="51"/>
                </a:cubicBezTo>
                <a:cubicBezTo>
                  <a:pt x="59" y="51"/>
                  <a:pt x="59" y="51"/>
                  <a:pt x="59" y="51"/>
                </a:cubicBezTo>
                <a:cubicBezTo>
                  <a:pt x="59" y="51"/>
                  <a:pt x="58" y="51"/>
                  <a:pt x="58" y="51"/>
                </a:cubicBezTo>
                <a:cubicBezTo>
                  <a:pt x="58" y="51"/>
                  <a:pt x="58" y="51"/>
                  <a:pt x="58" y="51"/>
                </a:cubicBezTo>
                <a:cubicBezTo>
                  <a:pt x="58" y="50"/>
                  <a:pt x="58" y="50"/>
                  <a:pt x="58" y="50"/>
                </a:cubicBezTo>
                <a:cubicBezTo>
                  <a:pt x="58" y="50"/>
                  <a:pt x="58" y="50"/>
                  <a:pt x="58" y="50"/>
                </a:cubicBezTo>
                <a:cubicBezTo>
                  <a:pt x="58" y="50"/>
                  <a:pt x="58" y="50"/>
                  <a:pt x="58" y="50"/>
                </a:cubicBezTo>
                <a:cubicBezTo>
                  <a:pt x="59" y="50"/>
                  <a:pt x="59" y="50"/>
                  <a:pt x="59" y="50"/>
                </a:cubicBezTo>
                <a:cubicBezTo>
                  <a:pt x="59" y="50"/>
                  <a:pt x="59" y="50"/>
                  <a:pt x="59" y="50"/>
                </a:cubicBezTo>
                <a:cubicBezTo>
                  <a:pt x="62" y="50"/>
                  <a:pt x="62" y="50"/>
                  <a:pt x="62" y="50"/>
                </a:cubicBezTo>
                <a:cubicBezTo>
                  <a:pt x="63" y="50"/>
                  <a:pt x="63" y="50"/>
                  <a:pt x="63" y="50"/>
                </a:cubicBezTo>
                <a:cubicBezTo>
                  <a:pt x="63" y="50"/>
                  <a:pt x="63" y="50"/>
                  <a:pt x="63" y="50"/>
                </a:cubicBezTo>
                <a:cubicBezTo>
                  <a:pt x="63" y="50"/>
                  <a:pt x="63" y="50"/>
                  <a:pt x="63" y="50"/>
                </a:cubicBezTo>
                <a:cubicBezTo>
                  <a:pt x="63" y="50"/>
                  <a:pt x="63" y="50"/>
                  <a:pt x="63" y="50"/>
                </a:cubicBezTo>
                <a:cubicBezTo>
                  <a:pt x="64" y="51"/>
                  <a:pt x="64" y="51"/>
                  <a:pt x="64" y="51"/>
                </a:cubicBezTo>
                <a:cubicBezTo>
                  <a:pt x="64" y="51"/>
                  <a:pt x="64" y="51"/>
                  <a:pt x="64" y="51"/>
                </a:cubicBezTo>
                <a:close/>
                <a:moveTo>
                  <a:pt x="52" y="60"/>
                </a:moveTo>
                <a:cubicBezTo>
                  <a:pt x="53" y="59"/>
                  <a:pt x="53" y="59"/>
                  <a:pt x="53" y="59"/>
                </a:cubicBezTo>
                <a:cubicBezTo>
                  <a:pt x="53" y="59"/>
                  <a:pt x="53" y="59"/>
                  <a:pt x="53" y="59"/>
                </a:cubicBezTo>
                <a:cubicBezTo>
                  <a:pt x="53" y="59"/>
                  <a:pt x="53" y="59"/>
                  <a:pt x="54" y="59"/>
                </a:cubicBezTo>
                <a:cubicBezTo>
                  <a:pt x="57" y="59"/>
                  <a:pt x="57" y="59"/>
                  <a:pt x="57" y="59"/>
                </a:cubicBezTo>
                <a:cubicBezTo>
                  <a:pt x="58" y="59"/>
                  <a:pt x="58" y="59"/>
                  <a:pt x="58" y="59"/>
                </a:cubicBezTo>
                <a:cubicBezTo>
                  <a:pt x="58" y="59"/>
                  <a:pt x="58" y="59"/>
                  <a:pt x="58" y="59"/>
                </a:cubicBezTo>
                <a:cubicBezTo>
                  <a:pt x="58" y="59"/>
                  <a:pt x="58" y="59"/>
                  <a:pt x="59" y="60"/>
                </a:cubicBezTo>
                <a:cubicBezTo>
                  <a:pt x="59" y="60"/>
                  <a:pt x="59" y="60"/>
                  <a:pt x="59" y="60"/>
                </a:cubicBezTo>
                <a:cubicBezTo>
                  <a:pt x="59" y="61"/>
                  <a:pt x="59" y="61"/>
                  <a:pt x="59" y="61"/>
                </a:cubicBezTo>
                <a:cubicBezTo>
                  <a:pt x="59" y="61"/>
                  <a:pt x="59" y="61"/>
                  <a:pt x="59" y="61"/>
                </a:cubicBezTo>
                <a:cubicBezTo>
                  <a:pt x="59" y="61"/>
                  <a:pt x="59" y="61"/>
                  <a:pt x="58" y="61"/>
                </a:cubicBezTo>
                <a:cubicBezTo>
                  <a:pt x="58" y="61"/>
                  <a:pt x="58" y="62"/>
                  <a:pt x="58" y="62"/>
                </a:cubicBezTo>
                <a:cubicBezTo>
                  <a:pt x="58" y="62"/>
                  <a:pt x="58" y="62"/>
                  <a:pt x="58" y="62"/>
                </a:cubicBezTo>
                <a:cubicBezTo>
                  <a:pt x="54" y="62"/>
                  <a:pt x="54" y="62"/>
                  <a:pt x="54" y="62"/>
                </a:cubicBezTo>
                <a:cubicBezTo>
                  <a:pt x="53" y="62"/>
                  <a:pt x="53" y="62"/>
                  <a:pt x="53" y="62"/>
                </a:cubicBezTo>
                <a:cubicBezTo>
                  <a:pt x="53" y="62"/>
                  <a:pt x="53" y="61"/>
                  <a:pt x="53" y="61"/>
                </a:cubicBezTo>
                <a:cubicBezTo>
                  <a:pt x="53" y="61"/>
                  <a:pt x="53" y="61"/>
                  <a:pt x="52" y="61"/>
                </a:cubicBezTo>
                <a:cubicBezTo>
                  <a:pt x="52" y="61"/>
                  <a:pt x="52" y="61"/>
                  <a:pt x="52" y="61"/>
                </a:cubicBezTo>
                <a:cubicBezTo>
                  <a:pt x="52" y="60"/>
                  <a:pt x="52" y="60"/>
                  <a:pt x="52" y="60"/>
                </a:cubicBezTo>
                <a:cubicBezTo>
                  <a:pt x="52" y="60"/>
                  <a:pt x="52" y="60"/>
                  <a:pt x="52" y="60"/>
                </a:cubicBezTo>
                <a:close/>
                <a:moveTo>
                  <a:pt x="59" y="55"/>
                </a:moveTo>
                <a:cubicBezTo>
                  <a:pt x="59" y="54"/>
                  <a:pt x="59" y="54"/>
                  <a:pt x="59" y="54"/>
                </a:cubicBezTo>
                <a:cubicBezTo>
                  <a:pt x="59" y="54"/>
                  <a:pt x="59" y="54"/>
                  <a:pt x="59" y="54"/>
                </a:cubicBezTo>
                <a:cubicBezTo>
                  <a:pt x="59" y="54"/>
                  <a:pt x="59" y="54"/>
                  <a:pt x="59" y="54"/>
                </a:cubicBezTo>
                <a:cubicBezTo>
                  <a:pt x="59" y="54"/>
                  <a:pt x="60" y="54"/>
                  <a:pt x="60" y="54"/>
                </a:cubicBezTo>
                <a:cubicBezTo>
                  <a:pt x="63" y="54"/>
                  <a:pt x="63" y="54"/>
                  <a:pt x="63" y="54"/>
                </a:cubicBezTo>
                <a:cubicBezTo>
                  <a:pt x="63" y="54"/>
                  <a:pt x="64" y="54"/>
                  <a:pt x="64" y="54"/>
                </a:cubicBezTo>
                <a:cubicBezTo>
                  <a:pt x="64" y="54"/>
                  <a:pt x="64" y="54"/>
                  <a:pt x="64" y="54"/>
                </a:cubicBezTo>
                <a:cubicBezTo>
                  <a:pt x="64" y="54"/>
                  <a:pt x="64" y="54"/>
                  <a:pt x="64" y="54"/>
                </a:cubicBezTo>
                <a:cubicBezTo>
                  <a:pt x="64" y="54"/>
                  <a:pt x="64" y="54"/>
                  <a:pt x="64" y="55"/>
                </a:cubicBezTo>
                <a:cubicBezTo>
                  <a:pt x="65" y="56"/>
                  <a:pt x="65" y="56"/>
                  <a:pt x="65" y="56"/>
                </a:cubicBezTo>
                <a:cubicBezTo>
                  <a:pt x="65" y="56"/>
                  <a:pt x="65" y="56"/>
                  <a:pt x="65" y="56"/>
                </a:cubicBezTo>
                <a:cubicBezTo>
                  <a:pt x="65" y="56"/>
                  <a:pt x="65" y="56"/>
                  <a:pt x="64" y="56"/>
                </a:cubicBezTo>
                <a:cubicBezTo>
                  <a:pt x="64" y="56"/>
                  <a:pt x="64" y="56"/>
                  <a:pt x="64" y="56"/>
                </a:cubicBezTo>
                <a:cubicBezTo>
                  <a:pt x="64" y="56"/>
                  <a:pt x="64" y="56"/>
                  <a:pt x="64" y="56"/>
                </a:cubicBezTo>
                <a:cubicBezTo>
                  <a:pt x="60" y="56"/>
                  <a:pt x="60" y="56"/>
                  <a:pt x="60" y="56"/>
                </a:cubicBezTo>
                <a:cubicBezTo>
                  <a:pt x="60" y="56"/>
                  <a:pt x="60" y="56"/>
                  <a:pt x="60" y="56"/>
                </a:cubicBezTo>
                <a:cubicBezTo>
                  <a:pt x="59" y="56"/>
                  <a:pt x="59" y="56"/>
                  <a:pt x="59" y="56"/>
                </a:cubicBezTo>
                <a:cubicBezTo>
                  <a:pt x="59" y="56"/>
                  <a:pt x="59" y="56"/>
                  <a:pt x="59" y="56"/>
                </a:cubicBezTo>
                <a:cubicBezTo>
                  <a:pt x="59" y="56"/>
                  <a:pt x="59" y="56"/>
                  <a:pt x="59" y="56"/>
                </a:cubicBezTo>
                <a:lnTo>
                  <a:pt x="59" y="55"/>
                </a:lnTo>
                <a:close/>
                <a:moveTo>
                  <a:pt x="59" y="57"/>
                </a:moveTo>
                <a:cubicBezTo>
                  <a:pt x="59" y="57"/>
                  <a:pt x="59" y="57"/>
                  <a:pt x="59" y="57"/>
                </a:cubicBezTo>
                <a:cubicBezTo>
                  <a:pt x="59" y="57"/>
                  <a:pt x="60" y="57"/>
                  <a:pt x="60" y="57"/>
                </a:cubicBezTo>
                <a:cubicBezTo>
                  <a:pt x="60" y="56"/>
                  <a:pt x="60" y="56"/>
                  <a:pt x="60" y="56"/>
                </a:cubicBezTo>
                <a:cubicBezTo>
                  <a:pt x="64" y="56"/>
                  <a:pt x="64" y="56"/>
                  <a:pt x="64" y="56"/>
                </a:cubicBezTo>
                <a:cubicBezTo>
                  <a:pt x="64" y="56"/>
                  <a:pt x="64" y="56"/>
                  <a:pt x="64" y="57"/>
                </a:cubicBezTo>
                <a:cubicBezTo>
                  <a:pt x="64" y="57"/>
                  <a:pt x="65" y="57"/>
                  <a:pt x="65" y="57"/>
                </a:cubicBezTo>
                <a:cubicBezTo>
                  <a:pt x="65" y="57"/>
                  <a:pt x="65" y="57"/>
                  <a:pt x="65" y="57"/>
                </a:cubicBezTo>
                <a:cubicBezTo>
                  <a:pt x="65" y="57"/>
                  <a:pt x="65" y="57"/>
                  <a:pt x="65" y="57"/>
                </a:cubicBezTo>
                <a:cubicBezTo>
                  <a:pt x="65" y="58"/>
                  <a:pt x="65" y="58"/>
                  <a:pt x="65" y="58"/>
                </a:cubicBezTo>
                <a:cubicBezTo>
                  <a:pt x="65" y="58"/>
                  <a:pt x="65" y="58"/>
                  <a:pt x="65" y="58"/>
                </a:cubicBezTo>
                <a:cubicBezTo>
                  <a:pt x="65" y="58"/>
                  <a:pt x="65" y="58"/>
                  <a:pt x="65" y="59"/>
                </a:cubicBezTo>
                <a:cubicBezTo>
                  <a:pt x="65" y="59"/>
                  <a:pt x="65" y="59"/>
                  <a:pt x="65" y="59"/>
                </a:cubicBezTo>
                <a:cubicBezTo>
                  <a:pt x="65" y="59"/>
                  <a:pt x="64" y="59"/>
                  <a:pt x="64" y="59"/>
                </a:cubicBezTo>
                <a:cubicBezTo>
                  <a:pt x="60" y="59"/>
                  <a:pt x="60" y="59"/>
                  <a:pt x="60" y="59"/>
                </a:cubicBezTo>
                <a:cubicBezTo>
                  <a:pt x="60" y="59"/>
                  <a:pt x="60" y="59"/>
                  <a:pt x="60" y="59"/>
                </a:cubicBezTo>
                <a:cubicBezTo>
                  <a:pt x="60" y="59"/>
                  <a:pt x="60" y="59"/>
                  <a:pt x="60" y="59"/>
                </a:cubicBezTo>
                <a:cubicBezTo>
                  <a:pt x="59" y="58"/>
                  <a:pt x="59" y="58"/>
                  <a:pt x="59" y="58"/>
                </a:cubicBezTo>
                <a:cubicBezTo>
                  <a:pt x="59" y="58"/>
                  <a:pt x="59" y="58"/>
                  <a:pt x="59" y="58"/>
                </a:cubicBezTo>
                <a:cubicBezTo>
                  <a:pt x="59" y="57"/>
                  <a:pt x="59" y="57"/>
                  <a:pt x="59" y="57"/>
                </a:cubicBezTo>
                <a:cubicBezTo>
                  <a:pt x="59" y="57"/>
                  <a:pt x="59" y="57"/>
                  <a:pt x="59" y="57"/>
                </a:cubicBezTo>
                <a:close/>
                <a:moveTo>
                  <a:pt x="59" y="60"/>
                </a:moveTo>
                <a:cubicBezTo>
                  <a:pt x="59" y="59"/>
                  <a:pt x="60" y="59"/>
                  <a:pt x="60" y="59"/>
                </a:cubicBezTo>
                <a:cubicBezTo>
                  <a:pt x="60" y="59"/>
                  <a:pt x="60" y="59"/>
                  <a:pt x="60" y="59"/>
                </a:cubicBezTo>
                <a:cubicBezTo>
                  <a:pt x="60" y="59"/>
                  <a:pt x="60" y="59"/>
                  <a:pt x="60" y="59"/>
                </a:cubicBezTo>
                <a:cubicBezTo>
                  <a:pt x="64" y="59"/>
                  <a:pt x="64" y="59"/>
                  <a:pt x="64" y="59"/>
                </a:cubicBezTo>
                <a:cubicBezTo>
                  <a:pt x="65" y="59"/>
                  <a:pt x="65" y="59"/>
                  <a:pt x="65" y="59"/>
                </a:cubicBezTo>
                <a:cubicBezTo>
                  <a:pt x="65" y="59"/>
                  <a:pt x="65" y="59"/>
                  <a:pt x="65" y="59"/>
                </a:cubicBezTo>
                <a:cubicBezTo>
                  <a:pt x="65" y="59"/>
                  <a:pt x="65" y="59"/>
                  <a:pt x="66" y="60"/>
                </a:cubicBezTo>
                <a:cubicBezTo>
                  <a:pt x="66" y="60"/>
                  <a:pt x="66" y="60"/>
                  <a:pt x="66" y="60"/>
                </a:cubicBezTo>
                <a:cubicBezTo>
                  <a:pt x="66" y="61"/>
                  <a:pt x="66" y="61"/>
                  <a:pt x="66" y="61"/>
                </a:cubicBezTo>
                <a:cubicBezTo>
                  <a:pt x="66" y="61"/>
                  <a:pt x="66" y="61"/>
                  <a:pt x="66" y="61"/>
                </a:cubicBezTo>
                <a:cubicBezTo>
                  <a:pt x="66" y="61"/>
                  <a:pt x="66" y="61"/>
                  <a:pt x="66" y="61"/>
                </a:cubicBezTo>
                <a:cubicBezTo>
                  <a:pt x="66" y="61"/>
                  <a:pt x="65" y="62"/>
                  <a:pt x="65" y="62"/>
                </a:cubicBezTo>
                <a:cubicBezTo>
                  <a:pt x="65" y="62"/>
                  <a:pt x="65" y="62"/>
                  <a:pt x="65" y="62"/>
                </a:cubicBezTo>
                <a:cubicBezTo>
                  <a:pt x="61" y="62"/>
                  <a:pt x="61" y="62"/>
                  <a:pt x="61" y="62"/>
                </a:cubicBezTo>
                <a:cubicBezTo>
                  <a:pt x="61" y="62"/>
                  <a:pt x="60" y="62"/>
                  <a:pt x="60" y="62"/>
                </a:cubicBezTo>
                <a:cubicBezTo>
                  <a:pt x="60" y="62"/>
                  <a:pt x="60" y="61"/>
                  <a:pt x="60" y="61"/>
                </a:cubicBezTo>
                <a:cubicBezTo>
                  <a:pt x="60" y="61"/>
                  <a:pt x="60" y="61"/>
                  <a:pt x="60" y="61"/>
                </a:cubicBezTo>
                <a:cubicBezTo>
                  <a:pt x="60" y="61"/>
                  <a:pt x="60" y="61"/>
                  <a:pt x="60" y="61"/>
                </a:cubicBezTo>
                <a:cubicBezTo>
                  <a:pt x="59" y="60"/>
                  <a:pt x="59" y="60"/>
                  <a:pt x="59" y="60"/>
                </a:cubicBezTo>
                <a:cubicBezTo>
                  <a:pt x="59" y="60"/>
                  <a:pt x="59" y="60"/>
                  <a:pt x="59" y="60"/>
                </a:cubicBezTo>
                <a:close/>
                <a:moveTo>
                  <a:pt x="66" y="57"/>
                </a:moveTo>
                <a:cubicBezTo>
                  <a:pt x="66" y="57"/>
                  <a:pt x="66" y="57"/>
                  <a:pt x="66" y="57"/>
                </a:cubicBezTo>
                <a:cubicBezTo>
                  <a:pt x="66" y="57"/>
                  <a:pt x="66" y="57"/>
                  <a:pt x="66" y="57"/>
                </a:cubicBezTo>
                <a:cubicBezTo>
                  <a:pt x="66" y="57"/>
                  <a:pt x="66" y="57"/>
                  <a:pt x="66" y="57"/>
                </a:cubicBezTo>
                <a:cubicBezTo>
                  <a:pt x="66" y="56"/>
                  <a:pt x="67" y="56"/>
                  <a:pt x="67" y="56"/>
                </a:cubicBezTo>
                <a:cubicBezTo>
                  <a:pt x="70" y="56"/>
                  <a:pt x="70" y="56"/>
                  <a:pt x="70" y="56"/>
                </a:cubicBezTo>
                <a:cubicBezTo>
                  <a:pt x="71" y="56"/>
                  <a:pt x="71" y="56"/>
                  <a:pt x="71" y="57"/>
                </a:cubicBezTo>
                <a:cubicBezTo>
                  <a:pt x="71" y="57"/>
                  <a:pt x="71" y="57"/>
                  <a:pt x="71" y="57"/>
                </a:cubicBezTo>
                <a:cubicBezTo>
                  <a:pt x="71" y="57"/>
                  <a:pt x="71" y="57"/>
                  <a:pt x="72" y="57"/>
                </a:cubicBezTo>
                <a:cubicBezTo>
                  <a:pt x="72" y="57"/>
                  <a:pt x="72" y="57"/>
                  <a:pt x="72" y="57"/>
                </a:cubicBezTo>
                <a:cubicBezTo>
                  <a:pt x="72" y="58"/>
                  <a:pt x="72" y="58"/>
                  <a:pt x="72" y="58"/>
                </a:cubicBezTo>
                <a:cubicBezTo>
                  <a:pt x="72" y="58"/>
                  <a:pt x="72" y="58"/>
                  <a:pt x="72" y="58"/>
                </a:cubicBezTo>
                <a:cubicBezTo>
                  <a:pt x="72" y="58"/>
                  <a:pt x="72" y="58"/>
                  <a:pt x="72" y="59"/>
                </a:cubicBezTo>
                <a:cubicBezTo>
                  <a:pt x="72" y="59"/>
                  <a:pt x="72" y="59"/>
                  <a:pt x="72" y="59"/>
                </a:cubicBezTo>
                <a:cubicBezTo>
                  <a:pt x="71" y="59"/>
                  <a:pt x="71" y="59"/>
                  <a:pt x="71" y="59"/>
                </a:cubicBezTo>
                <a:cubicBezTo>
                  <a:pt x="67" y="59"/>
                  <a:pt x="67" y="59"/>
                  <a:pt x="67" y="59"/>
                </a:cubicBezTo>
                <a:cubicBezTo>
                  <a:pt x="67" y="59"/>
                  <a:pt x="67" y="59"/>
                  <a:pt x="67" y="59"/>
                </a:cubicBezTo>
                <a:cubicBezTo>
                  <a:pt x="67" y="59"/>
                  <a:pt x="66" y="59"/>
                  <a:pt x="66" y="59"/>
                </a:cubicBezTo>
                <a:cubicBezTo>
                  <a:pt x="66" y="58"/>
                  <a:pt x="66" y="58"/>
                  <a:pt x="66" y="58"/>
                </a:cubicBezTo>
                <a:cubicBezTo>
                  <a:pt x="66" y="58"/>
                  <a:pt x="66" y="58"/>
                  <a:pt x="66" y="58"/>
                </a:cubicBezTo>
                <a:lnTo>
                  <a:pt x="66" y="57"/>
                </a:lnTo>
                <a:close/>
                <a:moveTo>
                  <a:pt x="66" y="60"/>
                </a:moveTo>
                <a:cubicBezTo>
                  <a:pt x="66" y="59"/>
                  <a:pt x="66" y="59"/>
                  <a:pt x="67" y="59"/>
                </a:cubicBezTo>
                <a:cubicBezTo>
                  <a:pt x="67" y="59"/>
                  <a:pt x="67" y="59"/>
                  <a:pt x="67" y="59"/>
                </a:cubicBezTo>
                <a:cubicBezTo>
                  <a:pt x="67" y="59"/>
                  <a:pt x="67" y="59"/>
                  <a:pt x="67" y="59"/>
                </a:cubicBezTo>
                <a:cubicBezTo>
                  <a:pt x="71" y="59"/>
                  <a:pt x="71" y="59"/>
                  <a:pt x="71" y="59"/>
                </a:cubicBezTo>
                <a:cubicBezTo>
                  <a:pt x="71" y="59"/>
                  <a:pt x="72" y="59"/>
                  <a:pt x="72" y="59"/>
                </a:cubicBezTo>
                <a:cubicBezTo>
                  <a:pt x="72" y="59"/>
                  <a:pt x="72" y="59"/>
                  <a:pt x="72" y="59"/>
                </a:cubicBezTo>
                <a:cubicBezTo>
                  <a:pt x="72" y="59"/>
                  <a:pt x="72" y="59"/>
                  <a:pt x="72" y="60"/>
                </a:cubicBezTo>
                <a:cubicBezTo>
                  <a:pt x="73" y="60"/>
                  <a:pt x="73" y="60"/>
                  <a:pt x="73" y="60"/>
                </a:cubicBezTo>
                <a:cubicBezTo>
                  <a:pt x="73" y="61"/>
                  <a:pt x="73" y="61"/>
                  <a:pt x="73" y="61"/>
                </a:cubicBezTo>
                <a:cubicBezTo>
                  <a:pt x="73" y="61"/>
                  <a:pt x="73" y="61"/>
                  <a:pt x="73" y="61"/>
                </a:cubicBezTo>
                <a:cubicBezTo>
                  <a:pt x="73" y="61"/>
                  <a:pt x="73" y="61"/>
                  <a:pt x="73" y="61"/>
                </a:cubicBezTo>
                <a:cubicBezTo>
                  <a:pt x="73" y="61"/>
                  <a:pt x="73" y="62"/>
                  <a:pt x="73" y="62"/>
                </a:cubicBezTo>
                <a:cubicBezTo>
                  <a:pt x="72" y="62"/>
                  <a:pt x="72" y="62"/>
                  <a:pt x="72" y="62"/>
                </a:cubicBezTo>
                <a:cubicBezTo>
                  <a:pt x="68" y="62"/>
                  <a:pt x="68" y="62"/>
                  <a:pt x="68" y="62"/>
                </a:cubicBezTo>
                <a:cubicBezTo>
                  <a:pt x="68" y="62"/>
                  <a:pt x="68" y="62"/>
                  <a:pt x="67" y="62"/>
                </a:cubicBezTo>
                <a:cubicBezTo>
                  <a:pt x="67" y="62"/>
                  <a:pt x="67" y="61"/>
                  <a:pt x="67" y="61"/>
                </a:cubicBezTo>
                <a:cubicBezTo>
                  <a:pt x="67" y="61"/>
                  <a:pt x="67" y="61"/>
                  <a:pt x="67" y="61"/>
                </a:cubicBezTo>
                <a:cubicBezTo>
                  <a:pt x="67" y="61"/>
                  <a:pt x="67" y="61"/>
                  <a:pt x="67" y="61"/>
                </a:cubicBezTo>
                <a:cubicBezTo>
                  <a:pt x="66" y="60"/>
                  <a:pt x="66" y="60"/>
                  <a:pt x="66" y="60"/>
                </a:cubicBezTo>
                <a:cubicBezTo>
                  <a:pt x="66" y="60"/>
                  <a:pt x="66" y="60"/>
                  <a:pt x="66" y="60"/>
                </a:cubicBezTo>
                <a:close/>
                <a:moveTo>
                  <a:pt x="73" y="58"/>
                </a:moveTo>
                <a:cubicBezTo>
                  <a:pt x="73" y="58"/>
                  <a:pt x="73" y="58"/>
                  <a:pt x="73" y="58"/>
                </a:cubicBezTo>
                <a:cubicBezTo>
                  <a:pt x="72" y="57"/>
                  <a:pt x="72" y="57"/>
                  <a:pt x="72" y="57"/>
                </a:cubicBezTo>
                <a:cubicBezTo>
                  <a:pt x="72" y="57"/>
                  <a:pt x="72" y="57"/>
                  <a:pt x="72" y="57"/>
                </a:cubicBezTo>
                <a:cubicBezTo>
                  <a:pt x="72" y="57"/>
                  <a:pt x="72" y="57"/>
                  <a:pt x="73" y="57"/>
                </a:cubicBezTo>
                <a:cubicBezTo>
                  <a:pt x="73" y="57"/>
                  <a:pt x="73" y="57"/>
                  <a:pt x="73" y="57"/>
                </a:cubicBezTo>
                <a:cubicBezTo>
                  <a:pt x="73" y="56"/>
                  <a:pt x="73" y="56"/>
                  <a:pt x="73" y="56"/>
                </a:cubicBezTo>
                <a:cubicBezTo>
                  <a:pt x="77" y="56"/>
                  <a:pt x="77" y="56"/>
                  <a:pt x="77" y="56"/>
                </a:cubicBezTo>
                <a:cubicBezTo>
                  <a:pt x="77" y="56"/>
                  <a:pt x="77" y="56"/>
                  <a:pt x="77" y="57"/>
                </a:cubicBezTo>
                <a:cubicBezTo>
                  <a:pt x="78" y="57"/>
                  <a:pt x="78" y="57"/>
                  <a:pt x="78" y="57"/>
                </a:cubicBezTo>
                <a:cubicBezTo>
                  <a:pt x="78" y="57"/>
                  <a:pt x="78" y="57"/>
                  <a:pt x="78" y="57"/>
                </a:cubicBezTo>
                <a:cubicBezTo>
                  <a:pt x="78" y="57"/>
                  <a:pt x="78" y="57"/>
                  <a:pt x="78" y="57"/>
                </a:cubicBezTo>
                <a:cubicBezTo>
                  <a:pt x="79" y="58"/>
                  <a:pt x="79" y="58"/>
                  <a:pt x="79" y="58"/>
                </a:cubicBezTo>
                <a:cubicBezTo>
                  <a:pt x="79" y="58"/>
                  <a:pt x="79" y="58"/>
                  <a:pt x="79" y="58"/>
                </a:cubicBezTo>
                <a:cubicBezTo>
                  <a:pt x="79" y="58"/>
                  <a:pt x="79" y="58"/>
                  <a:pt x="79" y="59"/>
                </a:cubicBezTo>
                <a:cubicBezTo>
                  <a:pt x="79" y="59"/>
                  <a:pt x="79" y="59"/>
                  <a:pt x="78" y="59"/>
                </a:cubicBezTo>
                <a:cubicBezTo>
                  <a:pt x="78" y="59"/>
                  <a:pt x="78" y="59"/>
                  <a:pt x="78" y="59"/>
                </a:cubicBezTo>
                <a:cubicBezTo>
                  <a:pt x="74" y="59"/>
                  <a:pt x="74" y="59"/>
                  <a:pt x="74" y="59"/>
                </a:cubicBezTo>
                <a:cubicBezTo>
                  <a:pt x="74" y="59"/>
                  <a:pt x="74" y="59"/>
                  <a:pt x="74" y="59"/>
                </a:cubicBezTo>
                <a:cubicBezTo>
                  <a:pt x="73" y="59"/>
                  <a:pt x="73" y="59"/>
                  <a:pt x="73" y="59"/>
                </a:cubicBezTo>
                <a:cubicBezTo>
                  <a:pt x="73" y="58"/>
                  <a:pt x="73" y="58"/>
                  <a:pt x="73" y="58"/>
                </a:cubicBezTo>
                <a:close/>
                <a:moveTo>
                  <a:pt x="82" y="52"/>
                </a:moveTo>
                <a:cubicBezTo>
                  <a:pt x="83" y="53"/>
                  <a:pt x="83" y="53"/>
                  <a:pt x="83" y="53"/>
                </a:cubicBezTo>
                <a:cubicBezTo>
                  <a:pt x="83" y="53"/>
                  <a:pt x="83" y="53"/>
                  <a:pt x="83" y="53"/>
                </a:cubicBezTo>
                <a:cubicBezTo>
                  <a:pt x="83" y="53"/>
                  <a:pt x="83" y="53"/>
                  <a:pt x="83" y="53"/>
                </a:cubicBezTo>
                <a:cubicBezTo>
                  <a:pt x="83" y="54"/>
                  <a:pt x="83" y="54"/>
                  <a:pt x="82" y="54"/>
                </a:cubicBezTo>
                <a:cubicBezTo>
                  <a:pt x="82" y="54"/>
                  <a:pt x="82" y="54"/>
                  <a:pt x="82" y="54"/>
                </a:cubicBezTo>
                <a:cubicBezTo>
                  <a:pt x="78" y="54"/>
                  <a:pt x="78" y="54"/>
                  <a:pt x="78" y="54"/>
                </a:cubicBezTo>
                <a:cubicBezTo>
                  <a:pt x="78" y="54"/>
                  <a:pt x="78" y="54"/>
                  <a:pt x="78" y="54"/>
                </a:cubicBezTo>
                <a:cubicBezTo>
                  <a:pt x="78" y="54"/>
                  <a:pt x="78" y="54"/>
                  <a:pt x="78" y="53"/>
                </a:cubicBezTo>
                <a:cubicBezTo>
                  <a:pt x="78" y="53"/>
                  <a:pt x="77" y="53"/>
                  <a:pt x="77" y="53"/>
                </a:cubicBezTo>
                <a:cubicBezTo>
                  <a:pt x="77" y="53"/>
                  <a:pt x="77" y="53"/>
                  <a:pt x="77" y="53"/>
                </a:cubicBezTo>
                <a:cubicBezTo>
                  <a:pt x="77" y="52"/>
                  <a:pt x="77" y="52"/>
                  <a:pt x="77" y="52"/>
                </a:cubicBezTo>
                <a:cubicBezTo>
                  <a:pt x="77" y="52"/>
                  <a:pt x="77" y="52"/>
                  <a:pt x="77" y="52"/>
                </a:cubicBezTo>
                <a:cubicBezTo>
                  <a:pt x="77" y="52"/>
                  <a:pt x="77" y="52"/>
                  <a:pt x="77" y="52"/>
                </a:cubicBezTo>
                <a:cubicBezTo>
                  <a:pt x="77" y="52"/>
                  <a:pt x="77" y="52"/>
                  <a:pt x="77" y="52"/>
                </a:cubicBezTo>
                <a:cubicBezTo>
                  <a:pt x="77" y="52"/>
                  <a:pt x="77" y="52"/>
                  <a:pt x="78" y="52"/>
                </a:cubicBezTo>
                <a:cubicBezTo>
                  <a:pt x="81" y="52"/>
                  <a:pt x="81" y="52"/>
                  <a:pt x="81" y="52"/>
                </a:cubicBezTo>
                <a:cubicBezTo>
                  <a:pt x="81" y="52"/>
                  <a:pt x="81" y="52"/>
                  <a:pt x="81" y="52"/>
                </a:cubicBezTo>
                <a:cubicBezTo>
                  <a:pt x="82" y="52"/>
                  <a:pt x="82" y="52"/>
                  <a:pt x="82" y="52"/>
                </a:cubicBezTo>
                <a:cubicBezTo>
                  <a:pt x="82" y="52"/>
                  <a:pt x="82" y="52"/>
                  <a:pt x="82" y="52"/>
                </a:cubicBezTo>
                <a:cubicBezTo>
                  <a:pt x="82" y="52"/>
                  <a:pt x="82" y="52"/>
                  <a:pt x="82" y="52"/>
                </a:cubicBezTo>
                <a:close/>
                <a:moveTo>
                  <a:pt x="19" y="43"/>
                </a:moveTo>
                <a:cubicBezTo>
                  <a:pt x="19" y="6"/>
                  <a:pt x="19" y="6"/>
                  <a:pt x="19" y="6"/>
                </a:cubicBezTo>
                <a:cubicBezTo>
                  <a:pt x="19" y="4"/>
                  <a:pt x="22" y="1"/>
                  <a:pt x="25" y="1"/>
                </a:cubicBezTo>
                <a:cubicBezTo>
                  <a:pt x="80" y="1"/>
                  <a:pt x="80" y="1"/>
                  <a:pt x="80" y="1"/>
                </a:cubicBezTo>
                <a:cubicBezTo>
                  <a:pt x="82" y="1"/>
                  <a:pt x="85" y="4"/>
                  <a:pt x="85" y="6"/>
                </a:cubicBezTo>
                <a:cubicBezTo>
                  <a:pt x="85" y="43"/>
                  <a:pt x="85" y="43"/>
                  <a:pt x="85" y="43"/>
                </a:cubicBezTo>
                <a:cubicBezTo>
                  <a:pt x="85" y="45"/>
                  <a:pt x="82" y="48"/>
                  <a:pt x="80" y="48"/>
                </a:cubicBezTo>
                <a:cubicBezTo>
                  <a:pt x="25" y="48"/>
                  <a:pt x="25" y="48"/>
                  <a:pt x="25" y="48"/>
                </a:cubicBezTo>
                <a:cubicBezTo>
                  <a:pt x="22" y="48"/>
                  <a:pt x="19" y="45"/>
                  <a:pt x="19" y="43"/>
                </a:cubicBezTo>
                <a:close/>
                <a:moveTo>
                  <a:pt x="40" y="52"/>
                </a:moveTo>
                <a:cubicBezTo>
                  <a:pt x="41" y="52"/>
                  <a:pt x="41" y="52"/>
                  <a:pt x="41" y="52"/>
                </a:cubicBezTo>
                <a:cubicBezTo>
                  <a:pt x="41" y="52"/>
                  <a:pt x="41" y="52"/>
                  <a:pt x="41" y="52"/>
                </a:cubicBezTo>
                <a:cubicBezTo>
                  <a:pt x="45" y="52"/>
                  <a:pt x="45" y="52"/>
                  <a:pt x="45" y="52"/>
                </a:cubicBezTo>
                <a:cubicBezTo>
                  <a:pt x="45" y="52"/>
                  <a:pt x="45" y="52"/>
                  <a:pt x="45" y="52"/>
                </a:cubicBezTo>
                <a:cubicBezTo>
                  <a:pt x="45" y="52"/>
                  <a:pt x="45" y="52"/>
                  <a:pt x="45" y="52"/>
                </a:cubicBezTo>
                <a:cubicBezTo>
                  <a:pt x="45" y="52"/>
                  <a:pt x="45" y="52"/>
                  <a:pt x="46" y="52"/>
                </a:cubicBezTo>
                <a:cubicBezTo>
                  <a:pt x="46" y="52"/>
                  <a:pt x="46" y="52"/>
                  <a:pt x="46" y="52"/>
                </a:cubicBezTo>
                <a:cubicBezTo>
                  <a:pt x="45" y="53"/>
                  <a:pt x="45" y="53"/>
                  <a:pt x="45" y="53"/>
                </a:cubicBezTo>
                <a:cubicBezTo>
                  <a:pt x="45" y="53"/>
                  <a:pt x="45" y="53"/>
                  <a:pt x="45" y="53"/>
                </a:cubicBezTo>
                <a:cubicBezTo>
                  <a:pt x="45" y="53"/>
                  <a:pt x="45" y="53"/>
                  <a:pt x="45" y="53"/>
                </a:cubicBezTo>
                <a:cubicBezTo>
                  <a:pt x="45" y="54"/>
                  <a:pt x="45" y="54"/>
                  <a:pt x="45" y="54"/>
                </a:cubicBezTo>
                <a:cubicBezTo>
                  <a:pt x="45" y="54"/>
                  <a:pt x="45" y="54"/>
                  <a:pt x="44" y="54"/>
                </a:cubicBezTo>
                <a:cubicBezTo>
                  <a:pt x="41" y="54"/>
                  <a:pt x="41" y="54"/>
                  <a:pt x="41" y="54"/>
                </a:cubicBezTo>
                <a:cubicBezTo>
                  <a:pt x="41" y="54"/>
                  <a:pt x="41" y="54"/>
                  <a:pt x="40" y="54"/>
                </a:cubicBezTo>
                <a:cubicBezTo>
                  <a:pt x="40" y="54"/>
                  <a:pt x="40" y="54"/>
                  <a:pt x="40" y="53"/>
                </a:cubicBezTo>
                <a:cubicBezTo>
                  <a:pt x="40" y="53"/>
                  <a:pt x="40" y="53"/>
                  <a:pt x="40" y="53"/>
                </a:cubicBezTo>
                <a:cubicBezTo>
                  <a:pt x="40" y="53"/>
                  <a:pt x="40" y="53"/>
                  <a:pt x="40" y="53"/>
                </a:cubicBezTo>
                <a:cubicBezTo>
                  <a:pt x="40" y="52"/>
                  <a:pt x="40" y="52"/>
                  <a:pt x="40" y="52"/>
                </a:cubicBezTo>
                <a:cubicBezTo>
                  <a:pt x="40" y="52"/>
                  <a:pt x="40" y="52"/>
                  <a:pt x="40" y="52"/>
                </a:cubicBezTo>
                <a:cubicBezTo>
                  <a:pt x="40" y="52"/>
                  <a:pt x="40" y="52"/>
                  <a:pt x="40" y="52"/>
                </a:cubicBezTo>
                <a:close/>
                <a:moveTo>
                  <a:pt x="40" y="51"/>
                </a:moveTo>
                <a:cubicBezTo>
                  <a:pt x="41" y="50"/>
                  <a:pt x="41" y="50"/>
                  <a:pt x="41" y="50"/>
                </a:cubicBezTo>
                <a:cubicBezTo>
                  <a:pt x="41" y="50"/>
                  <a:pt x="41" y="50"/>
                  <a:pt x="41" y="50"/>
                </a:cubicBezTo>
                <a:cubicBezTo>
                  <a:pt x="41" y="50"/>
                  <a:pt x="41" y="50"/>
                  <a:pt x="41" y="50"/>
                </a:cubicBezTo>
                <a:cubicBezTo>
                  <a:pt x="41" y="50"/>
                  <a:pt x="41" y="50"/>
                  <a:pt x="41" y="50"/>
                </a:cubicBezTo>
                <a:cubicBezTo>
                  <a:pt x="41" y="50"/>
                  <a:pt x="41" y="50"/>
                  <a:pt x="42" y="50"/>
                </a:cubicBezTo>
                <a:cubicBezTo>
                  <a:pt x="45" y="50"/>
                  <a:pt x="45" y="50"/>
                  <a:pt x="45" y="50"/>
                </a:cubicBezTo>
                <a:cubicBezTo>
                  <a:pt x="45" y="50"/>
                  <a:pt x="45" y="50"/>
                  <a:pt x="45" y="50"/>
                </a:cubicBezTo>
                <a:cubicBezTo>
                  <a:pt x="45" y="50"/>
                  <a:pt x="46" y="50"/>
                  <a:pt x="46" y="50"/>
                </a:cubicBezTo>
                <a:cubicBezTo>
                  <a:pt x="46" y="50"/>
                  <a:pt x="46" y="50"/>
                  <a:pt x="46" y="50"/>
                </a:cubicBezTo>
                <a:cubicBezTo>
                  <a:pt x="46" y="50"/>
                  <a:pt x="46" y="50"/>
                  <a:pt x="46" y="50"/>
                </a:cubicBezTo>
                <a:cubicBezTo>
                  <a:pt x="46" y="51"/>
                  <a:pt x="46" y="51"/>
                  <a:pt x="46" y="51"/>
                </a:cubicBezTo>
                <a:cubicBezTo>
                  <a:pt x="46" y="51"/>
                  <a:pt x="46" y="51"/>
                  <a:pt x="46" y="51"/>
                </a:cubicBezTo>
                <a:cubicBezTo>
                  <a:pt x="46" y="51"/>
                  <a:pt x="46" y="51"/>
                  <a:pt x="45" y="51"/>
                </a:cubicBezTo>
                <a:cubicBezTo>
                  <a:pt x="45" y="51"/>
                  <a:pt x="45" y="51"/>
                  <a:pt x="45" y="51"/>
                </a:cubicBezTo>
                <a:cubicBezTo>
                  <a:pt x="45" y="51"/>
                  <a:pt x="45" y="51"/>
                  <a:pt x="45" y="51"/>
                </a:cubicBezTo>
                <a:cubicBezTo>
                  <a:pt x="41" y="51"/>
                  <a:pt x="41" y="51"/>
                  <a:pt x="41" y="51"/>
                </a:cubicBezTo>
                <a:cubicBezTo>
                  <a:pt x="41" y="51"/>
                  <a:pt x="41" y="51"/>
                  <a:pt x="41" y="51"/>
                </a:cubicBezTo>
                <a:cubicBezTo>
                  <a:pt x="41" y="51"/>
                  <a:pt x="41" y="51"/>
                  <a:pt x="41" y="51"/>
                </a:cubicBezTo>
                <a:cubicBezTo>
                  <a:pt x="41" y="51"/>
                  <a:pt x="40" y="51"/>
                  <a:pt x="40" y="51"/>
                </a:cubicBezTo>
                <a:cubicBezTo>
                  <a:pt x="40" y="51"/>
                  <a:pt x="40" y="51"/>
                  <a:pt x="40" y="51"/>
                </a:cubicBezTo>
                <a:close/>
                <a:moveTo>
                  <a:pt x="40" y="51"/>
                </a:moveTo>
                <a:cubicBezTo>
                  <a:pt x="40" y="51"/>
                  <a:pt x="40" y="51"/>
                  <a:pt x="40" y="51"/>
                </a:cubicBezTo>
                <a:cubicBezTo>
                  <a:pt x="40" y="51"/>
                  <a:pt x="40" y="51"/>
                  <a:pt x="39" y="51"/>
                </a:cubicBezTo>
                <a:cubicBezTo>
                  <a:pt x="39" y="51"/>
                  <a:pt x="39" y="51"/>
                  <a:pt x="39" y="51"/>
                </a:cubicBezTo>
                <a:cubicBezTo>
                  <a:pt x="39" y="51"/>
                  <a:pt x="39" y="51"/>
                  <a:pt x="39" y="51"/>
                </a:cubicBezTo>
                <a:cubicBezTo>
                  <a:pt x="35" y="51"/>
                  <a:pt x="35" y="51"/>
                  <a:pt x="35" y="51"/>
                </a:cubicBezTo>
                <a:cubicBezTo>
                  <a:pt x="35" y="51"/>
                  <a:pt x="35" y="51"/>
                  <a:pt x="35" y="51"/>
                </a:cubicBezTo>
                <a:cubicBezTo>
                  <a:pt x="35" y="51"/>
                  <a:pt x="35" y="51"/>
                  <a:pt x="35" y="51"/>
                </a:cubicBezTo>
                <a:cubicBezTo>
                  <a:pt x="35" y="51"/>
                  <a:pt x="34" y="51"/>
                  <a:pt x="34" y="51"/>
                </a:cubicBezTo>
                <a:cubicBezTo>
                  <a:pt x="34" y="51"/>
                  <a:pt x="34" y="51"/>
                  <a:pt x="34" y="51"/>
                </a:cubicBezTo>
                <a:cubicBezTo>
                  <a:pt x="35" y="50"/>
                  <a:pt x="35" y="50"/>
                  <a:pt x="35" y="50"/>
                </a:cubicBezTo>
                <a:cubicBezTo>
                  <a:pt x="35" y="50"/>
                  <a:pt x="35" y="50"/>
                  <a:pt x="35" y="50"/>
                </a:cubicBezTo>
                <a:cubicBezTo>
                  <a:pt x="35" y="50"/>
                  <a:pt x="35" y="50"/>
                  <a:pt x="35" y="50"/>
                </a:cubicBezTo>
                <a:cubicBezTo>
                  <a:pt x="35" y="50"/>
                  <a:pt x="35" y="50"/>
                  <a:pt x="35" y="50"/>
                </a:cubicBezTo>
                <a:cubicBezTo>
                  <a:pt x="36" y="50"/>
                  <a:pt x="36" y="50"/>
                  <a:pt x="36" y="50"/>
                </a:cubicBezTo>
                <a:cubicBezTo>
                  <a:pt x="39" y="50"/>
                  <a:pt x="39" y="50"/>
                  <a:pt x="39" y="50"/>
                </a:cubicBezTo>
                <a:cubicBezTo>
                  <a:pt x="39" y="50"/>
                  <a:pt x="39" y="50"/>
                  <a:pt x="39" y="50"/>
                </a:cubicBezTo>
                <a:cubicBezTo>
                  <a:pt x="40" y="50"/>
                  <a:pt x="40" y="50"/>
                  <a:pt x="40" y="50"/>
                </a:cubicBezTo>
                <a:cubicBezTo>
                  <a:pt x="40" y="50"/>
                  <a:pt x="40" y="50"/>
                  <a:pt x="40" y="50"/>
                </a:cubicBezTo>
                <a:cubicBezTo>
                  <a:pt x="40" y="50"/>
                  <a:pt x="40" y="50"/>
                  <a:pt x="40" y="50"/>
                </a:cubicBezTo>
                <a:lnTo>
                  <a:pt x="40" y="51"/>
                </a:lnTo>
                <a:close/>
                <a:moveTo>
                  <a:pt x="35" y="52"/>
                </a:moveTo>
                <a:cubicBezTo>
                  <a:pt x="35" y="52"/>
                  <a:pt x="35" y="52"/>
                  <a:pt x="35" y="52"/>
                </a:cubicBezTo>
                <a:cubicBezTo>
                  <a:pt x="39" y="52"/>
                  <a:pt x="39" y="52"/>
                  <a:pt x="39" y="52"/>
                </a:cubicBezTo>
                <a:cubicBezTo>
                  <a:pt x="39" y="52"/>
                  <a:pt x="39" y="52"/>
                  <a:pt x="39" y="52"/>
                </a:cubicBezTo>
                <a:cubicBezTo>
                  <a:pt x="39" y="52"/>
                  <a:pt x="39" y="52"/>
                  <a:pt x="39" y="52"/>
                </a:cubicBezTo>
                <a:cubicBezTo>
                  <a:pt x="39" y="52"/>
                  <a:pt x="39" y="52"/>
                  <a:pt x="39" y="52"/>
                </a:cubicBezTo>
                <a:cubicBezTo>
                  <a:pt x="39" y="52"/>
                  <a:pt x="39" y="52"/>
                  <a:pt x="39" y="52"/>
                </a:cubicBezTo>
                <a:cubicBezTo>
                  <a:pt x="39" y="53"/>
                  <a:pt x="39" y="53"/>
                  <a:pt x="39" y="53"/>
                </a:cubicBezTo>
                <a:cubicBezTo>
                  <a:pt x="39" y="53"/>
                  <a:pt x="39" y="53"/>
                  <a:pt x="39" y="53"/>
                </a:cubicBezTo>
                <a:cubicBezTo>
                  <a:pt x="39" y="53"/>
                  <a:pt x="39" y="53"/>
                  <a:pt x="39" y="53"/>
                </a:cubicBezTo>
                <a:cubicBezTo>
                  <a:pt x="39" y="54"/>
                  <a:pt x="39" y="54"/>
                  <a:pt x="39" y="54"/>
                </a:cubicBezTo>
                <a:cubicBezTo>
                  <a:pt x="38" y="54"/>
                  <a:pt x="38" y="54"/>
                  <a:pt x="38" y="54"/>
                </a:cubicBezTo>
                <a:cubicBezTo>
                  <a:pt x="35" y="54"/>
                  <a:pt x="35" y="54"/>
                  <a:pt x="35" y="54"/>
                </a:cubicBezTo>
                <a:cubicBezTo>
                  <a:pt x="34" y="54"/>
                  <a:pt x="34" y="54"/>
                  <a:pt x="34" y="54"/>
                </a:cubicBezTo>
                <a:cubicBezTo>
                  <a:pt x="34" y="54"/>
                  <a:pt x="34" y="54"/>
                  <a:pt x="34" y="53"/>
                </a:cubicBezTo>
                <a:cubicBezTo>
                  <a:pt x="34" y="53"/>
                  <a:pt x="34" y="53"/>
                  <a:pt x="34" y="53"/>
                </a:cubicBezTo>
                <a:cubicBezTo>
                  <a:pt x="34" y="53"/>
                  <a:pt x="34" y="53"/>
                  <a:pt x="34" y="53"/>
                </a:cubicBezTo>
                <a:cubicBezTo>
                  <a:pt x="34" y="52"/>
                  <a:pt x="34" y="52"/>
                  <a:pt x="34" y="52"/>
                </a:cubicBezTo>
                <a:cubicBezTo>
                  <a:pt x="34" y="52"/>
                  <a:pt x="34" y="52"/>
                  <a:pt x="34" y="52"/>
                </a:cubicBezTo>
                <a:cubicBezTo>
                  <a:pt x="34" y="52"/>
                  <a:pt x="34" y="52"/>
                  <a:pt x="34" y="52"/>
                </a:cubicBezTo>
                <a:cubicBezTo>
                  <a:pt x="34" y="52"/>
                  <a:pt x="35" y="52"/>
                  <a:pt x="35" y="52"/>
                </a:cubicBezTo>
                <a:close/>
                <a:moveTo>
                  <a:pt x="39" y="55"/>
                </a:moveTo>
                <a:cubicBezTo>
                  <a:pt x="39" y="56"/>
                  <a:pt x="39" y="56"/>
                  <a:pt x="39" y="56"/>
                </a:cubicBezTo>
                <a:cubicBezTo>
                  <a:pt x="39" y="56"/>
                  <a:pt x="39" y="56"/>
                  <a:pt x="39" y="56"/>
                </a:cubicBezTo>
                <a:cubicBezTo>
                  <a:pt x="39" y="56"/>
                  <a:pt x="38" y="56"/>
                  <a:pt x="38" y="56"/>
                </a:cubicBezTo>
                <a:cubicBezTo>
                  <a:pt x="38" y="56"/>
                  <a:pt x="38" y="56"/>
                  <a:pt x="38" y="56"/>
                </a:cubicBezTo>
                <a:cubicBezTo>
                  <a:pt x="38" y="56"/>
                  <a:pt x="38" y="56"/>
                  <a:pt x="38" y="56"/>
                </a:cubicBezTo>
                <a:cubicBezTo>
                  <a:pt x="34" y="56"/>
                  <a:pt x="34" y="56"/>
                  <a:pt x="34" y="56"/>
                </a:cubicBezTo>
                <a:cubicBezTo>
                  <a:pt x="34" y="56"/>
                  <a:pt x="33" y="56"/>
                  <a:pt x="33" y="56"/>
                </a:cubicBezTo>
                <a:cubicBezTo>
                  <a:pt x="33" y="56"/>
                  <a:pt x="33" y="56"/>
                  <a:pt x="33" y="56"/>
                </a:cubicBezTo>
                <a:cubicBezTo>
                  <a:pt x="33" y="56"/>
                  <a:pt x="33" y="56"/>
                  <a:pt x="33" y="56"/>
                </a:cubicBezTo>
                <a:cubicBezTo>
                  <a:pt x="33" y="56"/>
                  <a:pt x="33" y="56"/>
                  <a:pt x="33" y="56"/>
                </a:cubicBezTo>
                <a:cubicBezTo>
                  <a:pt x="33" y="55"/>
                  <a:pt x="33" y="55"/>
                  <a:pt x="33" y="55"/>
                </a:cubicBezTo>
                <a:cubicBezTo>
                  <a:pt x="33" y="54"/>
                  <a:pt x="33" y="54"/>
                  <a:pt x="33" y="54"/>
                </a:cubicBezTo>
                <a:cubicBezTo>
                  <a:pt x="33" y="54"/>
                  <a:pt x="34" y="54"/>
                  <a:pt x="34" y="54"/>
                </a:cubicBezTo>
                <a:cubicBezTo>
                  <a:pt x="34" y="54"/>
                  <a:pt x="34" y="54"/>
                  <a:pt x="34" y="54"/>
                </a:cubicBezTo>
                <a:cubicBezTo>
                  <a:pt x="34" y="54"/>
                  <a:pt x="34" y="54"/>
                  <a:pt x="34" y="54"/>
                </a:cubicBezTo>
                <a:cubicBezTo>
                  <a:pt x="38" y="54"/>
                  <a:pt x="38" y="54"/>
                  <a:pt x="38" y="54"/>
                </a:cubicBezTo>
                <a:cubicBezTo>
                  <a:pt x="38" y="54"/>
                  <a:pt x="38" y="54"/>
                  <a:pt x="38" y="54"/>
                </a:cubicBezTo>
                <a:cubicBezTo>
                  <a:pt x="39" y="54"/>
                  <a:pt x="39" y="54"/>
                  <a:pt x="39" y="54"/>
                </a:cubicBezTo>
                <a:cubicBezTo>
                  <a:pt x="39" y="54"/>
                  <a:pt x="39" y="54"/>
                  <a:pt x="39" y="54"/>
                </a:cubicBezTo>
                <a:cubicBezTo>
                  <a:pt x="39" y="54"/>
                  <a:pt x="39" y="54"/>
                  <a:pt x="39" y="55"/>
                </a:cubicBezTo>
                <a:close/>
                <a:moveTo>
                  <a:pt x="34" y="51"/>
                </a:moveTo>
                <a:cubicBezTo>
                  <a:pt x="34" y="51"/>
                  <a:pt x="34" y="51"/>
                  <a:pt x="34" y="51"/>
                </a:cubicBezTo>
                <a:cubicBezTo>
                  <a:pt x="34" y="51"/>
                  <a:pt x="34" y="51"/>
                  <a:pt x="33" y="51"/>
                </a:cubicBezTo>
                <a:cubicBezTo>
                  <a:pt x="33" y="51"/>
                  <a:pt x="33" y="51"/>
                  <a:pt x="33" y="51"/>
                </a:cubicBezTo>
                <a:cubicBezTo>
                  <a:pt x="33" y="51"/>
                  <a:pt x="33" y="51"/>
                  <a:pt x="33" y="51"/>
                </a:cubicBezTo>
                <a:cubicBezTo>
                  <a:pt x="29" y="51"/>
                  <a:pt x="29" y="51"/>
                  <a:pt x="29" y="51"/>
                </a:cubicBezTo>
                <a:cubicBezTo>
                  <a:pt x="29" y="51"/>
                  <a:pt x="29" y="51"/>
                  <a:pt x="29" y="51"/>
                </a:cubicBezTo>
                <a:cubicBezTo>
                  <a:pt x="29" y="51"/>
                  <a:pt x="29" y="51"/>
                  <a:pt x="29" y="51"/>
                </a:cubicBezTo>
                <a:cubicBezTo>
                  <a:pt x="29" y="51"/>
                  <a:pt x="28" y="51"/>
                  <a:pt x="28" y="51"/>
                </a:cubicBezTo>
                <a:cubicBezTo>
                  <a:pt x="28" y="51"/>
                  <a:pt x="28" y="51"/>
                  <a:pt x="28" y="51"/>
                </a:cubicBezTo>
                <a:cubicBezTo>
                  <a:pt x="29" y="50"/>
                  <a:pt x="29" y="50"/>
                  <a:pt x="29" y="50"/>
                </a:cubicBezTo>
                <a:cubicBezTo>
                  <a:pt x="29" y="50"/>
                  <a:pt x="29" y="50"/>
                  <a:pt x="29" y="50"/>
                </a:cubicBezTo>
                <a:cubicBezTo>
                  <a:pt x="29" y="50"/>
                  <a:pt x="29" y="50"/>
                  <a:pt x="29" y="50"/>
                </a:cubicBezTo>
                <a:cubicBezTo>
                  <a:pt x="29" y="50"/>
                  <a:pt x="29" y="50"/>
                  <a:pt x="30" y="50"/>
                </a:cubicBezTo>
                <a:cubicBezTo>
                  <a:pt x="30" y="50"/>
                  <a:pt x="30" y="50"/>
                  <a:pt x="30" y="50"/>
                </a:cubicBezTo>
                <a:cubicBezTo>
                  <a:pt x="33" y="50"/>
                  <a:pt x="33" y="50"/>
                  <a:pt x="33" y="50"/>
                </a:cubicBezTo>
                <a:cubicBezTo>
                  <a:pt x="33" y="50"/>
                  <a:pt x="34" y="50"/>
                  <a:pt x="34" y="50"/>
                </a:cubicBezTo>
                <a:cubicBezTo>
                  <a:pt x="34" y="50"/>
                  <a:pt x="34" y="50"/>
                  <a:pt x="34" y="50"/>
                </a:cubicBezTo>
                <a:cubicBezTo>
                  <a:pt x="34" y="50"/>
                  <a:pt x="34" y="50"/>
                  <a:pt x="34" y="50"/>
                </a:cubicBezTo>
                <a:cubicBezTo>
                  <a:pt x="34" y="50"/>
                  <a:pt x="34" y="50"/>
                  <a:pt x="34" y="50"/>
                </a:cubicBezTo>
                <a:lnTo>
                  <a:pt x="34" y="51"/>
                </a:lnTo>
                <a:close/>
                <a:moveTo>
                  <a:pt x="29" y="52"/>
                </a:moveTo>
                <a:cubicBezTo>
                  <a:pt x="29" y="52"/>
                  <a:pt x="29" y="52"/>
                  <a:pt x="29" y="52"/>
                </a:cubicBezTo>
                <a:cubicBezTo>
                  <a:pt x="33" y="52"/>
                  <a:pt x="33" y="52"/>
                  <a:pt x="33" y="52"/>
                </a:cubicBezTo>
                <a:cubicBezTo>
                  <a:pt x="33" y="52"/>
                  <a:pt x="33" y="52"/>
                  <a:pt x="33" y="52"/>
                </a:cubicBezTo>
                <a:cubicBezTo>
                  <a:pt x="33" y="52"/>
                  <a:pt x="33" y="52"/>
                  <a:pt x="33" y="52"/>
                </a:cubicBezTo>
                <a:cubicBezTo>
                  <a:pt x="33" y="52"/>
                  <a:pt x="33" y="52"/>
                  <a:pt x="33" y="52"/>
                </a:cubicBezTo>
                <a:cubicBezTo>
                  <a:pt x="33" y="52"/>
                  <a:pt x="33" y="52"/>
                  <a:pt x="33" y="52"/>
                </a:cubicBezTo>
                <a:cubicBezTo>
                  <a:pt x="33" y="53"/>
                  <a:pt x="33" y="53"/>
                  <a:pt x="33" y="53"/>
                </a:cubicBezTo>
                <a:cubicBezTo>
                  <a:pt x="33" y="53"/>
                  <a:pt x="33" y="53"/>
                  <a:pt x="33" y="53"/>
                </a:cubicBezTo>
                <a:cubicBezTo>
                  <a:pt x="33" y="53"/>
                  <a:pt x="33" y="53"/>
                  <a:pt x="33" y="53"/>
                </a:cubicBezTo>
                <a:cubicBezTo>
                  <a:pt x="33" y="54"/>
                  <a:pt x="32" y="54"/>
                  <a:pt x="32" y="54"/>
                </a:cubicBezTo>
                <a:cubicBezTo>
                  <a:pt x="32" y="54"/>
                  <a:pt x="32" y="54"/>
                  <a:pt x="32" y="54"/>
                </a:cubicBezTo>
                <a:cubicBezTo>
                  <a:pt x="28" y="54"/>
                  <a:pt x="28" y="54"/>
                  <a:pt x="28" y="54"/>
                </a:cubicBezTo>
                <a:cubicBezTo>
                  <a:pt x="28" y="54"/>
                  <a:pt x="28" y="54"/>
                  <a:pt x="28" y="54"/>
                </a:cubicBezTo>
                <a:cubicBezTo>
                  <a:pt x="28" y="54"/>
                  <a:pt x="28" y="54"/>
                  <a:pt x="28" y="53"/>
                </a:cubicBezTo>
                <a:cubicBezTo>
                  <a:pt x="28" y="53"/>
                  <a:pt x="27" y="53"/>
                  <a:pt x="27" y="53"/>
                </a:cubicBezTo>
                <a:cubicBezTo>
                  <a:pt x="27" y="53"/>
                  <a:pt x="27" y="53"/>
                  <a:pt x="27" y="53"/>
                </a:cubicBezTo>
                <a:cubicBezTo>
                  <a:pt x="28" y="52"/>
                  <a:pt x="28" y="52"/>
                  <a:pt x="28" y="52"/>
                </a:cubicBezTo>
                <a:cubicBezTo>
                  <a:pt x="28" y="52"/>
                  <a:pt x="28" y="52"/>
                  <a:pt x="28" y="52"/>
                </a:cubicBezTo>
                <a:cubicBezTo>
                  <a:pt x="28" y="52"/>
                  <a:pt x="28" y="52"/>
                  <a:pt x="28" y="52"/>
                </a:cubicBezTo>
                <a:cubicBezTo>
                  <a:pt x="28" y="52"/>
                  <a:pt x="29" y="52"/>
                  <a:pt x="29" y="52"/>
                </a:cubicBezTo>
                <a:close/>
                <a:moveTo>
                  <a:pt x="28" y="50"/>
                </a:moveTo>
                <a:cubicBezTo>
                  <a:pt x="28" y="51"/>
                  <a:pt x="28" y="51"/>
                  <a:pt x="28" y="51"/>
                </a:cubicBezTo>
                <a:cubicBezTo>
                  <a:pt x="28" y="51"/>
                  <a:pt x="28" y="51"/>
                  <a:pt x="28" y="51"/>
                </a:cubicBezTo>
                <a:cubicBezTo>
                  <a:pt x="28" y="51"/>
                  <a:pt x="28" y="51"/>
                  <a:pt x="27" y="51"/>
                </a:cubicBezTo>
                <a:cubicBezTo>
                  <a:pt x="27" y="51"/>
                  <a:pt x="27" y="51"/>
                  <a:pt x="27" y="51"/>
                </a:cubicBezTo>
                <a:cubicBezTo>
                  <a:pt x="27" y="51"/>
                  <a:pt x="27" y="51"/>
                  <a:pt x="27" y="51"/>
                </a:cubicBezTo>
                <a:cubicBezTo>
                  <a:pt x="23" y="51"/>
                  <a:pt x="23" y="51"/>
                  <a:pt x="23" y="51"/>
                </a:cubicBezTo>
                <a:cubicBezTo>
                  <a:pt x="23" y="51"/>
                  <a:pt x="23" y="51"/>
                  <a:pt x="23" y="51"/>
                </a:cubicBezTo>
                <a:cubicBezTo>
                  <a:pt x="23" y="51"/>
                  <a:pt x="23" y="51"/>
                  <a:pt x="23" y="51"/>
                </a:cubicBezTo>
                <a:cubicBezTo>
                  <a:pt x="23" y="51"/>
                  <a:pt x="22" y="51"/>
                  <a:pt x="22" y="51"/>
                </a:cubicBezTo>
                <a:cubicBezTo>
                  <a:pt x="22" y="51"/>
                  <a:pt x="22" y="51"/>
                  <a:pt x="22" y="51"/>
                </a:cubicBezTo>
                <a:cubicBezTo>
                  <a:pt x="23" y="50"/>
                  <a:pt x="23" y="50"/>
                  <a:pt x="23" y="50"/>
                </a:cubicBezTo>
                <a:cubicBezTo>
                  <a:pt x="23" y="50"/>
                  <a:pt x="23" y="50"/>
                  <a:pt x="23" y="50"/>
                </a:cubicBezTo>
                <a:cubicBezTo>
                  <a:pt x="23" y="50"/>
                  <a:pt x="23" y="50"/>
                  <a:pt x="23" y="50"/>
                </a:cubicBezTo>
                <a:cubicBezTo>
                  <a:pt x="24" y="50"/>
                  <a:pt x="24" y="50"/>
                  <a:pt x="24" y="50"/>
                </a:cubicBezTo>
                <a:cubicBezTo>
                  <a:pt x="24" y="50"/>
                  <a:pt x="24" y="50"/>
                  <a:pt x="24" y="50"/>
                </a:cubicBezTo>
                <a:cubicBezTo>
                  <a:pt x="27" y="50"/>
                  <a:pt x="27" y="50"/>
                  <a:pt x="27" y="50"/>
                </a:cubicBezTo>
                <a:cubicBezTo>
                  <a:pt x="28" y="50"/>
                  <a:pt x="28" y="50"/>
                  <a:pt x="28" y="50"/>
                </a:cubicBezTo>
                <a:cubicBezTo>
                  <a:pt x="28" y="50"/>
                  <a:pt x="28" y="50"/>
                  <a:pt x="28" y="50"/>
                </a:cubicBezTo>
                <a:cubicBezTo>
                  <a:pt x="28" y="50"/>
                  <a:pt x="28" y="50"/>
                  <a:pt x="28" y="50"/>
                </a:cubicBezTo>
                <a:cubicBezTo>
                  <a:pt x="28" y="50"/>
                  <a:pt x="28" y="50"/>
                  <a:pt x="28" y="50"/>
                </a:cubicBezTo>
                <a:close/>
                <a:moveTo>
                  <a:pt x="28" y="54"/>
                </a:moveTo>
                <a:cubicBezTo>
                  <a:pt x="28" y="54"/>
                  <a:pt x="28" y="54"/>
                  <a:pt x="28" y="54"/>
                </a:cubicBezTo>
                <a:cubicBezTo>
                  <a:pt x="32" y="54"/>
                  <a:pt x="32" y="54"/>
                  <a:pt x="32" y="54"/>
                </a:cubicBezTo>
                <a:cubicBezTo>
                  <a:pt x="32" y="54"/>
                  <a:pt x="32" y="54"/>
                  <a:pt x="32" y="54"/>
                </a:cubicBezTo>
                <a:cubicBezTo>
                  <a:pt x="32" y="54"/>
                  <a:pt x="32" y="54"/>
                  <a:pt x="32" y="54"/>
                </a:cubicBezTo>
                <a:cubicBezTo>
                  <a:pt x="32" y="54"/>
                  <a:pt x="33" y="54"/>
                  <a:pt x="33" y="54"/>
                </a:cubicBezTo>
                <a:cubicBezTo>
                  <a:pt x="33" y="54"/>
                  <a:pt x="33" y="54"/>
                  <a:pt x="33" y="55"/>
                </a:cubicBezTo>
                <a:cubicBezTo>
                  <a:pt x="32" y="56"/>
                  <a:pt x="32" y="56"/>
                  <a:pt x="32" y="56"/>
                </a:cubicBezTo>
                <a:cubicBezTo>
                  <a:pt x="32" y="56"/>
                  <a:pt x="32" y="56"/>
                  <a:pt x="32" y="56"/>
                </a:cubicBezTo>
                <a:cubicBezTo>
                  <a:pt x="32" y="56"/>
                  <a:pt x="32" y="56"/>
                  <a:pt x="32" y="56"/>
                </a:cubicBezTo>
                <a:cubicBezTo>
                  <a:pt x="32" y="56"/>
                  <a:pt x="32" y="56"/>
                  <a:pt x="31" y="56"/>
                </a:cubicBezTo>
                <a:cubicBezTo>
                  <a:pt x="31" y="56"/>
                  <a:pt x="31" y="56"/>
                  <a:pt x="31" y="56"/>
                </a:cubicBezTo>
                <a:cubicBezTo>
                  <a:pt x="27" y="56"/>
                  <a:pt x="27" y="56"/>
                  <a:pt x="27" y="56"/>
                </a:cubicBezTo>
                <a:cubicBezTo>
                  <a:pt x="27" y="56"/>
                  <a:pt x="27" y="56"/>
                  <a:pt x="27" y="56"/>
                </a:cubicBezTo>
                <a:cubicBezTo>
                  <a:pt x="27" y="56"/>
                  <a:pt x="27" y="56"/>
                  <a:pt x="27" y="56"/>
                </a:cubicBezTo>
                <a:cubicBezTo>
                  <a:pt x="26" y="56"/>
                  <a:pt x="26" y="56"/>
                  <a:pt x="26" y="56"/>
                </a:cubicBezTo>
                <a:cubicBezTo>
                  <a:pt x="26" y="56"/>
                  <a:pt x="26" y="56"/>
                  <a:pt x="26" y="56"/>
                </a:cubicBezTo>
                <a:cubicBezTo>
                  <a:pt x="27" y="55"/>
                  <a:pt x="27" y="55"/>
                  <a:pt x="27" y="55"/>
                </a:cubicBezTo>
                <a:cubicBezTo>
                  <a:pt x="27" y="54"/>
                  <a:pt x="27" y="54"/>
                  <a:pt x="27" y="54"/>
                </a:cubicBezTo>
                <a:cubicBezTo>
                  <a:pt x="27" y="54"/>
                  <a:pt x="27" y="54"/>
                  <a:pt x="27" y="54"/>
                </a:cubicBezTo>
                <a:cubicBezTo>
                  <a:pt x="27" y="54"/>
                  <a:pt x="28" y="54"/>
                  <a:pt x="28" y="54"/>
                </a:cubicBezTo>
                <a:close/>
                <a:moveTo>
                  <a:pt x="27" y="57"/>
                </a:moveTo>
                <a:cubicBezTo>
                  <a:pt x="27" y="56"/>
                  <a:pt x="27" y="56"/>
                  <a:pt x="27" y="56"/>
                </a:cubicBezTo>
                <a:cubicBezTo>
                  <a:pt x="31" y="56"/>
                  <a:pt x="31" y="56"/>
                  <a:pt x="31" y="56"/>
                </a:cubicBezTo>
                <a:cubicBezTo>
                  <a:pt x="31" y="56"/>
                  <a:pt x="31" y="56"/>
                  <a:pt x="31" y="57"/>
                </a:cubicBezTo>
                <a:cubicBezTo>
                  <a:pt x="31" y="57"/>
                  <a:pt x="31" y="57"/>
                  <a:pt x="31" y="57"/>
                </a:cubicBezTo>
                <a:cubicBezTo>
                  <a:pt x="32" y="57"/>
                  <a:pt x="32" y="57"/>
                  <a:pt x="32" y="57"/>
                </a:cubicBezTo>
                <a:cubicBezTo>
                  <a:pt x="32" y="57"/>
                  <a:pt x="32" y="57"/>
                  <a:pt x="32" y="57"/>
                </a:cubicBezTo>
                <a:cubicBezTo>
                  <a:pt x="31" y="58"/>
                  <a:pt x="31" y="58"/>
                  <a:pt x="31" y="58"/>
                </a:cubicBezTo>
                <a:cubicBezTo>
                  <a:pt x="31" y="58"/>
                  <a:pt x="31" y="58"/>
                  <a:pt x="31" y="58"/>
                </a:cubicBezTo>
                <a:cubicBezTo>
                  <a:pt x="31" y="58"/>
                  <a:pt x="31" y="58"/>
                  <a:pt x="31" y="59"/>
                </a:cubicBezTo>
                <a:cubicBezTo>
                  <a:pt x="31" y="59"/>
                  <a:pt x="31" y="59"/>
                  <a:pt x="30" y="59"/>
                </a:cubicBezTo>
                <a:cubicBezTo>
                  <a:pt x="30" y="59"/>
                  <a:pt x="30" y="59"/>
                  <a:pt x="30" y="59"/>
                </a:cubicBezTo>
                <a:cubicBezTo>
                  <a:pt x="26" y="59"/>
                  <a:pt x="26" y="59"/>
                  <a:pt x="26" y="59"/>
                </a:cubicBezTo>
                <a:cubicBezTo>
                  <a:pt x="26" y="59"/>
                  <a:pt x="26" y="59"/>
                  <a:pt x="26" y="59"/>
                </a:cubicBezTo>
                <a:cubicBezTo>
                  <a:pt x="26" y="59"/>
                  <a:pt x="25" y="59"/>
                  <a:pt x="25" y="59"/>
                </a:cubicBezTo>
                <a:cubicBezTo>
                  <a:pt x="25" y="58"/>
                  <a:pt x="25" y="58"/>
                  <a:pt x="25" y="58"/>
                </a:cubicBezTo>
                <a:cubicBezTo>
                  <a:pt x="25" y="58"/>
                  <a:pt x="25" y="58"/>
                  <a:pt x="25" y="58"/>
                </a:cubicBezTo>
                <a:cubicBezTo>
                  <a:pt x="26" y="57"/>
                  <a:pt x="26" y="57"/>
                  <a:pt x="26" y="57"/>
                </a:cubicBezTo>
                <a:cubicBezTo>
                  <a:pt x="26" y="57"/>
                  <a:pt x="26" y="57"/>
                  <a:pt x="26" y="57"/>
                </a:cubicBezTo>
                <a:cubicBezTo>
                  <a:pt x="26" y="57"/>
                  <a:pt x="26" y="57"/>
                  <a:pt x="26" y="57"/>
                </a:cubicBezTo>
                <a:cubicBezTo>
                  <a:pt x="26" y="57"/>
                  <a:pt x="26" y="57"/>
                  <a:pt x="27" y="57"/>
                </a:cubicBezTo>
                <a:close/>
                <a:moveTo>
                  <a:pt x="31" y="60"/>
                </a:moveTo>
                <a:cubicBezTo>
                  <a:pt x="31" y="60"/>
                  <a:pt x="32" y="60"/>
                  <a:pt x="32" y="60"/>
                </a:cubicBezTo>
                <a:cubicBezTo>
                  <a:pt x="32" y="59"/>
                  <a:pt x="32" y="59"/>
                  <a:pt x="32" y="59"/>
                </a:cubicBezTo>
                <a:cubicBezTo>
                  <a:pt x="32" y="59"/>
                  <a:pt x="32" y="59"/>
                  <a:pt x="32" y="59"/>
                </a:cubicBezTo>
                <a:cubicBezTo>
                  <a:pt x="32" y="59"/>
                  <a:pt x="33" y="59"/>
                  <a:pt x="33" y="59"/>
                </a:cubicBezTo>
                <a:cubicBezTo>
                  <a:pt x="37" y="59"/>
                  <a:pt x="37" y="59"/>
                  <a:pt x="37" y="59"/>
                </a:cubicBezTo>
                <a:cubicBezTo>
                  <a:pt x="37" y="59"/>
                  <a:pt x="37" y="59"/>
                  <a:pt x="37" y="59"/>
                </a:cubicBezTo>
                <a:cubicBezTo>
                  <a:pt x="37" y="59"/>
                  <a:pt x="37" y="59"/>
                  <a:pt x="37" y="59"/>
                </a:cubicBezTo>
                <a:cubicBezTo>
                  <a:pt x="38" y="59"/>
                  <a:pt x="38" y="59"/>
                  <a:pt x="38" y="60"/>
                </a:cubicBezTo>
                <a:cubicBezTo>
                  <a:pt x="38" y="60"/>
                  <a:pt x="38" y="60"/>
                  <a:pt x="38" y="60"/>
                </a:cubicBezTo>
                <a:cubicBezTo>
                  <a:pt x="37" y="61"/>
                  <a:pt x="37" y="61"/>
                  <a:pt x="37" y="61"/>
                </a:cubicBezTo>
                <a:cubicBezTo>
                  <a:pt x="37" y="61"/>
                  <a:pt x="37" y="61"/>
                  <a:pt x="37" y="61"/>
                </a:cubicBezTo>
                <a:cubicBezTo>
                  <a:pt x="37" y="61"/>
                  <a:pt x="37" y="61"/>
                  <a:pt x="37" y="61"/>
                </a:cubicBezTo>
                <a:cubicBezTo>
                  <a:pt x="37" y="61"/>
                  <a:pt x="37" y="62"/>
                  <a:pt x="37" y="62"/>
                </a:cubicBezTo>
                <a:cubicBezTo>
                  <a:pt x="36" y="62"/>
                  <a:pt x="36" y="62"/>
                  <a:pt x="36" y="62"/>
                </a:cubicBezTo>
                <a:cubicBezTo>
                  <a:pt x="32" y="62"/>
                  <a:pt x="32" y="62"/>
                  <a:pt x="32" y="62"/>
                </a:cubicBezTo>
                <a:cubicBezTo>
                  <a:pt x="32" y="62"/>
                  <a:pt x="32" y="62"/>
                  <a:pt x="32" y="62"/>
                </a:cubicBezTo>
                <a:cubicBezTo>
                  <a:pt x="31" y="62"/>
                  <a:pt x="31" y="61"/>
                  <a:pt x="31" y="61"/>
                </a:cubicBezTo>
                <a:cubicBezTo>
                  <a:pt x="31" y="61"/>
                  <a:pt x="31" y="61"/>
                  <a:pt x="31" y="61"/>
                </a:cubicBezTo>
                <a:cubicBezTo>
                  <a:pt x="31" y="61"/>
                  <a:pt x="31" y="61"/>
                  <a:pt x="31" y="61"/>
                </a:cubicBezTo>
                <a:lnTo>
                  <a:pt x="31" y="60"/>
                </a:lnTo>
                <a:close/>
                <a:moveTo>
                  <a:pt x="38" y="59"/>
                </a:moveTo>
                <a:cubicBezTo>
                  <a:pt x="38" y="59"/>
                  <a:pt x="37" y="59"/>
                  <a:pt x="37" y="59"/>
                </a:cubicBezTo>
                <a:cubicBezTo>
                  <a:pt x="37" y="59"/>
                  <a:pt x="37" y="59"/>
                  <a:pt x="37" y="59"/>
                </a:cubicBezTo>
                <a:cubicBezTo>
                  <a:pt x="33" y="59"/>
                  <a:pt x="33" y="59"/>
                  <a:pt x="33" y="59"/>
                </a:cubicBezTo>
                <a:cubicBezTo>
                  <a:pt x="33" y="59"/>
                  <a:pt x="33" y="59"/>
                  <a:pt x="32" y="59"/>
                </a:cubicBezTo>
                <a:cubicBezTo>
                  <a:pt x="32" y="59"/>
                  <a:pt x="32" y="59"/>
                  <a:pt x="32" y="59"/>
                </a:cubicBezTo>
                <a:cubicBezTo>
                  <a:pt x="32" y="58"/>
                  <a:pt x="32" y="58"/>
                  <a:pt x="32" y="58"/>
                </a:cubicBezTo>
                <a:cubicBezTo>
                  <a:pt x="32" y="58"/>
                  <a:pt x="32" y="58"/>
                  <a:pt x="32" y="58"/>
                </a:cubicBezTo>
                <a:cubicBezTo>
                  <a:pt x="32" y="57"/>
                  <a:pt x="32" y="57"/>
                  <a:pt x="32" y="57"/>
                </a:cubicBezTo>
                <a:cubicBezTo>
                  <a:pt x="32" y="57"/>
                  <a:pt x="32" y="57"/>
                  <a:pt x="33" y="57"/>
                </a:cubicBezTo>
                <a:cubicBezTo>
                  <a:pt x="33" y="57"/>
                  <a:pt x="33" y="57"/>
                  <a:pt x="33" y="57"/>
                </a:cubicBezTo>
                <a:cubicBezTo>
                  <a:pt x="33" y="57"/>
                  <a:pt x="33" y="57"/>
                  <a:pt x="33" y="57"/>
                </a:cubicBezTo>
                <a:cubicBezTo>
                  <a:pt x="33" y="56"/>
                  <a:pt x="33" y="56"/>
                  <a:pt x="34" y="56"/>
                </a:cubicBezTo>
                <a:cubicBezTo>
                  <a:pt x="37" y="56"/>
                  <a:pt x="37" y="56"/>
                  <a:pt x="37" y="56"/>
                </a:cubicBezTo>
                <a:cubicBezTo>
                  <a:pt x="38" y="56"/>
                  <a:pt x="38" y="56"/>
                  <a:pt x="38" y="57"/>
                </a:cubicBezTo>
                <a:cubicBezTo>
                  <a:pt x="38" y="57"/>
                  <a:pt x="38" y="57"/>
                  <a:pt x="38" y="57"/>
                </a:cubicBezTo>
                <a:cubicBezTo>
                  <a:pt x="38" y="57"/>
                  <a:pt x="38" y="57"/>
                  <a:pt x="38" y="57"/>
                </a:cubicBezTo>
                <a:cubicBezTo>
                  <a:pt x="38" y="57"/>
                  <a:pt x="38" y="57"/>
                  <a:pt x="38" y="57"/>
                </a:cubicBezTo>
                <a:cubicBezTo>
                  <a:pt x="38" y="58"/>
                  <a:pt x="38" y="58"/>
                  <a:pt x="38" y="58"/>
                </a:cubicBezTo>
                <a:cubicBezTo>
                  <a:pt x="38" y="58"/>
                  <a:pt x="38" y="58"/>
                  <a:pt x="38" y="58"/>
                </a:cubicBezTo>
                <a:cubicBezTo>
                  <a:pt x="38" y="58"/>
                  <a:pt x="38" y="58"/>
                  <a:pt x="38" y="59"/>
                </a:cubicBezTo>
                <a:close/>
                <a:moveTo>
                  <a:pt x="38" y="60"/>
                </a:moveTo>
                <a:cubicBezTo>
                  <a:pt x="38" y="60"/>
                  <a:pt x="38" y="60"/>
                  <a:pt x="39" y="60"/>
                </a:cubicBezTo>
                <a:cubicBezTo>
                  <a:pt x="39" y="59"/>
                  <a:pt x="39" y="59"/>
                  <a:pt x="39" y="59"/>
                </a:cubicBezTo>
                <a:cubicBezTo>
                  <a:pt x="39" y="59"/>
                  <a:pt x="39" y="59"/>
                  <a:pt x="39" y="59"/>
                </a:cubicBezTo>
                <a:cubicBezTo>
                  <a:pt x="39" y="59"/>
                  <a:pt x="40" y="59"/>
                  <a:pt x="40" y="59"/>
                </a:cubicBezTo>
                <a:cubicBezTo>
                  <a:pt x="44" y="59"/>
                  <a:pt x="44" y="59"/>
                  <a:pt x="44" y="59"/>
                </a:cubicBezTo>
                <a:cubicBezTo>
                  <a:pt x="44" y="59"/>
                  <a:pt x="44" y="59"/>
                  <a:pt x="44" y="59"/>
                </a:cubicBezTo>
                <a:cubicBezTo>
                  <a:pt x="44" y="59"/>
                  <a:pt x="44" y="59"/>
                  <a:pt x="44" y="59"/>
                </a:cubicBezTo>
                <a:cubicBezTo>
                  <a:pt x="45" y="59"/>
                  <a:pt x="45" y="59"/>
                  <a:pt x="45" y="60"/>
                </a:cubicBezTo>
                <a:cubicBezTo>
                  <a:pt x="45" y="60"/>
                  <a:pt x="45" y="60"/>
                  <a:pt x="45" y="60"/>
                </a:cubicBezTo>
                <a:cubicBezTo>
                  <a:pt x="45" y="61"/>
                  <a:pt x="45" y="61"/>
                  <a:pt x="45" y="61"/>
                </a:cubicBezTo>
                <a:cubicBezTo>
                  <a:pt x="45" y="61"/>
                  <a:pt x="44" y="61"/>
                  <a:pt x="44" y="61"/>
                </a:cubicBezTo>
                <a:cubicBezTo>
                  <a:pt x="44" y="61"/>
                  <a:pt x="44" y="61"/>
                  <a:pt x="44" y="61"/>
                </a:cubicBezTo>
                <a:cubicBezTo>
                  <a:pt x="44" y="61"/>
                  <a:pt x="44" y="62"/>
                  <a:pt x="44" y="62"/>
                </a:cubicBezTo>
                <a:cubicBezTo>
                  <a:pt x="44" y="62"/>
                  <a:pt x="43" y="62"/>
                  <a:pt x="43" y="62"/>
                </a:cubicBezTo>
                <a:cubicBezTo>
                  <a:pt x="39" y="62"/>
                  <a:pt x="39" y="62"/>
                  <a:pt x="39" y="62"/>
                </a:cubicBezTo>
                <a:cubicBezTo>
                  <a:pt x="39" y="62"/>
                  <a:pt x="39" y="62"/>
                  <a:pt x="39" y="62"/>
                </a:cubicBezTo>
                <a:cubicBezTo>
                  <a:pt x="39" y="62"/>
                  <a:pt x="38" y="61"/>
                  <a:pt x="38" y="61"/>
                </a:cubicBezTo>
                <a:cubicBezTo>
                  <a:pt x="38" y="61"/>
                  <a:pt x="38" y="61"/>
                  <a:pt x="38" y="61"/>
                </a:cubicBezTo>
                <a:cubicBezTo>
                  <a:pt x="38" y="61"/>
                  <a:pt x="38" y="61"/>
                  <a:pt x="38" y="61"/>
                </a:cubicBezTo>
                <a:lnTo>
                  <a:pt x="38" y="60"/>
                </a:lnTo>
                <a:close/>
                <a:moveTo>
                  <a:pt x="45" y="59"/>
                </a:moveTo>
                <a:cubicBezTo>
                  <a:pt x="44" y="59"/>
                  <a:pt x="44" y="59"/>
                  <a:pt x="44" y="59"/>
                </a:cubicBezTo>
                <a:cubicBezTo>
                  <a:pt x="44" y="59"/>
                  <a:pt x="44" y="59"/>
                  <a:pt x="44" y="59"/>
                </a:cubicBezTo>
                <a:cubicBezTo>
                  <a:pt x="40" y="59"/>
                  <a:pt x="40" y="59"/>
                  <a:pt x="40" y="59"/>
                </a:cubicBezTo>
                <a:cubicBezTo>
                  <a:pt x="40" y="59"/>
                  <a:pt x="39" y="59"/>
                  <a:pt x="39" y="59"/>
                </a:cubicBezTo>
                <a:cubicBezTo>
                  <a:pt x="39" y="59"/>
                  <a:pt x="39" y="59"/>
                  <a:pt x="39" y="59"/>
                </a:cubicBezTo>
                <a:cubicBezTo>
                  <a:pt x="39" y="58"/>
                  <a:pt x="39" y="58"/>
                  <a:pt x="39" y="58"/>
                </a:cubicBezTo>
                <a:cubicBezTo>
                  <a:pt x="39" y="58"/>
                  <a:pt x="39" y="58"/>
                  <a:pt x="39" y="58"/>
                </a:cubicBezTo>
                <a:cubicBezTo>
                  <a:pt x="39" y="57"/>
                  <a:pt x="39" y="57"/>
                  <a:pt x="39" y="57"/>
                </a:cubicBezTo>
                <a:cubicBezTo>
                  <a:pt x="39" y="57"/>
                  <a:pt x="39" y="57"/>
                  <a:pt x="39" y="57"/>
                </a:cubicBezTo>
                <a:cubicBezTo>
                  <a:pt x="39" y="57"/>
                  <a:pt x="39" y="57"/>
                  <a:pt x="39" y="57"/>
                </a:cubicBezTo>
                <a:cubicBezTo>
                  <a:pt x="40" y="57"/>
                  <a:pt x="40" y="57"/>
                  <a:pt x="40" y="57"/>
                </a:cubicBezTo>
                <a:cubicBezTo>
                  <a:pt x="40" y="56"/>
                  <a:pt x="40" y="56"/>
                  <a:pt x="40" y="56"/>
                </a:cubicBezTo>
                <a:cubicBezTo>
                  <a:pt x="44" y="56"/>
                  <a:pt x="44" y="56"/>
                  <a:pt x="44" y="56"/>
                </a:cubicBezTo>
                <a:cubicBezTo>
                  <a:pt x="44" y="56"/>
                  <a:pt x="44" y="56"/>
                  <a:pt x="44" y="57"/>
                </a:cubicBezTo>
                <a:cubicBezTo>
                  <a:pt x="45" y="57"/>
                  <a:pt x="45" y="57"/>
                  <a:pt x="45" y="57"/>
                </a:cubicBezTo>
                <a:cubicBezTo>
                  <a:pt x="45" y="57"/>
                  <a:pt x="45" y="57"/>
                  <a:pt x="45" y="57"/>
                </a:cubicBezTo>
                <a:cubicBezTo>
                  <a:pt x="45" y="57"/>
                  <a:pt x="45" y="57"/>
                  <a:pt x="45" y="57"/>
                </a:cubicBezTo>
                <a:cubicBezTo>
                  <a:pt x="45" y="58"/>
                  <a:pt x="45" y="58"/>
                  <a:pt x="45" y="58"/>
                </a:cubicBezTo>
                <a:cubicBezTo>
                  <a:pt x="45" y="58"/>
                  <a:pt x="45" y="58"/>
                  <a:pt x="45" y="58"/>
                </a:cubicBezTo>
                <a:cubicBezTo>
                  <a:pt x="45" y="58"/>
                  <a:pt x="45" y="58"/>
                  <a:pt x="45" y="59"/>
                </a:cubicBezTo>
                <a:close/>
                <a:moveTo>
                  <a:pt x="45" y="56"/>
                </a:moveTo>
                <a:cubicBezTo>
                  <a:pt x="45" y="56"/>
                  <a:pt x="45" y="56"/>
                  <a:pt x="44" y="56"/>
                </a:cubicBezTo>
                <a:cubicBezTo>
                  <a:pt x="44" y="56"/>
                  <a:pt x="44" y="56"/>
                  <a:pt x="44" y="56"/>
                </a:cubicBezTo>
                <a:cubicBezTo>
                  <a:pt x="40" y="56"/>
                  <a:pt x="40" y="56"/>
                  <a:pt x="40" y="56"/>
                </a:cubicBezTo>
                <a:cubicBezTo>
                  <a:pt x="40" y="56"/>
                  <a:pt x="40" y="56"/>
                  <a:pt x="40" y="56"/>
                </a:cubicBezTo>
                <a:cubicBezTo>
                  <a:pt x="40" y="56"/>
                  <a:pt x="40" y="56"/>
                  <a:pt x="40" y="56"/>
                </a:cubicBezTo>
                <a:cubicBezTo>
                  <a:pt x="40" y="56"/>
                  <a:pt x="39" y="56"/>
                  <a:pt x="39" y="56"/>
                </a:cubicBezTo>
                <a:cubicBezTo>
                  <a:pt x="39" y="56"/>
                  <a:pt x="39" y="56"/>
                  <a:pt x="39" y="56"/>
                </a:cubicBezTo>
                <a:cubicBezTo>
                  <a:pt x="40" y="55"/>
                  <a:pt x="40" y="55"/>
                  <a:pt x="40" y="55"/>
                </a:cubicBezTo>
                <a:cubicBezTo>
                  <a:pt x="40" y="54"/>
                  <a:pt x="40" y="54"/>
                  <a:pt x="40" y="54"/>
                </a:cubicBezTo>
                <a:cubicBezTo>
                  <a:pt x="40" y="54"/>
                  <a:pt x="40" y="54"/>
                  <a:pt x="40" y="54"/>
                </a:cubicBezTo>
                <a:cubicBezTo>
                  <a:pt x="40" y="54"/>
                  <a:pt x="40" y="54"/>
                  <a:pt x="40" y="54"/>
                </a:cubicBezTo>
                <a:cubicBezTo>
                  <a:pt x="40" y="54"/>
                  <a:pt x="41" y="54"/>
                  <a:pt x="41" y="54"/>
                </a:cubicBezTo>
                <a:cubicBezTo>
                  <a:pt x="44" y="54"/>
                  <a:pt x="44" y="54"/>
                  <a:pt x="44" y="54"/>
                </a:cubicBezTo>
                <a:cubicBezTo>
                  <a:pt x="44" y="54"/>
                  <a:pt x="45" y="54"/>
                  <a:pt x="45" y="54"/>
                </a:cubicBezTo>
                <a:cubicBezTo>
                  <a:pt x="45" y="54"/>
                  <a:pt x="45" y="54"/>
                  <a:pt x="45" y="54"/>
                </a:cubicBezTo>
                <a:cubicBezTo>
                  <a:pt x="45" y="54"/>
                  <a:pt x="45" y="54"/>
                  <a:pt x="45" y="54"/>
                </a:cubicBezTo>
                <a:cubicBezTo>
                  <a:pt x="45" y="54"/>
                  <a:pt x="45" y="54"/>
                  <a:pt x="45" y="55"/>
                </a:cubicBezTo>
                <a:cubicBezTo>
                  <a:pt x="45" y="56"/>
                  <a:pt x="45" y="56"/>
                  <a:pt x="45" y="56"/>
                </a:cubicBezTo>
                <a:cubicBezTo>
                  <a:pt x="45" y="56"/>
                  <a:pt x="45" y="56"/>
                  <a:pt x="45" y="56"/>
                </a:cubicBezTo>
                <a:cubicBezTo>
                  <a:pt x="45" y="56"/>
                  <a:pt x="45" y="56"/>
                  <a:pt x="45" y="56"/>
                </a:cubicBezTo>
                <a:close/>
                <a:moveTo>
                  <a:pt x="45" y="60"/>
                </a:moveTo>
                <a:cubicBezTo>
                  <a:pt x="45" y="60"/>
                  <a:pt x="45" y="60"/>
                  <a:pt x="46" y="60"/>
                </a:cubicBezTo>
                <a:cubicBezTo>
                  <a:pt x="46" y="59"/>
                  <a:pt x="46" y="59"/>
                  <a:pt x="46" y="59"/>
                </a:cubicBezTo>
                <a:cubicBezTo>
                  <a:pt x="46" y="59"/>
                  <a:pt x="46" y="59"/>
                  <a:pt x="46" y="59"/>
                </a:cubicBezTo>
                <a:cubicBezTo>
                  <a:pt x="46" y="59"/>
                  <a:pt x="46" y="59"/>
                  <a:pt x="47" y="59"/>
                </a:cubicBezTo>
                <a:cubicBezTo>
                  <a:pt x="51" y="59"/>
                  <a:pt x="51" y="59"/>
                  <a:pt x="51" y="59"/>
                </a:cubicBezTo>
                <a:cubicBezTo>
                  <a:pt x="51" y="59"/>
                  <a:pt x="51" y="59"/>
                  <a:pt x="51" y="59"/>
                </a:cubicBezTo>
                <a:cubicBezTo>
                  <a:pt x="51" y="59"/>
                  <a:pt x="51" y="59"/>
                  <a:pt x="51" y="59"/>
                </a:cubicBezTo>
                <a:cubicBezTo>
                  <a:pt x="51" y="59"/>
                  <a:pt x="52" y="59"/>
                  <a:pt x="52" y="60"/>
                </a:cubicBezTo>
                <a:cubicBezTo>
                  <a:pt x="52" y="60"/>
                  <a:pt x="52" y="60"/>
                  <a:pt x="52" y="60"/>
                </a:cubicBezTo>
                <a:cubicBezTo>
                  <a:pt x="52" y="61"/>
                  <a:pt x="52" y="61"/>
                  <a:pt x="52" y="61"/>
                </a:cubicBezTo>
                <a:cubicBezTo>
                  <a:pt x="52" y="61"/>
                  <a:pt x="52" y="61"/>
                  <a:pt x="52" y="61"/>
                </a:cubicBezTo>
                <a:cubicBezTo>
                  <a:pt x="52" y="61"/>
                  <a:pt x="51" y="61"/>
                  <a:pt x="51" y="61"/>
                </a:cubicBezTo>
                <a:cubicBezTo>
                  <a:pt x="51" y="61"/>
                  <a:pt x="51" y="62"/>
                  <a:pt x="51" y="62"/>
                </a:cubicBezTo>
                <a:cubicBezTo>
                  <a:pt x="51" y="62"/>
                  <a:pt x="51" y="62"/>
                  <a:pt x="50" y="62"/>
                </a:cubicBezTo>
                <a:cubicBezTo>
                  <a:pt x="46" y="62"/>
                  <a:pt x="46" y="62"/>
                  <a:pt x="46" y="62"/>
                </a:cubicBezTo>
                <a:cubicBezTo>
                  <a:pt x="46" y="62"/>
                  <a:pt x="46" y="62"/>
                  <a:pt x="46" y="62"/>
                </a:cubicBezTo>
                <a:cubicBezTo>
                  <a:pt x="46" y="62"/>
                  <a:pt x="46" y="61"/>
                  <a:pt x="46" y="61"/>
                </a:cubicBezTo>
                <a:cubicBezTo>
                  <a:pt x="45" y="61"/>
                  <a:pt x="45" y="61"/>
                  <a:pt x="45" y="61"/>
                </a:cubicBezTo>
                <a:cubicBezTo>
                  <a:pt x="45" y="61"/>
                  <a:pt x="45" y="61"/>
                  <a:pt x="45" y="61"/>
                </a:cubicBezTo>
                <a:lnTo>
                  <a:pt x="45" y="60"/>
                </a:lnTo>
                <a:close/>
                <a:moveTo>
                  <a:pt x="52" y="58"/>
                </a:moveTo>
                <a:cubicBezTo>
                  <a:pt x="52" y="58"/>
                  <a:pt x="51" y="58"/>
                  <a:pt x="51" y="59"/>
                </a:cubicBezTo>
                <a:cubicBezTo>
                  <a:pt x="51" y="59"/>
                  <a:pt x="51" y="59"/>
                  <a:pt x="51" y="59"/>
                </a:cubicBezTo>
                <a:cubicBezTo>
                  <a:pt x="51" y="59"/>
                  <a:pt x="51" y="59"/>
                  <a:pt x="51" y="59"/>
                </a:cubicBezTo>
                <a:cubicBezTo>
                  <a:pt x="47" y="59"/>
                  <a:pt x="47" y="59"/>
                  <a:pt x="47" y="59"/>
                </a:cubicBezTo>
                <a:cubicBezTo>
                  <a:pt x="46" y="59"/>
                  <a:pt x="46" y="59"/>
                  <a:pt x="46" y="59"/>
                </a:cubicBezTo>
                <a:cubicBezTo>
                  <a:pt x="46" y="59"/>
                  <a:pt x="46" y="59"/>
                  <a:pt x="46" y="59"/>
                </a:cubicBezTo>
                <a:cubicBezTo>
                  <a:pt x="46" y="58"/>
                  <a:pt x="46" y="58"/>
                  <a:pt x="46" y="58"/>
                </a:cubicBezTo>
                <a:cubicBezTo>
                  <a:pt x="46" y="58"/>
                  <a:pt x="46" y="58"/>
                  <a:pt x="46" y="58"/>
                </a:cubicBezTo>
                <a:cubicBezTo>
                  <a:pt x="46" y="57"/>
                  <a:pt x="46" y="57"/>
                  <a:pt x="46" y="57"/>
                </a:cubicBezTo>
                <a:cubicBezTo>
                  <a:pt x="46" y="57"/>
                  <a:pt x="46" y="57"/>
                  <a:pt x="46" y="57"/>
                </a:cubicBezTo>
                <a:cubicBezTo>
                  <a:pt x="46" y="57"/>
                  <a:pt x="46" y="57"/>
                  <a:pt x="46" y="57"/>
                </a:cubicBezTo>
                <a:cubicBezTo>
                  <a:pt x="46" y="57"/>
                  <a:pt x="46" y="57"/>
                  <a:pt x="46" y="57"/>
                </a:cubicBezTo>
                <a:cubicBezTo>
                  <a:pt x="47" y="56"/>
                  <a:pt x="47" y="56"/>
                  <a:pt x="47" y="56"/>
                </a:cubicBezTo>
                <a:cubicBezTo>
                  <a:pt x="51" y="56"/>
                  <a:pt x="51" y="56"/>
                  <a:pt x="51" y="56"/>
                </a:cubicBezTo>
                <a:cubicBezTo>
                  <a:pt x="51" y="56"/>
                  <a:pt x="51" y="56"/>
                  <a:pt x="51" y="57"/>
                </a:cubicBezTo>
                <a:cubicBezTo>
                  <a:pt x="51" y="57"/>
                  <a:pt x="51" y="57"/>
                  <a:pt x="51" y="57"/>
                </a:cubicBezTo>
                <a:cubicBezTo>
                  <a:pt x="51" y="57"/>
                  <a:pt x="52" y="57"/>
                  <a:pt x="52" y="57"/>
                </a:cubicBezTo>
                <a:cubicBezTo>
                  <a:pt x="52" y="57"/>
                  <a:pt x="52" y="57"/>
                  <a:pt x="52" y="57"/>
                </a:cubicBezTo>
                <a:cubicBezTo>
                  <a:pt x="52" y="58"/>
                  <a:pt x="52" y="58"/>
                  <a:pt x="52" y="58"/>
                </a:cubicBezTo>
                <a:cubicBezTo>
                  <a:pt x="52" y="58"/>
                  <a:pt x="52" y="58"/>
                  <a:pt x="52" y="58"/>
                </a:cubicBezTo>
                <a:close/>
                <a:moveTo>
                  <a:pt x="52" y="56"/>
                </a:moveTo>
                <a:cubicBezTo>
                  <a:pt x="52" y="56"/>
                  <a:pt x="51" y="56"/>
                  <a:pt x="51" y="56"/>
                </a:cubicBezTo>
                <a:cubicBezTo>
                  <a:pt x="51" y="56"/>
                  <a:pt x="51" y="56"/>
                  <a:pt x="51" y="56"/>
                </a:cubicBezTo>
                <a:cubicBezTo>
                  <a:pt x="51" y="56"/>
                  <a:pt x="51" y="56"/>
                  <a:pt x="51" y="56"/>
                </a:cubicBezTo>
                <a:cubicBezTo>
                  <a:pt x="47" y="56"/>
                  <a:pt x="47" y="56"/>
                  <a:pt x="47" y="56"/>
                </a:cubicBezTo>
                <a:cubicBezTo>
                  <a:pt x="47" y="56"/>
                  <a:pt x="47" y="56"/>
                  <a:pt x="46" y="56"/>
                </a:cubicBezTo>
                <a:cubicBezTo>
                  <a:pt x="46" y="56"/>
                  <a:pt x="46" y="56"/>
                  <a:pt x="46" y="56"/>
                </a:cubicBezTo>
                <a:cubicBezTo>
                  <a:pt x="46" y="56"/>
                  <a:pt x="46" y="56"/>
                  <a:pt x="46" y="56"/>
                </a:cubicBezTo>
                <a:cubicBezTo>
                  <a:pt x="46" y="56"/>
                  <a:pt x="46" y="56"/>
                  <a:pt x="46" y="56"/>
                </a:cubicBezTo>
                <a:cubicBezTo>
                  <a:pt x="46" y="55"/>
                  <a:pt x="46" y="55"/>
                  <a:pt x="46" y="55"/>
                </a:cubicBezTo>
                <a:cubicBezTo>
                  <a:pt x="46" y="54"/>
                  <a:pt x="46" y="54"/>
                  <a:pt x="46" y="54"/>
                </a:cubicBezTo>
                <a:cubicBezTo>
                  <a:pt x="46" y="54"/>
                  <a:pt x="46" y="54"/>
                  <a:pt x="46" y="54"/>
                </a:cubicBezTo>
                <a:cubicBezTo>
                  <a:pt x="46" y="54"/>
                  <a:pt x="47" y="54"/>
                  <a:pt x="47" y="54"/>
                </a:cubicBezTo>
                <a:cubicBezTo>
                  <a:pt x="47" y="54"/>
                  <a:pt x="47" y="54"/>
                  <a:pt x="47" y="54"/>
                </a:cubicBezTo>
                <a:cubicBezTo>
                  <a:pt x="51" y="54"/>
                  <a:pt x="51" y="54"/>
                  <a:pt x="51" y="54"/>
                </a:cubicBezTo>
                <a:cubicBezTo>
                  <a:pt x="51" y="54"/>
                  <a:pt x="51" y="54"/>
                  <a:pt x="51" y="54"/>
                </a:cubicBezTo>
                <a:cubicBezTo>
                  <a:pt x="51" y="54"/>
                  <a:pt x="51" y="54"/>
                  <a:pt x="51" y="54"/>
                </a:cubicBezTo>
                <a:cubicBezTo>
                  <a:pt x="52" y="54"/>
                  <a:pt x="52" y="54"/>
                  <a:pt x="52" y="54"/>
                </a:cubicBezTo>
                <a:cubicBezTo>
                  <a:pt x="52" y="54"/>
                  <a:pt x="52" y="54"/>
                  <a:pt x="52" y="55"/>
                </a:cubicBezTo>
                <a:cubicBezTo>
                  <a:pt x="52" y="56"/>
                  <a:pt x="52" y="56"/>
                  <a:pt x="52" y="56"/>
                </a:cubicBezTo>
                <a:cubicBezTo>
                  <a:pt x="52" y="56"/>
                  <a:pt x="52" y="56"/>
                  <a:pt x="52" y="56"/>
                </a:cubicBezTo>
                <a:close/>
                <a:moveTo>
                  <a:pt x="52" y="53"/>
                </a:moveTo>
                <a:cubicBezTo>
                  <a:pt x="52" y="53"/>
                  <a:pt x="52" y="53"/>
                  <a:pt x="51" y="53"/>
                </a:cubicBezTo>
                <a:cubicBezTo>
                  <a:pt x="51" y="54"/>
                  <a:pt x="51" y="54"/>
                  <a:pt x="51" y="54"/>
                </a:cubicBezTo>
                <a:cubicBezTo>
                  <a:pt x="51" y="54"/>
                  <a:pt x="51" y="54"/>
                  <a:pt x="51" y="54"/>
                </a:cubicBezTo>
                <a:cubicBezTo>
                  <a:pt x="47" y="54"/>
                  <a:pt x="47" y="54"/>
                  <a:pt x="47" y="54"/>
                </a:cubicBezTo>
                <a:cubicBezTo>
                  <a:pt x="47" y="54"/>
                  <a:pt x="47" y="54"/>
                  <a:pt x="47" y="54"/>
                </a:cubicBezTo>
                <a:cubicBezTo>
                  <a:pt x="47" y="54"/>
                  <a:pt x="46" y="54"/>
                  <a:pt x="46" y="53"/>
                </a:cubicBezTo>
                <a:cubicBezTo>
                  <a:pt x="46" y="53"/>
                  <a:pt x="46" y="53"/>
                  <a:pt x="46" y="53"/>
                </a:cubicBezTo>
                <a:cubicBezTo>
                  <a:pt x="46" y="53"/>
                  <a:pt x="46" y="53"/>
                  <a:pt x="46" y="53"/>
                </a:cubicBezTo>
                <a:cubicBezTo>
                  <a:pt x="46" y="52"/>
                  <a:pt x="46" y="52"/>
                  <a:pt x="46" y="52"/>
                </a:cubicBezTo>
                <a:cubicBezTo>
                  <a:pt x="46" y="52"/>
                  <a:pt x="46" y="52"/>
                  <a:pt x="46" y="52"/>
                </a:cubicBezTo>
                <a:cubicBezTo>
                  <a:pt x="46" y="52"/>
                  <a:pt x="46" y="52"/>
                  <a:pt x="47" y="52"/>
                </a:cubicBezTo>
                <a:cubicBezTo>
                  <a:pt x="47" y="52"/>
                  <a:pt x="47" y="52"/>
                  <a:pt x="47" y="52"/>
                </a:cubicBezTo>
                <a:cubicBezTo>
                  <a:pt x="47" y="52"/>
                  <a:pt x="47" y="52"/>
                  <a:pt x="47" y="52"/>
                </a:cubicBezTo>
                <a:cubicBezTo>
                  <a:pt x="51" y="52"/>
                  <a:pt x="51" y="52"/>
                  <a:pt x="51" y="52"/>
                </a:cubicBezTo>
                <a:cubicBezTo>
                  <a:pt x="51" y="52"/>
                  <a:pt x="51" y="52"/>
                  <a:pt x="51" y="52"/>
                </a:cubicBezTo>
                <a:cubicBezTo>
                  <a:pt x="51" y="52"/>
                  <a:pt x="51" y="52"/>
                  <a:pt x="51" y="52"/>
                </a:cubicBezTo>
                <a:cubicBezTo>
                  <a:pt x="52" y="52"/>
                  <a:pt x="52" y="52"/>
                  <a:pt x="52" y="52"/>
                </a:cubicBezTo>
                <a:cubicBezTo>
                  <a:pt x="52" y="52"/>
                  <a:pt x="52" y="52"/>
                  <a:pt x="52" y="52"/>
                </a:cubicBezTo>
                <a:cubicBezTo>
                  <a:pt x="52" y="53"/>
                  <a:pt x="52" y="53"/>
                  <a:pt x="52" y="53"/>
                </a:cubicBezTo>
                <a:cubicBezTo>
                  <a:pt x="52" y="53"/>
                  <a:pt x="52" y="53"/>
                  <a:pt x="52" y="53"/>
                </a:cubicBezTo>
                <a:close/>
                <a:moveTo>
                  <a:pt x="52" y="51"/>
                </a:moveTo>
                <a:cubicBezTo>
                  <a:pt x="52" y="51"/>
                  <a:pt x="52" y="51"/>
                  <a:pt x="51" y="51"/>
                </a:cubicBezTo>
                <a:cubicBezTo>
                  <a:pt x="51" y="51"/>
                  <a:pt x="51" y="51"/>
                  <a:pt x="51" y="51"/>
                </a:cubicBezTo>
                <a:cubicBezTo>
                  <a:pt x="51" y="51"/>
                  <a:pt x="51" y="51"/>
                  <a:pt x="51" y="51"/>
                </a:cubicBezTo>
                <a:cubicBezTo>
                  <a:pt x="47" y="51"/>
                  <a:pt x="47" y="51"/>
                  <a:pt x="47" y="51"/>
                </a:cubicBezTo>
                <a:cubicBezTo>
                  <a:pt x="47" y="51"/>
                  <a:pt x="47" y="51"/>
                  <a:pt x="47" y="51"/>
                </a:cubicBezTo>
                <a:cubicBezTo>
                  <a:pt x="47" y="51"/>
                  <a:pt x="47" y="51"/>
                  <a:pt x="47" y="51"/>
                </a:cubicBezTo>
                <a:cubicBezTo>
                  <a:pt x="47" y="51"/>
                  <a:pt x="46" y="51"/>
                  <a:pt x="46" y="51"/>
                </a:cubicBezTo>
                <a:cubicBezTo>
                  <a:pt x="46" y="51"/>
                  <a:pt x="46" y="51"/>
                  <a:pt x="46" y="51"/>
                </a:cubicBezTo>
                <a:cubicBezTo>
                  <a:pt x="46" y="50"/>
                  <a:pt x="46" y="50"/>
                  <a:pt x="46" y="50"/>
                </a:cubicBezTo>
                <a:cubicBezTo>
                  <a:pt x="46" y="50"/>
                  <a:pt x="46" y="50"/>
                  <a:pt x="47" y="50"/>
                </a:cubicBezTo>
                <a:cubicBezTo>
                  <a:pt x="47" y="50"/>
                  <a:pt x="47" y="50"/>
                  <a:pt x="47" y="50"/>
                </a:cubicBezTo>
                <a:cubicBezTo>
                  <a:pt x="47" y="50"/>
                  <a:pt x="47" y="50"/>
                  <a:pt x="47" y="50"/>
                </a:cubicBezTo>
                <a:cubicBezTo>
                  <a:pt x="47" y="50"/>
                  <a:pt x="47" y="50"/>
                  <a:pt x="47" y="50"/>
                </a:cubicBezTo>
                <a:cubicBezTo>
                  <a:pt x="51" y="50"/>
                  <a:pt x="51" y="50"/>
                  <a:pt x="51" y="50"/>
                </a:cubicBezTo>
                <a:cubicBezTo>
                  <a:pt x="51" y="50"/>
                  <a:pt x="51" y="50"/>
                  <a:pt x="51" y="50"/>
                </a:cubicBezTo>
                <a:cubicBezTo>
                  <a:pt x="51" y="50"/>
                  <a:pt x="51" y="50"/>
                  <a:pt x="51" y="50"/>
                </a:cubicBezTo>
                <a:cubicBezTo>
                  <a:pt x="52" y="50"/>
                  <a:pt x="52" y="50"/>
                  <a:pt x="52" y="50"/>
                </a:cubicBezTo>
                <a:cubicBezTo>
                  <a:pt x="52" y="50"/>
                  <a:pt x="52" y="50"/>
                  <a:pt x="52" y="50"/>
                </a:cubicBezTo>
                <a:cubicBezTo>
                  <a:pt x="52" y="51"/>
                  <a:pt x="52" y="51"/>
                  <a:pt x="52" y="51"/>
                </a:cubicBezTo>
                <a:cubicBezTo>
                  <a:pt x="52" y="51"/>
                  <a:pt x="52" y="51"/>
                  <a:pt x="52" y="51"/>
                </a:cubicBezTo>
                <a:close/>
                <a:moveTo>
                  <a:pt x="21" y="53"/>
                </a:moveTo>
                <a:cubicBezTo>
                  <a:pt x="22" y="52"/>
                  <a:pt x="22" y="52"/>
                  <a:pt x="22" y="52"/>
                </a:cubicBezTo>
                <a:cubicBezTo>
                  <a:pt x="22" y="52"/>
                  <a:pt x="22" y="52"/>
                  <a:pt x="22" y="52"/>
                </a:cubicBezTo>
                <a:cubicBezTo>
                  <a:pt x="22" y="52"/>
                  <a:pt x="22" y="52"/>
                  <a:pt x="22" y="52"/>
                </a:cubicBezTo>
                <a:cubicBezTo>
                  <a:pt x="22" y="52"/>
                  <a:pt x="22" y="52"/>
                  <a:pt x="23" y="52"/>
                </a:cubicBezTo>
                <a:cubicBezTo>
                  <a:pt x="23" y="52"/>
                  <a:pt x="23" y="52"/>
                  <a:pt x="23" y="52"/>
                </a:cubicBezTo>
                <a:cubicBezTo>
                  <a:pt x="26" y="52"/>
                  <a:pt x="26" y="52"/>
                  <a:pt x="26" y="52"/>
                </a:cubicBezTo>
                <a:cubicBezTo>
                  <a:pt x="27" y="52"/>
                  <a:pt x="27" y="52"/>
                  <a:pt x="27" y="52"/>
                </a:cubicBezTo>
                <a:cubicBezTo>
                  <a:pt x="27" y="52"/>
                  <a:pt x="27" y="52"/>
                  <a:pt x="27" y="52"/>
                </a:cubicBezTo>
                <a:cubicBezTo>
                  <a:pt x="27" y="52"/>
                  <a:pt x="27" y="52"/>
                  <a:pt x="27" y="52"/>
                </a:cubicBezTo>
                <a:cubicBezTo>
                  <a:pt x="27" y="52"/>
                  <a:pt x="27" y="52"/>
                  <a:pt x="27" y="52"/>
                </a:cubicBezTo>
                <a:cubicBezTo>
                  <a:pt x="27" y="53"/>
                  <a:pt x="27" y="53"/>
                  <a:pt x="27" y="53"/>
                </a:cubicBezTo>
                <a:cubicBezTo>
                  <a:pt x="27" y="53"/>
                  <a:pt x="27" y="53"/>
                  <a:pt x="27" y="53"/>
                </a:cubicBezTo>
                <a:cubicBezTo>
                  <a:pt x="27" y="53"/>
                  <a:pt x="26" y="53"/>
                  <a:pt x="26" y="53"/>
                </a:cubicBezTo>
                <a:cubicBezTo>
                  <a:pt x="26" y="54"/>
                  <a:pt x="26" y="54"/>
                  <a:pt x="26" y="54"/>
                </a:cubicBezTo>
                <a:cubicBezTo>
                  <a:pt x="26" y="54"/>
                  <a:pt x="26" y="54"/>
                  <a:pt x="26" y="54"/>
                </a:cubicBezTo>
                <a:cubicBezTo>
                  <a:pt x="22" y="54"/>
                  <a:pt x="22" y="54"/>
                  <a:pt x="22" y="54"/>
                </a:cubicBezTo>
                <a:cubicBezTo>
                  <a:pt x="22" y="54"/>
                  <a:pt x="22" y="54"/>
                  <a:pt x="22" y="54"/>
                </a:cubicBezTo>
                <a:cubicBezTo>
                  <a:pt x="21" y="54"/>
                  <a:pt x="21" y="54"/>
                  <a:pt x="21" y="53"/>
                </a:cubicBezTo>
                <a:cubicBezTo>
                  <a:pt x="21" y="53"/>
                  <a:pt x="21" y="53"/>
                  <a:pt x="21" y="53"/>
                </a:cubicBezTo>
                <a:cubicBezTo>
                  <a:pt x="21" y="53"/>
                  <a:pt x="21" y="53"/>
                  <a:pt x="21" y="53"/>
                </a:cubicBezTo>
                <a:close/>
                <a:moveTo>
                  <a:pt x="20" y="56"/>
                </a:moveTo>
                <a:cubicBezTo>
                  <a:pt x="20" y="55"/>
                  <a:pt x="20" y="55"/>
                  <a:pt x="20" y="55"/>
                </a:cubicBezTo>
                <a:cubicBezTo>
                  <a:pt x="20" y="54"/>
                  <a:pt x="21" y="54"/>
                  <a:pt x="21" y="54"/>
                </a:cubicBezTo>
                <a:cubicBezTo>
                  <a:pt x="21" y="54"/>
                  <a:pt x="21" y="54"/>
                  <a:pt x="21" y="54"/>
                </a:cubicBezTo>
                <a:cubicBezTo>
                  <a:pt x="21" y="54"/>
                  <a:pt x="21" y="54"/>
                  <a:pt x="21" y="54"/>
                </a:cubicBezTo>
                <a:cubicBezTo>
                  <a:pt x="21" y="54"/>
                  <a:pt x="22" y="54"/>
                  <a:pt x="22" y="54"/>
                </a:cubicBezTo>
                <a:cubicBezTo>
                  <a:pt x="25" y="54"/>
                  <a:pt x="25" y="54"/>
                  <a:pt x="25" y="54"/>
                </a:cubicBezTo>
                <a:cubicBezTo>
                  <a:pt x="26" y="54"/>
                  <a:pt x="26" y="54"/>
                  <a:pt x="26" y="54"/>
                </a:cubicBezTo>
                <a:cubicBezTo>
                  <a:pt x="26" y="54"/>
                  <a:pt x="26" y="54"/>
                  <a:pt x="26" y="54"/>
                </a:cubicBezTo>
                <a:cubicBezTo>
                  <a:pt x="26" y="54"/>
                  <a:pt x="26" y="54"/>
                  <a:pt x="26" y="54"/>
                </a:cubicBezTo>
                <a:cubicBezTo>
                  <a:pt x="26" y="54"/>
                  <a:pt x="26" y="54"/>
                  <a:pt x="26" y="55"/>
                </a:cubicBezTo>
                <a:cubicBezTo>
                  <a:pt x="26" y="56"/>
                  <a:pt x="26" y="56"/>
                  <a:pt x="26" y="56"/>
                </a:cubicBezTo>
                <a:cubicBezTo>
                  <a:pt x="26" y="56"/>
                  <a:pt x="26" y="56"/>
                  <a:pt x="26" y="56"/>
                </a:cubicBezTo>
                <a:cubicBezTo>
                  <a:pt x="25" y="56"/>
                  <a:pt x="25" y="56"/>
                  <a:pt x="25" y="56"/>
                </a:cubicBezTo>
                <a:cubicBezTo>
                  <a:pt x="25" y="56"/>
                  <a:pt x="25" y="56"/>
                  <a:pt x="25" y="56"/>
                </a:cubicBezTo>
                <a:cubicBezTo>
                  <a:pt x="25" y="56"/>
                  <a:pt x="25" y="56"/>
                  <a:pt x="24" y="56"/>
                </a:cubicBezTo>
                <a:cubicBezTo>
                  <a:pt x="21" y="56"/>
                  <a:pt x="21" y="56"/>
                  <a:pt x="21" y="56"/>
                </a:cubicBezTo>
                <a:cubicBezTo>
                  <a:pt x="20" y="56"/>
                  <a:pt x="20" y="56"/>
                  <a:pt x="20" y="56"/>
                </a:cubicBezTo>
                <a:cubicBezTo>
                  <a:pt x="20" y="56"/>
                  <a:pt x="20" y="56"/>
                  <a:pt x="20" y="56"/>
                </a:cubicBezTo>
                <a:cubicBezTo>
                  <a:pt x="20" y="56"/>
                  <a:pt x="20" y="56"/>
                  <a:pt x="20" y="56"/>
                </a:cubicBezTo>
                <a:cubicBezTo>
                  <a:pt x="20" y="56"/>
                  <a:pt x="20" y="56"/>
                  <a:pt x="20" y="56"/>
                </a:cubicBezTo>
                <a:close/>
                <a:moveTo>
                  <a:pt x="18" y="58"/>
                </a:moveTo>
                <a:cubicBezTo>
                  <a:pt x="19" y="57"/>
                  <a:pt x="19" y="57"/>
                  <a:pt x="19" y="57"/>
                </a:cubicBezTo>
                <a:cubicBezTo>
                  <a:pt x="19" y="57"/>
                  <a:pt x="19" y="57"/>
                  <a:pt x="19" y="57"/>
                </a:cubicBezTo>
                <a:cubicBezTo>
                  <a:pt x="19" y="57"/>
                  <a:pt x="19" y="57"/>
                  <a:pt x="20" y="57"/>
                </a:cubicBezTo>
                <a:cubicBezTo>
                  <a:pt x="20" y="57"/>
                  <a:pt x="20" y="57"/>
                  <a:pt x="20" y="57"/>
                </a:cubicBezTo>
                <a:cubicBezTo>
                  <a:pt x="20" y="56"/>
                  <a:pt x="20" y="56"/>
                  <a:pt x="20" y="56"/>
                </a:cubicBezTo>
                <a:cubicBezTo>
                  <a:pt x="24" y="56"/>
                  <a:pt x="24" y="56"/>
                  <a:pt x="24" y="56"/>
                </a:cubicBezTo>
                <a:cubicBezTo>
                  <a:pt x="24" y="56"/>
                  <a:pt x="24" y="56"/>
                  <a:pt x="25" y="57"/>
                </a:cubicBezTo>
                <a:cubicBezTo>
                  <a:pt x="25" y="57"/>
                  <a:pt x="25" y="57"/>
                  <a:pt x="25" y="57"/>
                </a:cubicBezTo>
                <a:cubicBezTo>
                  <a:pt x="25" y="57"/>
                  <a:pt x="25" y="57"/>
                  <a:pt x="25" y="57"/>
                </a:cubicBezTo>
                <a:cubicBezTo>
                  <a:pt x="25" y="57"/>
                  <a:pt x="25" y="57"/>
                  <a:pt x="25" y="57"/>
                </a:cubicBezTo>
                <a:cubicBezTo>
                  <a:pt x="25" y="58"/>
                  <a:pt x="25" y="58"/>
                  <a:pt x="25" y="58"/>
                </a:cubicBezTo>
                <a:cubicBezTo>
                  <a:pt x="24" y="58"/>
                  <a:pt x="24" y="58"/>
                  <a:pt x="24" y="58"/>
                </a:cubicBezTo>
                <a:cubicBezTo>
                  <a:pt x="24" y="58"/>
                  <a:pt x="24" y="58"/>
                  <a:pt x="24" y="59"/>
                </a:cubicBezTo>
                <a:cubicBezTo>
                  <a:pt x="24" y="59"/>
                  <a:pt x="24" y="59"/>
                  <a:pt x="24" y="59"/>
                </a:cubicBezTo>
                <a:cubicBezTo>
                  <a:pt x="23" y="59"/>
                  <a:pt x="23" y="59"/>
                  <a:pt x="23" y="59"/>
                </a:cubicBezTo>
                <a:cubicBezTo>
                  <a:pt x="19" y="59"/>
                  <a:pt x="19" y="59"/>
                  <a:pt x="19" y="59"/>
                </a:cubicBezTo>
                <a:cubicBezTo>
                  <a:pt x="19" y="59"/>
                  <a:pt x="19" y="59"/>
                  <a:pt x="19" y="59"/>
                </a:cubicBezTo>
                <a:cubicBezTo>
                  <a:pt x="19" y="59"/>
                  <a:pt x="19" y="59"/>
                  <a:pt x="18" y="59"/>
                </a:cubicBezTo>
                <a:cubicBezTo>
                  <a:pt x="18" y="58"/>
                  <a:pt x="18" y="58"/>
                  <a:pt x="18" y="58"/>
                </a:cubicBezTo>
                <a:cubicBezTo>
                  <a:pt x="18" y="58"/>
                  <a:pt x="18" y="58"/>
                  <a:pt x="18" y="58"/>
                </a:cubicBezTo>
                <a:close/>
                <a:moveTo>
                  <a:pt x="17" y="61"/>
                </a:moveTo>
                <a:cubicBezTo>
                  <a:pt x="17" y="60"/>
                  <a:pt x="17" y="60"/>
                  <a:pt x="17" y="60"/>
                </a:cubicBezTo>
                <a:cubicBezTo>
                  <a:pt x="18" y="60"/>
                  <a:pt x="18" y="60"/>
                  <a:pt x="18" y="60"/>
                </a:cubicBezTo>
                <a:cubicBezTo>
                  <a:pt x="18" y="59"/>
                  <a:pt x="18" y="59"/>
                  <a:pt x="18" y="59"/>
                </a:cubicBezTo>
                <a:cubicBezTo>
                  <a:pt x="18" y="59"/>
                  <a:pt x="18" y="59"/>
                  <a:pt x="18" y="59"/>
                </a:cubicBezTo>
                <a:cubicBezTo>
                  <a:pt x="19" y="59"/>
                  <a:pt x="19" y="59"/>
                  <a:pt x="19" y="59"/>
                </a:cubicBezTo>
                <a:cubicBezTo>
                  <a:pt x="23" y="59"/>
                  <a:pt x="23" y="59"/>
                  <a:pt x="23" y="59"/>
                </a:cubicBezTo>
                <a:cubicBezTo>
                  <a:pt x="23" y="59"/>
                  <a:pt x="23" y="59"/>
                  <a:pt x="23" y="59"/>
                </a:cubicBezTo>
                <a:cubicBezTo>
                  <a:pt x="23" y="59"/>
                  <a:pt x="24" y="59"/>
                  <a:pt x="24" y="59"/>
                </a:cubicBezTo>
                <a:cubicBezTo>
                  <a:pt x="24" y="59"/>
                  <a:pt x="24" y="59"/>
                  <a:pt x="24" y="60"/>
                </a:cubicBezTo>
                <a:cubicBezTo>
                  <a:pt x="24" y="60"/>
                  <a:pt x="24" y="60"/>
                  <a:pt x="24" y="60"/>
                </a:cubicBezTo>
                <a:cubicBezTo>
                  <a:pt x="23" y="61"/>
                  <a:pt x="23" y="61"/>
                  <a:pt x="23" y="61"/>
                </a:cubicBezTo>
                <a:cubicBezTo>
                  <a:pt x="23" y="61"/>
                  <a:pt x="23" y="61"/>
                  <a:pt x="23" y="61"/>
                </a:cubicBezTo>
                <a:cubicBezTo>
                  <a:pt x="23" y="61"/>
                  <a:pt x="23" y="61"/>
                  <a:pt x="23" y="61"/>
                </a:cubicBezTo>
                <a:cubicBezTo>
                  <a:pt x="22" y="61"/>
                  <a:pt x="22" y="62"/>
                  <a:pt x="22" y="62"/>
                </a:cubicBezTo>
                <a:cubicBezTo>
                  <a:pt x="22" y="62"/>
                  <a:pt x="22" y="62"/>
                  <a:pt x="22" y="62"/>
                </a:cubicBezTo>
                <a:cubicBezTo>
                  <a:pt x="18" y="62"/>
                  <a:pt x="18" y="62"/>
                  <a:pt x="18" y="62"/>
                </a:cubicBezTo>
                <a:cubicBezTo>
                  <a:pt x="17" y="62"/>
                  <a:pt x="17" y="62"/>
                  <a:pt x="17" y="62"/>
                </a:cubicBezTo>
                <a:cubicBezTo>
                  <a:pt x="17" y="62"/>
                  <a:pt x="17" y="61"/>
                  <a:pt x="17" y="61"/>
                </a:cubicBezTo>
                <a:cubicBezTo>
                  <a:pt x="17" y="61"/>
                  <a:pt x="17" y="61"/>
                  <a:pt x="17" y="61"/>
                </a:cubicBezTo>
                <a:cubicBezTo>
                  <a:pt x="17" y="61"/>
                  <a:pt x="17" y="61"/>
                  <a:pt x="17" y="61"/>
                </a:cubicBezTo>
                <a:close/>
                <a:moveTo>
                  <a:pt x="22" y="63"/>
                </a:moveTo>
                <a:cubicBezTo>
                  <a:pt x="22" y="64"/>
                  <a:pt x="22" y="64"/>
                  <a:pt x="22" y="64"/>
                </a:cubicBezTo>
                <a:cubicBezTo>
                  <a:pt x="22" y="64"/>
                  <a:pt x="22" y="64"/>
                  <a:pt x="21" y="64"/>
                </a:cubicBezTo>
                <a:cubicBezTo>
                  <a:pt x="21" y="64"/>
                  <a:pt x="21" y="65"/>
                  <a:pt x="21" y="65"/>
                </a:cubicBezTo>
                <a:cubicBezTo>
                  <a:pt x="21" y="65"/>
                  <a:pt x="21" y="65"/>
                  <a:pt x="21" y="65"/>
                </a:cubicBezTo>
                <a:cubicBezTo>
                  <a:pt x="21" y="65"/>
                  <a:pt x="20" y="65"/>
                  <a:pt x="20" y="65"/>
                </a:cubicBezTo>
                <a:cubicBezTo>
                  <a:pt x="16" y="65"/>
                  <a:pt x="16" y="65"/>
                  <a:pt x="16" y="65"/>
                </a:cubicBezTo>
                <a:cubicBezTo>
                  <a:pt x="16" y="65"/>
                  <a:pt x="16" y="65"/>
                  <a:pt x="15" y="65"/>
                </a:cubicBezTo>
                <a:cubicBezTo>
                  <a:pt x="15" y="65"/>
                  <a:pt x="15" y="65"/>
                  <a:pt x="15" y="65"/>
                </a:cubicBezTo>
                <a:cubicBezTo>
                  <a:pt x="15" y="65"/>
                  <a:pt x="15" y="64"/>
                  <a:pt x="15" y="64"/>
                </a:cubicBezTo>
                <a:cubicBezTo>
                  <a:pt x="15" y="64"/>
                  <a:pt x="15" y="64"/>
                  <a:pt x="15" y="64"/>
                </a:cubicBezTo>
                <a:cubicBezTo>
                  <a:pt x="16" y="63"/>
                  <a:pt x="16" y="63"/>
                  <a:pt x="16" y="63"/>
                </a:cubicBezTo>
                <a:cubicBezTo>
                  <a:pt x="16" y="63"/>
                  <a:pt x="16" y="63"/>
                  <a:pt x="16" y="63"/>
                </a:cubicBezTo>
                <a:cubicBezTo>
                  <a:pt x="16" y="62"/>
                  <a:pt x="16" y="62"/>
                  <a:pt x="16" y="62"/>
                </a:cubicBezTo>
                <a:cubicBezTo>
                  <a:pt x="17" y="62"/>
                  <a:pt x="17" y="62"/>
                  <a:pt x="17" y="62"/>
                </a:cubicBezTo>
                <a:cubicBezTo>
                  <a:pt x="17" y="62"/>
                  <a:pt x="17" y="62"/>
                  <a:pt x="17" y="62"/>
                </a:cubicBezTo>
                <a:cubicBezTo>
                  <a:pt x="21" y="62"/>
                  <a:pt x="21" y="62"/>
                  <a:pt x="21" y="62"/>
                </a:cubicBezTo>
                <a:cubicBezTo>
                  <a:pt x="22" y="62"/>
                  <a:pt x="22" y="62"/>
                  <a:pt x="22" y="62"/>
                </a:cubicBezTo>
                <a:cubicBezTo>
                  <a:pt x="22" y="62"/>
                  <a:pt x="22" y="62"/>
                  <a:pt x="22" y="62"/>
                </a:cubicBezTo>
                <a:cubicBezTo>
                  <a:pt x="22" y="62"/>
                  <a:pt x="22" y="62"/>
                  <a:pt x="22" y="63"/>
                </a:cubicBezTo>
                <a:cubicBezTo>
                  <a:pt x="22" y="63"/>
                  <a:pt x="22" y="63"/>
                  <a:pt x="22" y="63"/>
                </a:cubicBezTo>
                <a:close/>
                <a:moveTo>
                  <a:pt x="29" y="64"/>
                </a:moveTo>
                <a:cubicBezTo>
                  <a:pt x="29" y="64"/>
                  <a:pt x="29" y="64"/>
                  <a:pt x="29" y="64"/>
                </a:cubicBezTo>
                <a:cubicBezTo>
                  <a:pt x="29" y="64"/>
                  <a:pt x="29" y="65"/>
                  <a:pt x="29" y="65"/>
                </a:cubicBezTo>
                <a:cubicBezTo>
                  <a:pt x="29" y="65"/>
                  <a:pt x="28" y="65"/>
                  <a:pt x="28" y="65"/>
                </a:cubicBezTo>
                <a:cubicBezTo>
                  <a:pt x="28" y="65"/>
                  <a:pt x="28" y="65"/>
                  <a:pt x="28" y="65"/>
                </a:cubicBezTo>
                <a:cubicBezTo>
                  <a:pt x="23" y="65"/>
                  <a:pt x="23" y="65"/>
                  <a:pt x="23" y="65"/>
                </a:cubicBezTo>
                <a:cubicBezTo>
                  <a:pt x="23" y="65"/>
                  <a:pt x="23" y="65"/>
                  <a:pt x="23" y="65"/>
                </a:cubicBezTo>
                <a:cubicBezTo>
                  <a:pt x="23" y="65"/>
                  <a:pt x="23" y="65"/>
                  <a:pt x="23" y="65"/>
                </a:cubicBezTo>
                <a:cubicBezTo>
                  <a:pt x="23" y="65"/>
                  <a:pt x="22" y="64"/>
                  <a:pt x="22" y="64"/>
                </a:cubicBezTo>
                <a:cubicBezTo>
                  <a:pt x="22" y="64"/>
                  <a:pt x="22" y="64"/>
                  <a:pt x="22" y="64"/>
                </a:cubicBezTo>
                <a:cubicBezTo>
                  <a:pt x="23" y="63"/>
                  <a:pt x="23" y="63"/>
                  <a:pt x="23" y="63"/>
                </a:cubicBezTo>
                <a:cubicBezTo>
                  <a:pt x="23" y="63"/>
                  <a:pt x="23" y="63"/>
                  <a:pt x="23" y="63"/>
                </a:cubicBezTo>
                <a:cubicBezTo>
                  <a:pt x="23" y="62"/>
                  <a:pt x="24" y="62"/>
                  <a:pt x="24" y="62"/>
                </a:cubicBezTo>
                <a:cubicBezTo>
                  <a:pt x="24" y="62"/>
                  <a:pt x="24" y="62"/>
                  <a:pt x="24" y="62"/>
                </a:cubicBezTo>
                <a:cubicBezTo>
                  <a:pt x="24" y="62"/>
                  <a:pt x="24" y="62"/>
                  <a:pt x="25" y="62"/>
                </a:cubicBezTo>
                <a:cubicBezTo>
                  <a:pt x="29" y="62"/>
                  <a:pt x="29" y="62"/>
                  <a:pt x="29" y="62"/>
                </a:cubicBezTo>
                <a:cubicBezTo>
                  <a:pt x="29" y="62"/>
                  <a:pt x="29" y="62"/>
                  <a:pt x="29" y="62"/>
                </a:cubicBezTo>
                <a:cubicBezTo>
                  <a:pt x="29" y="62"/>
                  <a:pt x="29" y="62"/>
                  <a:pt x="29" y="62"/>
                </a:cubicBezTo>
                <a:cubicBezTo>
                  <a:pt x="30" y="62"/>
                  <a:pt x="30" y="62"/>
                  <a:pt x="30" y="63"/>
                </a:cubicBezTo>
                <a:cubicBezTo>
                  <a:pt x="30" y="63"/>
                  <a:pt x="30" y="63"/>
                  <a:pt x="30" y="63"/>
                </a:cubicBezTo>
                <a:lnTo>
                  <a:pt x="29" y="64"/>
                </a:lnTo>
                <a:close/>
                <a:moveTo>
                  <a:pt x="29" y="62"/>
                </a:moveTo>
                <a:cubicBezTo>
                  <a:pt x="29" y="62"/>
                  <a:pt x="29" y="62"/>
                  <a:pt x="29" y="62"/>
                </a:cubicBezTo>
                <a:cubicBezTo>
                  <a:pt x="25" y="62"/>
                  <a:pt x="25" y="62"/>
                  <a:pt x="25" y="62"/>
                </a:cubicBezTo>
                <a:cubicBezTo>
                  <a:pt x="25" y="62"/>
                  <a:pt x="24" y="62"/>
                  <a:pt x="24" y="62"/>
                </a:cubicBezTo>
                <a:cubicBezTo>
                  <a:pt x="24" y="62"/>
                  <a:pt x="24" y="61"/>
                  <a:pt x="24" y="61"/>
                </a:cubicBezTo>
                <a:cubicBezTo>
                  <a:pt x="24" y="61"/>
                  <a:pt x="24" y="61"/>
                  <a:pt x="24" y="61"/>
                </a:cubicBezTo>
                <a:cubicBezTo>
                  <a:pt x="24" y="61"/>
                  <a:pt x="24" y="61"/>
                  <a:pt x="24" y="61"/>
                </a:cubicBezTo>
                <a:cubicBezTo>
                  <a:pt x="24" y="60"/>
                  <a:pt x="24" y="60"/>
                  <a:pt x="24" y="60"/>
                </a:cubicBezTo>
                <a:cubicBezTo>
                  <a:pt x="24" y="60"/>
                  <a:pt x="25" y="60"/>
                  <a:pt x="25" y="60"/>
                </a:cubicBezTo>
                <a:cubicBezTo>
                  <a:pt x="25" y="59"/>
                  <a:pt x="25" y="59"/>
                  <a:pt x="25" y="59"/>
                </a:cubicBezTo>
                <a:cubicBezTo>
                  <a:pt x="25" y="59"/>
                  <a:pt x="25" y="59"/>
                  <a:pt x="25" y="59"/>
                </a:cubicBezTo>
                <a:cubicBezTo>
                  <a:pt x="26" y="59"/>
                  <a:pt x="26" y="59"/>
                  <a:pt x="26" y="59"/>
                </a:cubicBezTo>
                <a:cubicBezTo>
                  <a:pt x="30" y="59"/>
                  <a:pt x="30" y="59"/>
                  <a:pt x="30" y="59"/>
                </a:cubicBezTo>
                <a:cubicBezTo>
                  <a:pt x="30" y="59"/>
                  <a:pt x="30" y="59"/>
                  <a:pt x="30" y="59"/>
                </a:cubicBezTo>
                <a:cubicBezTo>
                  <a:pt x="30" y="59"/>
                  <a:pt x="30" y="59"/>
                  <a:pt x="31" y="59"/>
                </a:cubicBezTo>
                <a:cubicBezTo>
                  <a:pt x="31" y="59"/>
                  <a:pt x="31" y="59"/>
                  <a:pt x="31" y="60"/>
                </a:cubicBezTo>
                <a:cubicBezTo>
                  <a:pt x="31" y="60"/>
                  <a:pt x="31" y="60"/>
                  <a:pt x="31" y="60"/>
                </a:cubicBezTo>
                <a:cubicBezTo>
                  <a:pt x="30" y="61"/>
                  <a:pt x="30" y="61"/>
                  <a:pt x="30" y="61"/>
                </a:cubicBezTo>
                <a:cubicBezTo>
                  <a:pt x="30" y="61"/>
                  <a:pt x="30" y="61"/>
                  <a:pt x="30" y="61"/>
                </a:cubicBezTo>
                <a:cubicBezTo>
                  <a:pt x="30" y="61"/>
                  <a:pt x="30" y="61"/>
                  <a:pt x="30" y="61"/>
                </a:cubicBezTo>
                <a:cubicBezTo>
                  <a:pt x="30" y="61"/>
                  <a:pt x="30" y="62"/>
                  <a:pt x="29" y="62"/>
                </a:cubicBezTo>
                <a:close/>
                <a:moveTo>
                  <a:pt x="52" y="77"/>
                </a:moveTo>
                <a:cubicBezTo>
                  <a:pt x="51" y="77"/>
                  <a:pt x="51" y="78"/>
                  <a:pt x="51" y="78"/>
                </a:cubicBezTo>
                <a:cubicBezTo>
                  <a:pt x="51" y="78"/>
                  <a:pt x="51" y="78"/>
                  <a:pt x="51" y="78"/>
                </a:cubicBezTo>
                <a:cubicBezTo>
                  <a:pt x="51" y="78"/>
                  <a:pt x="51" y="78"/>
                  <a:pt x="51" y="78"/>
                </a:cubicBezTo>
                <a:cubicBezTo>
                  <a:pt x="44" y="78"/>
                  <a:pt x="44" y="78"/>
                  <a:pt x="44" y="78"/>
                </a:cubicBezTo>
                <a:cubicBezTo>
                  <a:pt x="44" y="78"/>
                  <a:pt x="43" y="78"/>
                  <a:pt x="43" y="78"/>
                </a:cubicBezTo>
                <a:cubicBezTo>
                  <a:pt x="43" y="78"/>
                  <a:pt x="43" y="78"/>
                  <a:pt x="43" y="78"/>
                </a:cubicBezTo>
                <a:cubicBezTo>
                  <a:pt x="43" y="78"/>
                  <a:pt x="43" y="77"/>
                  <a:pt x="43" y="77"/>
                </a:cubicBezTo>
                <a:cubicBezTo>
                  <a:pt x="43" y="77"/>
                  <a:pt x="43" y="77"/>
                  <a:pt x="43" y="77"/>
                </a:cubicBezTo>
                <a:cubicBezTo>
                  <a:pt x="43" y="77"/>
                  <a:pt x="43" y="77"/>
                  <a:pt x="43" y="77"/>
                </a:cubicBezTo>
                <a:cubicBezTo>
                  <a:pt x="43" y="77"/>
                  <a:pt x="43" y="77"/>
                  <a:pt x="43" y="77"/>
                </a:cubicBezTo>
                <a:cubicBezTo>
                  <a:pt x="43" y="77"/>
                  <a:pt x="43" y="77"/>
                  <a:pt x="44" y="77"/>
                </a:cubicBezTo>
                <a:cubicBezTo>
                  <a:pt x="44" y="77"/>
                  <a:pt x="44" y="77"/>
                  <a:pt x="44" y="77"/>
                </a:cubicBezTo>
                <a:cubicBezTo>
                  <a:pt x="51" y="77"/>
                  <a:pt x="51" y="77"/>
                  <a:pt x="51" y="77"/>
                </a:cubicBezTo>
                <a:cubicBezTo>
                  <a:pt x="51" y="77"/>
                  <a:pt x="51" y="77"/>
                  <a:pt x="51" y="77"/>
                </a:cubicBezTo>
                <a:cubicBezTo>
                  <a:pt x="51" y="77"/>
                  <a:pt x="51" y="77"/>
                  <a:pt x="51" y="77"/>
                </a:cubicBezTo>
                <a:cubicBezTo>
                  <a:pt x="51" y="77"/>
                  <a:pt x="51" y="77"/>
                  <a:pt x="52" y="77"/>
                </a:cubicBezTo>
                <a:cubicBezTo>
                  <a:pt x="52" y="77"/>
                  <a:pt x="52" y="77"/>
                  <a:pt x="52" y="77"/>
                </a:cubicBezTo>
                <a:cubicBezTo>
                  <a:pt x="52" y="77"/>
                  <a:pt x="52" y="77"/>
                  <a:pt x="52" y="77"/>
                </a:cubicBezTo>
                <a:close/>
                <a:moveTo>
                  <a:pt x="61" y="77"/>
                </a:moveTo>
                <a:cubicBezTo>
                  <a:pt x="61" y="77"/>
                  <a:pt x="61" y="78"/>
                  <a:pt x="61" y="78"/>
                </a:cubicBezTo>
                <a:cubicBezTo>
                  <a:pt x="61" y="78"/>
                  <a:pt x="61" y="78"/>
                  <a:pt x="61" y="78"/>
                </a:cubicBezTo>
                <a:cubicBezTo>
                  <a:pt x="61" y="78"/>
                  <a:pt x="61" y="78"/>
                  <a:pt x="61" y="78"/>
                </a:cubicBezTo>
                <a:cubicBezTo>
                  <a:pt x="54" y="78"/>
                  <a:pt x="54" y="78"/>
                  <a:pt x="54" y="78"/>
                </a:cubicBezTo>
                <a:cubicBezTo>
                  <a:pt x="54" y="78"/>
                  <a:pt x="53" y="78"/>
                  <a:pt x="53" y="78"/>
                </a:cubicBezTo>
                <a:cubicBezTo>
                  <a:pt x="53" y="78"/>
                  <a:pt x="53" y="78"/>
                  <a:pt x="53" y="78"/>
                </a:cubicBezTo>
                <a:cubicBezTo>
                  <a:pt x="53" y="78"/>
                  <a:pt x="53" y="77"/>
                  <a:pt x="53" y="77"/>
                </a:cubicBezTo>
                <a:cubicBezTo>
                  <a:pt x="53" y="77"/>
                  <a:pt x="53" y="77"/>
                  <a:pt x="53" y="77"/>
                </a:cubicBezTo>
                <a:cubicBezTo>
                  <a:pt x="53" y="77"/>
                  <a:pt x="53" y="77"/>
                  <a:pt x="53" y="77"/>
                </a:cubicBezTo>
                <a:cubicBezTo>
                  <a:pt x="53" y="77"/>
                  <a:pt x="53" y="77"/>
                  <a:pt x="53" y="77"/>
                </a:cubicBezTo>
                <a:cubicBezTo>
                  <a:pt x="53" y="77"/>
                  <a:pt x="53" y="77"/>
                  <a:pt x="53" y="77"/>
                </a:cubicBezTo>
                <a:cubicBezTo>
                  <a:pt x="53" y="77"/>
                  <a:pt x="54" y="77"/>
                  <a:pt x="54" y="77"/>
                </a:cubicBezTo>
                <a:cubicBezTo>
                  <a:pt x="61" y="77"/>
                  <a:pt x="61" y="77"/>
                  <a:pt x="61" y="77"/>
                </a:cubicBezTo>
                <a:cubicBezTo>
                  <a:pt x="61" y="77"/>
                  <a:pt x="61" y="77"/>
                  <a:pt x="61" y="77"/>
                </a:cubicBezTo>
                <a:cubicBezTo>
                  <a:pt x="61" y="77"/>
                  <a:pt x="61" y="77"/>
                  <a:pt x="61" y="77"/>
                </a:cubicBezTo>
                <a:cubicBezTo>
                  <a:pt x="61" y="77"/>
                  <a:pt x="61" y="77"/>
                  <a:pt x="61" y="77"/>
                </a:cubicBezTo>
                <a:cubicBezTo>
                  <a:pt x="61" y="77"/>
                  <a:pt x="61" y="77"/>
                  <a:pt x="61" y="77"/>
                </a:cubicBezTo>
                <a:cubicBezTo>
                  <a:pt x="61" y="77"/>
                  <a:pt x="61" y="77"/>
                  <a:pt x="61" y="77"/>
                </a:cubicBezTo>
                <a:close/>
                <a:moveTo>
                  <a:pt x="63" y="75"/>
                </a:moveTo>
                <a:cubicBezTo>
                  <a:pt x="63" y="75"/>
                  <a:pt x="62" y="75"/>
                  <a:pt x="62" y="75"/>
                </a:cubicBezTo>
                <a:cubicBezTo>
                  <a:pt x="62" y="76"/>
                  <a:pt x="62" y="76"/>
                  <a:pt x="62" y="76"/>
                </a:cubicBezTo>
                <a:cubicBezTo>
                  <a:pt x="61" y="76"/>
                  <a:pt x="61" y="76"/>
                  <a:pt x="61" y="76"/>
                </a:cubicBezTo>
                <a:cubicBezTo>
                  <a:pt x="43" y="76"/>
                  <a:pt x="43" y="76"/>
                  <a:pt x="43" y="76"/>
                </a:cubicBezTo>
                <a:cubicBezTo>
                  <a:pt x="43" y="76"/>
                  <a:pt x="43" y="76"/>
                  <a:pt x="42" y="76"/>
                </a:cubicBezTo>
                <a:cubicBezTo>
                  <a:pt x="42" y="76"/>
                  <a:pt x="42" y="76"/>
                  <a:pt x="42" y="75"/>
                </a:cubicBezTo>
                <a:cubicBezTo>
                  <a:pt x="42" y="75"/>
                  <a:pt x="41" y="75"/>
                  <a:pt x="41" y="75"/>
                </a:cubicBezTo>
                <a:cubicBezTo>
                  <a:pt x="41" y="75"/>
                  <a:pt x="41" y="75"/>
                  <a:pt x="41" y="74"/>
                </a:cubicBezTo>
                <a:cubicBezTo>
                  <a:pt x="42" y="68"/>
                  <a:pt x="42" y="68"/>
                  <a:pt x="42" y="68"/>
                </a:cubicBezTo>
                <a:cubicBezTo>
                  <a:pt x="42" y="68"/>
                  <a:pt x="42" y="68"/>
                  <a:pt x="42" y="68"/>
                </a:cubicBezTo>
                <a:cubicBezTo>
                  <a:pt x="43" y="68"/>
                  <a:pt x="43" y="67"/>
                  <a:pt x="43" y="67"/>
                </a:cubicBezTo>
                <a:cubicBezTo>
                  <a:pt x="43" y="67"/>
                  <a:pt x="43" y="67"/>
                  <a:pt x="44" y="67"/>
                </a:cubicBezTo>
                <a:cubicBezTo>
                  <a:pt x="44" y="67"/>
                  <a:pt x="44" y="67"/>
                  <a:pt x="44" y="67"/>
                </a:cubicBezTo>
                <a:cubicBezTo>
                  <a:pt x="60" y="67"/>
                  <a:pt x="60" y="67"/>
                  <a:pt x="60" y="67"/>
                </a:cubicBezTo>
                <a:cubicBezTo>
                  <a:pt x="60" y="67"/>
                  <a:pt x="60" y="67"/>
                  <a:pt x="61" y="67"/>
                </a:cubicBezTo>
                <a:cubicBezTo>
                  <a:pt x="61" y="67"/>
                  <a:pt x="61" y="67"/>
                  <a:pt x="61" y="67"/>
                </a:cubicBezTo>
                <a:cubicBezTo>
                  <a:pt x="61" y="67"/>
                  <a:pt x="62" y="68"/>
                  <a:pt x="62" y="68"/>
                </a:cubicBezTo>
                <a:cubicBezTo>
                  <a:pt x="62" y="68"/>
                  <a:pt x="62" y="68"/>
                  <a:pt x="62" y="68"/>
                </a:cubicBezTo>
                <a:cubicBezTo>
                  <a:pt x="63" y="74"/>
                  <a:pt x="63" y="74"/>
                  <a:pt x="63" y="74"/>
                </a:cubicBezTo>
                <a:cubicBezTo>
                  <a:pt x="63" y="75"/>
                  <a:pt x="63" y="75"/>
                  <a:pt x="63" y="75"/>
                </a:cubicBezTo>
                <a:close/>
                <a:moveTo>
                  <a:pt x="74" y="64"/>
                </a:moveTo>
                <a:cubicBezTo>
                  <a:pt x="74" y="64"/>
                  <a:pt x="74" y="65"/>
                  <a:pt x="74" y="65"/>
                </a:cubicBezTo>
                <a:cubicBezTo>
                  <a:pt x="74" y="65"/>
                  <a:pt x="74" y="65"/>
                  <a:pt x="74" y="65"/>
                </a:cubicBezTo>
                <a:cubicBezTo>
                  <a:pt x="73" y="65"/>
                  <a:pt x="73" y="65"/>
                  <a:pt x="73" y="65"/>
                </a:cubicBezTo>
                <a:cubicBezTo>
                  <a:pt x="31" y="65"/>
                  <a:pt x="31" y="65"/>
                  <a:pt x="31" y="65"/>
                </a:cubicBezTo>
                <a:cubicBezTo>
                  <a:pt x="31" y="65"/>
                  <a:pt x="31" y="65"/>
                  <a:pt x="30" y="65"/>
                </a:cubicBezTo>
                <a:cubicBezTo>
                  <a:pt x="30" y="65"/>
                  <a:pt x="30" y="65"/>
                  <a:pt x="30" y="65"/>
                </a:cubicBezTo>
                <a:cubicBezTo>
                  <a:pt x="30" y="65"/>
                  <a:pt x="30" y="64"/>
                  <a:pt x="30" y="64"/>
                </a:cubicBezTo>
                <a:cubicBezTo>
                  <a:pt x="30" y="64"/>
                  <a:pt x="30" y="64"/>
                  <a:pt x="30" y="64"/>
                </a:cubicBezTo>
                <a:cubicBezTo>
                  <a:pt x="30" y="63"/>
                  <a:pt x="30" y="63"/>
                  <a:pt x="30" y="63"/>
                </a:cubicBezTo>
                <a:cubicBezTo>
                  <a:pt x="30" y="63"/>
                  <a:pt x="31" y="63"/>
                  <a:pt x="31" y="63"/>
                </a:cubicBezTo>
                <a:cubicBezTo>
                  <a:pt x="31" y="62"/>
                  <a:pt x="31" y="62"/>
                  <a:pt x="31" y="62"/>
                </a:cubicBezTo>
                <a:cubicBezTo>
                  <a:pt x="31" y="62"/>
                  <a:pt x="31" y="62"/>
                  <a:pt x="31" y="62"/>
                </a:cubicBezTo>
                <a:cubicBezTo>
                  <a:pt x="31" y="62"/>
                  <a:pt x="32" y="62"/>
                  <a:pt x="32" y="62"/>
                </a:cubicBezTo>
                <a:cubicBezTo>
                  <a:pt x="72" y="62"/>
                  <a:pt x="72" y="62"/>
                  <a:pt x="72" y="62"/>
                </a:cubicBezTo>
                <a:cubicBezTo>
                  <a:pt x="72" y="62"/>
                  <a:pt x="73" y="62"/>
                  <a:pt x="73" y="62"/>
                </a:cubicBezTo>
                <a:cubicBezTo>
                  <a:pt x="73" y="62"/>
                  <a:pt x="73" y="62"/>
                  <a:pt x="73" y="62"/>
                </a:cubicBezTo>
                <a:cubicBezTo>
                  <a:pt x="73" y="62"/>
                  <a:pt x="73" y="62"/>
                  <a:pt x="73" y="63"/>
                </a:cubicBezTo>
                <a:cubicBezTo>
                  <a:pt x="74" y="63"/>
                  <a:pt x="74" y="63"/>
                  <a:pt x="74" y="63"/>
                </a:cubicBezTo>
                <a:cubicBezTo>
                  <a:pt x="74" y="64"/>
                  <a:pt x="74" y="64"/>
                  <a:pt x="74" y="64"/>
                </a:cubicBezTo>
                <a:cubicBezTo>
                  <a:pt x="74" y="64"/>
                  <a:pt x="74" y="64"/>
                  <a:pt x="74" y="64"/>
                </a:cubicBezTo>
                <a:close/>
                <a:moveTo>
                  <a:pt x="74" y="61"/>
                </a:moveTo>
                <a:cubicBezTo>
                  <a:pt x="74" y="61"/>
                  <a:pt x="74" y="61"/>
                  <a:pt x="74" y="61"/>
                </a:cubicBezTo>
                <a:cubicBezTo>
                  <a:pt x="73" y="60"/>
                  <a:pt x="73" y="60"/>
                  <a:pt x="73" y="60"/>
                </a:cubicBezTo>
                <a:cubicBezTo>
                  <a:pt x="73" y="60"/>
                  <a:pt x="73" y="60"/>
                  <a:pt x="73" y="60"/>
                </a:cubicBezTo>
                <a:cubicBezTo>
                  <a:pt x="73" y="59"/>
                  <a:pt x="73" y="59"/>
                  <a:pt x="74" y="59"/>
                </a:cubicBezTo>
                <a:cubicBezTo>
                  <a:pt x="74" y="59"/>
                  <a:pt x="74" y="59"/>
                  <a:pt x="74" y="59"/>
                </a:cubicBezTo>
                <a:cubicBezTo>
                  <a:pt x="74" y="59"/>
                  <a:pt x="74" y="59"/>
                  <a:pt x="74" y="59"/>
                </a:cubicBezTo>
                <a:cubicBezTo>
                  <a:pt x="78" y="59"/>
                  <a:pt x="78" y="59"/>
                  <a:pt x="78" y="59"/>
                </a:cubicBezTo>
                <a:cubicBezTo>
                  <a:pt x="78" y="59"/>
                  <a:pt x="79" y="59"/>
                  <a:pt x="79" y="59"/>
                </a:cubicBezTo>
                <a:cubicBezTo>
                  <a:pt x="79" y="59"/>
                  <a:pt x="79" y="59"/>
                  <a:pt x="79" y="59"/>
                </a:cubicBezTo>
                <a:cubicBezTo>
                  <a:pt x="79" y="59"/>
                  <a:pt x="79" y="59"/>
                  <a:pt x="79" y="60"/>
                </a:cubicBezTo>
                <a:cubicBezTo>
                  <a:pt x="80" y="60"/>
                  <a:pt x="80" y="60"/>
                  <a:pt x="80" y="60"/>
                </a:cubicBezTo>
                <a:cubicBezTo>
                  <a:pt x="80" y="61"/>
                  <a:pt x="80" y="61"/>
                  <a:pt x="80" y="61"/>
                </a:cubicBezTo>
                <a:cubicBezTo>
                  <a:pt x="80" y="61"/>
                  <a:pt x="80" y="61"/>
                  <a:pt x="80" y="61"/>
                </a:cubicBezTo>
                <a:cubicBezTo>
                  <a:pt x="80" y="61"/>
                  <a:pt x="80" y="61"/>
                  <a:pt x="80" y="61"/>
                </a:cubicBezTo>
                <a:cubicBezTo>
                  <a:pt x="80" y="61"/>
                  <a:pt x="80" y="62"/>
                  <a:pt x="80" y="62"/>
                </a:cubicBezTo>
                <a:cubicBezTo>
                  <a:pt x="80" y="62"/>
                  <a:pt x="79" y="62"/>
                  <a:pt x="79" y="62"/>
                </a:cubicBezTo>
                <a:cubicBezTo>
                  <a:pt x="75" y="62"/>
                  <a:pt x="75" y="62"/>
                  <a:pt x="75" y="62"/>
                </a:cubicBezTo>
                <a:cubicBezTo>
                  <a:pt x="75" y="62"/>
                  <a:pt x="75" y="62"/>
                  <a:pt x="75" y="62"/>
                </a:cubicBezTo>
                <a:cubicBezTo>
                  <a:pt x="75" y="62"/>
                  <a:pt x="74" y="61"/>
                  <a:pt x="74" y="61"/>
                </a:cubicBezTo>
                <a:cubicBezTo>
                  <a:pt x="74" y="61"/>
                  <a:pt x="74" y="61"/>
                  <a:pt x="74" y="61"/>
                </a:cubicBezTo>
                <a:close/>
                <a:moveTo>
                  <a:pt x="81" y="65"/>
                </a:moveTo>
                <a:cubicBezTo>
                  <a:pt x="81" y="65"/>
                  <a:pt x="81" y="65"/>
                  <a:pt x="81" y="65"/>
                </a:cubicBezTo>
                <a:cubicBezTo>
                  <a:pt x="81" y="65"/>
                  <a:pt x="81" y="65"/>
                  <a:pt x="81" y="65"/>
                </a:cubicBezTo>
                <a:cubicBezTo>
                  <a:pt x="76" y="65"/>
                  <a:pt x="76" y="65"/>
                  <a:pt x="76" y="65"/>
                </a:cubicBezTo>
                <a:cubicBezTo>
                  <a:pt x="76" y="65"/>
                  <a:pt x="76" y="65"/>
                  <a:pt x="76" y="65"/>
                </a:cubicBezTo>
                <a:cubicBezTo>
                  <a:pt x="76" y="65"/>
                  <a:pt x="76" y="65"/>
                  <a:pt x="75" y="65"/>
                </a:cubicBezTo>
                <a:cubicBezTo>
                  <a:pt x="75" y="65"/>
                  <a:pt x="75" y="64"/>
                  <a:pt x="75" y="64"/>
                </a:cubicBezTo>
                <a:cubicBezTo>
                  <a:pt x="75" y="64"/>
                  <a:pt x="75" y="64"/>
                  <a:pt x="75" y="64"/>
                </a:cubicBezTo>
                <a:cubicBezTo>
                  <a:pt x="74" y="63"/>
                  <a:pt x="74" y="63"/>
                  <a:pt x="74" y="63"/>
                </a:cubicBezTo>
                <a:cubicBezTo>
                  <a:pt x="74" y="63"/>
                  <a:pt x="74" y="63"/>
                  <a:pt x="74" y="63"/>
                </a:cubicBezTo>
                <a:cubicBezTo>
                  <a:pt x="74" y="62"/>
                  <a:pt x="74" y="62"/>
                  <a:pt x="75" y="62"/>
                </a:cubicBezTo>
                <a:cubicBezTo>
                  <a:pt x="75" y="62"/>
                  <a:pt x="75" y="62"/>
                  <a:pt x="75" y="62"/>
                </a:cubicBezTo>
                <a:cubicBezTo>
                  <a:pt x="75" y="62"/>
                  <a:pt x="75" y="62"/>
                  <a:pt x="75" y="62"/>
                </a:cubicBezTo>
                <a:cubicBezTo>
                  <a:pt x="79" y="62"/>
                  <a:pt x="79" y="62"/>
                  <a:pt x="79" y="62"/>
                </a:cubicBezTo>
                <a:cubicBezTo>
                  <a:pt x="80" y="62"/>
                  <a:pt x="80" y="62"/>
                  <a:pt x="80" y="62"/>
                </a:cubicBezTo>
                <a:cubicBezTo>
                  <a:pt x="80" y="62"/>
                  <a:pt x="80" y="62"/>
                  <a:pt x="80" y="62"/>
                </a:cubicBezTo>
                <a:cubicBezTo>
                  <a:pt x="81" y="62"/>
                  <a:pt x="81" y="62"/>
                  <a:pt x="81" y="63"/>
                </a:cubicBezTo>
                <a:cubicBezTo>
                  <a:pt x="81" y="63"/>
                  <a:pt x="81" y="63"/>
                  <a:pt x="81" y="63"/>
                </a:cubicBezTo>
                <a:cubicBezTo>
                  <a:pt x="82" y="64"/>
                  <a:pt x="82" y="64"/>
                  <a:pt x="82" y="64"/>
                </a:cubicBezTo>
                <a:cubicBezTo>
                  <a:pt x="82" y="64"/>
                  <a:pt x="82" y="64"/>
                  <a:pt x="82" y="64"/>
                </a:cubicBezTo>
                <a:cubicBezTo>
                  <a:pt x="82" y="64"/>
                  <a:pt x="82" y="65"/>
                  <a:pt x="81" y="65"/>
                </a:cubicBezTo>
                <a:close/>
                <a:moveTo>
                  <a:pt x="89" y="65"/>
                </a:moveTo>
                <a:cubicBezTo>
                  <a:pt x="89" y="65"/>
                  <a:pt x="89" y="65"/>
                  <a:pt x="89" y="65"/>
                </a:cubicBezTo>
                <a:cubicBezTo>
                  <a:pt x="89" y="65"/>
                  <a:pt x="88" y="65"/>
                  <a:pt x="88" y="65"/>
                </a:cubicBezTo>
                <a:cubicBezTo>
                  <a:pt x="84" y="65"/>
                  <a:pt x="84" y="65"/>
                  <a:pt x="84" y="65"/>
                </a:cubicBezTo>
                <a:cubicBezTo>
                  <a:pt x="84" y="65"/>
                  <a:pt x="84" y="65"/>
                  <a:pt x="83" y="65"/>
                </a:cubicBezTo>
                <a:cubicBezTo>
                  <a:pt x="83" y="65"/>
                  <a:pt x="83" y="65"/>
                  <a:pt x="83" y="65"/>
                </a:cubicBezTo>
                <a:cubicBezTo>
                  <a:pt x="83" y="65"/>
                  <a:pt x="83" y="64"/>
                  <a:pt x="83" y="64"/>
                </a:cubicBezTo>
                <a:cubicBezTo>
                  <a:pt x="82" y="64"/>
                  <a:pt x="82" y="64"/>
                  <a:pt x="82" y="64"/>
                </a:cubicBezTo>
                <a:cubicBezTo>
                  <a:pt x="82" y="63"/>
                  <a:pt x="82" y="63"/>
                  <a:pt x="82" y="63"/>
                </a:cubicBezTo>
                <a:cubicBezTo>
                  <a:pt x="82" y="63"/>
                  <a:pt x="82" y="63"/>
                  <a:pt x="82" y="63"/>
                </a:cubicBezTo>
                <a:cubicBezTo>
                  <a:pt x="82" y="62"/>
                  <a:pt x="82" y="62"/>
                  <a:pt x="82" y="62"/>
                </a:cubicBezTo>
                <a:cubicBezTo>
                  <a:pt x="82" y="62"/>
                  <a:pt x="82" y="62"/>
                  <a:pt x="82" y="62"/>
                </a:cubicBezTo>
                <a:cubicBezTo>
                  <a:pt x="82" y="62"/>
                  <a:pt x="82" y="62"/>
                  <a:pt x="83" y="62"/>
                </a:cubicBezTo>
                <a:cubicBezTo>
                  <a:pt x="87" y="62"/>
                  <a:pt x="87" y="62"/>
                  <a:pt x="87" y="62"/>
                </a:cubicBezTo>
                <a:cubicBezTo>
                  <a:pt x="87" y="62"/>
                  <a:pt x="87" y="62"/>
                  <a:pt x="87" y="62"/>
                </a:cubicBezTo>
                <a:cubicBezTo>
                  <a:pt x="87" y="62"/>
                  <a:pt x="88" y="62"/>
                  <a:pt x="88" y="62"/>
                </a:cubicBezTo>
                <a:cubicBezTo>
                  <a:pt x="88" y="62"/>
                  <a:pt x="88" y="62"/>
                  <a:pt x="88" y="63"/>
                </a:cubicBezTo>
                <a:cubicBezTo>
                  <a:pt x="88" y="63"/>
                  <a:pt x="88" y="63"/>
                  <a:pt x="88" y="63"/>
                </a:cubicBezTo>
                <a:cubicBezTo>
                  <a:pt x="89" y="64"/>
                  <a:pt x="89" y="64"/>
                  <a:pt x="89" y="64"/>
                </a:cubicBezTo>
                <a:cubicBezTo>
                  <a:pt x="89" y="64"/>
                  <a:pt x="89" y="64"/>
                  <a:pt x="89" y="64"/>
                </a:cubicBezTo>
                <a:cubicBezTo>
                  <a:pt x="89" y="64"/>
                  <a:pt x="89" y="65"/>
                  <a:pt x="89" y="65"/>
                </a:cubicBezTo>
                <a:close/>
                <a:moveTo>
                  <a:pt x="80" y="46"/>
                </a:moveTo>
                <a:cubicBezTo>
                  <a:pt x="82" y="46"/>
                  <a:pt x="83" y="45"/>
                  <a:pt x="83" y="43"/>
                </a:cubicBezTo>
                <a:cubicBezTo>
                  <a:pt x="83" y="6"/>
                  <a:pt x="83" y="6"/>
                  <a:pt x="83" y="6"/>
                </a:cubicBezTo>
                <a:cubicBezTo>
                  <a:pt x="83" y="4"/>
                  <a:pt x="82" y="3"/>
                  <a:pt x="80" y="3"/>
                </a:cubicBezTo>
                <a:cubicBezTo>
                  <a:pt x="25" y="3"/>
                  <a:pt x="25" y="3"/>
                  <a:pt x="25" y="3"/>
                </a:cubicBezTo>
                <a:cubicBezTo>
                  <a:pt x="22" y="3"/>
                  <a:pt x="21" y="4"/>
                  <a:pt x="21" y="6"/>
                </a:cubicBezTo>
                <a:cubicBezTo>
                  <a:pt x="21" y="43"/>
                  <a:pt x="21" y="43"/>
                  <a:pt x="21" y="43"/>
                </a:cubicBezTo>
                <a:cubicBezTo>
                  <a:pt x="21" y="45"/>
                  <a:pt x="22" y="46"/>
                  <a:pt x="25" y="46"/>
                </a:cubicBezTo>
                <a:lnTo>
                  <a:pt x="80" y="46"/>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8" name="Freeform 365"/>
          <p:cNvSpPr>
            <a:spLocks noEditPoints="1"/>
          </p:cNvSpPr>
          <p:nvPr/>
        </p:nvSpPr>
        <p:spPr bwMode="auto">
          <a:xfrm>
            <a:off x="2906713" y="5122863"/>
            <a:ext cx="500062" cy="566737"/>
          </a:xfrm>
          <a:custGeom>
            <a:avLst/>
            <a:gdLst>
              <a:gd name="T0" fmla="*/ 2147483647 w 87"/>
              <a:gd name="T1" fmla="*/ 2147483647 h 99"/>
              <a:gd name="T2" fmla="*/ 2147483647 w 87"/>
              <a:gd name="T3" fmla="*/ 2147483647 h 99"/>
              <a:gd name="T4" fmla="*/ 2147483647 w 87"/>
              <a:gd name="T5" fmla="*/ 2147483647 h 99"/>
              <a:gd name="T6" fmla="*/ 2147483647 w 87"/>
              <a:gd name="T7" fmla="*/ 2147483647 h 99"/>
              <a:gd name="T8" fmla="*/ 2147483647 w 87"/>
              <a:gd name="T9" fmla="*/ 2147483647 h 99"/>
              <a:gd name="T10" fmla="*/ 2147483647 w 87"/>
              <a:gd name="T11" fmla="*/ 2147483647 h 99"/>
              <a:gd name="T12" fmla="*/ 2147483647 w 87"/>
              <a:gd name="T13" fmla="*/ 0 h 99"/>
              <a:gd name="T14" fmla="*/ 2147483647 w 87"/>
              <a:gd name="T15" fmla="*/ 0 h 99"/>
              <a:gd name="T16" fmla="*/ 2147483647 w 87"/>
              <a:gd name="T17" fmla="*/ 2147483647 h 99"/>
              <a:gd name="T18" fmla="*/ 2147483647 w 87"/>
              <a:gd name="T19" fmla="*/ 2147483647 h 99"/>
              <a:gd name="T20" fmla="*/ 2147483647 w 87"/>
              <a:gd name="T21" fmla="*/ 2147483647 h 99"/>
              <a:gd name="T22" fmla="*/ 2147483647 w 87"/>
              <a:gd name="T23" fmla="*/ 2147483647 h 99"/>
              <a:gd name="T24" fmla="*/ 2147483647 w 87"/>
              <a:gd name="T25" fmla="*/ 2147483647 h 99"/>
              <a:gd name="T26" fmla="*/ 2147483647 w 87"/>
              <a:gd name="T27" fmla="*/ 2147483647 h 99"/>
              <a:gd name="T28" fmla="*/ 2147483647 w 87"/>
              <a:gd name="T29" fmla="*/ 2147483647 h 99"/>
              <a:gd name="T30" fmla="*/ 2147483647 w 87"/>
              <a:gd name="T31" fmla="*/ 2147483647 h 99"/>
              <a:gd name="T32" fmla="*/ 2147483647 w 87"/>
              <a:gd name="T33" fmla="*/ 2147483647 h 99"/>
              <a:gd name="T34" fmla="*/ 2147483647 w 87"/>
              <a:gd name="T35" fmla="*/ 2147483647 h 99"/>
              <a:gd name="T36" fmla="*/ 2147483647 w 87"/>
              <a:gd name="T37" fmla="*/ 2147483647 h 99"/>
              <a:gd name="T38" fmla="*/ 2147483647 w 87"/>
              <a:gd name="T39" fmla="*/ 2147483647 h 99"/>
              <a:gd name="T40" fmla="*/ 2147483647 w 87"/>
              <a:gd name="T41" fmla="*/ 2147483647 h 99"/>
              <a:gd name="T42" fmla="*/ 2147483647 w 87"/>
              <a:gd name="T43" fmla="*/ 2147483647 h 99"/>
              <a:gd name="T44" fmla="*/ 2147483647 w 87"/>
              <a:gd name="T45" fmla="*/ 2147483647 h 99"/>
              <a:gd name="T46" fmla="*/ 2147483647 w 87"/>
              <a:gd name="T47" fmla="*/ 2147483647 h 99"/>
              <a:gd name="T48" fmla="*/ 2147483647 w 87"/>
              <a:gd name="T49" fmla="*/ 2147483647 h 99"/>
              <a:gd name="T50" fmla="*/ 2147483647 w 87"/>
              <a:gd name="T51" fmla="*/ 2147483647 h 99"/>
              <a:gd name="T52" fmla="*/ 2147483647 w 87"/>
              <a:gd name="T53" fmla="*/ 2147483647 h 99"/>
              <a:gd name="T54" fmla="*/ 2147483647 w 87"/>
              <a:gd name="T55" fmla="*/ 2147483647 h 99"/>
              <a:gd name="T56" fmla="*/ 2147483647 w 87"/>
              <a:gd name="T57" fmla="*/ 2147483647 h 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7" h="99">
                <a:moveTo>
                  <a:pt x="68" y="74"/>
                </a:moveTo>
                <a:cubicBezTo>
                  <a:pt x="86" y="84"/>
                  <a:pt x="86" y="84"/>
                  <a:pt x="86" y="84"/>
                </a:cubicBezTo>
                <a:cubicBezTo>
                  <a:pt x="86" y="83"/>
                  <a:pt x="87" y="83"/>
                  <a:pt x="86" y="82"/>
                </a:cubicBezTo>
                <a:cubicBezTo>
                  <a:pt x="85" y="81"/>
                  <a:pt x="72" y="74"/>
                  <a:pt x="70" y="74"/>
                </a:cubicBezTo>
                <a:cubicBezTo>
                  <a:pt x="69" y="74"/>
                  <a:pt x="69" y="74"/>
                  <a:pt x="68" y="74"/>
                </a:cubicBezTo>
                <a:close/>
                <a:moveTo>
                  <a:pt x="27" y="18"/>
                </a:moveTo>
                <a:cubicBezTo>
                  <a:pt x="28" y="16"/>
                  <a:pt x="24" y="2"/>
                  <a:pt x="22" y="0"/>
                </a:cubicBezTo>
                <a:cubicBezTo>
                  <a:pt x="22" y="0"/>
                  <a:pt x="21" y="0"/>
                  <a:pt x="20" y="0"/>
                </a:cubicBezTo>
                <a:cubicBezTo>
                  <a:pt x="25" y="20"/>
                  <a:pt x="25" y="20"/>
                  <a:pt x="25" y="20"/>
                </a:cubicBezTo>
                <a:cubicBezTo>
                  <a:pt x="26" y="20"/>
                  <a:pt x="27" y="19"/>
                  <a:pt x="27" y="18"/>
                </a:cubicBezTo>
                <a:close/>
                <a:moveTo>
                  <a:pt x="60" y="82"/>
                </a:moveTo>
                <a:cubicBezTo>
                  <a:pt x="57" y="80"/>
                  <a:pt x="55" y="77"/>
                  <a:pt x="52" y="75"/>
                </a:cubicBezTo>
                <a:cubicBezTo>
                  <a:pt x="48" y="71"/>
                  <a:pt x="44" y="66"/>
                  <a:pt x="39" y="62"/>
                </a:cubicBezTo>
                <a:cubicBezTo>
                  <a:pt x="34" y="57"/>
                  <a:pt x="31" y="51"/>
                  <a:pt x="27" y="45"/>
                </a:cubicBezTo>
                <a:cubicBezTo>
                  <a:pt x="24" y="40"/>
                  <a:pt x="21" y="35"/>
                  <a:pt x="18" y="30"/>
                </a:cubicBezTo>
                <a:cubicBezTo>
                  <a:pt x="18" y="28"/>
                  <a:pt x="17" y="27"/>
                  <a:pt x="16" y="26"/>
                </a:cubicBezTo>
                <a:cubicBezTo>
                  <a:pt x="17" y="26"/>
                  <a:pt x="19" y="25"/>
                  <a:pt x="21" y="24"/>
                </a:cubicBezTo>
                <a:cubicBezTo>
                  <a:pt x="15" y="2"/>
                  <a:pt x="15" y="2"/>
                  <a:pt x="15" y="2"/>
                </a:cubicBezTo>
                <a:cubicBezTo>
                  <a:pt x="10" y="5"/>
                  <a:pt x="4" y="8"/>
                  <a:pt x="3" y="11"/>
                </a:cubicBezTo>
                <a:cubicBezTo>
                  <a:pt x="2" y="16"/>
                  <a:pt x="0" y="27"/>
                  <a:pt x="4" y="35"/>
                </a:cubicBezTo>
                <a:cubicBezTo>
                  <a:pt x="7" y="39"/>
                  <a:pt x="9" y="43"/>
                  <a:pt x="11" y="47"/>
                </a:cubicBezTo>
                <a:cubicBezTo>
                  <a:pt x="14" y="52"/>
                  <a:pt x="17" y="57"/>
                  <a:pt x="19" y="61"/>
                </a:cubicBezTo>
                <a:cubicBezTo>
                  <a:pt x="22" y="66"/>
                  <a:pt x="26" y="70"/>
                  <a:pt x="30" y="74"/>
                </a:cubicBezTo>
                <a:cubicBezTo>
                  <a:pt x="34" y="78"/>
                  <a:pt x="38" y="82"/>
                  <a:pt x="42" y="86"/>
                </a:cubicBezTo>
                <a:cubicBezTo>
                  <a:pt x="44" y="88"/>
                  <a:pt x="46" y="90"/>
                  <a:pt x="48" y="91"/>
                </a:cubicBezTo>
                <a:cubicBezTo>
                  <a:pt x="55" y="98"/>
                  <a:pt x="66" y="99"/>
                  <a:pt x="71" y="99"/>
                </a:cubicBezTo>
                <a:cubicBezTo>
                  <a:pt x="74" y="98"/>
                  <a:pt x="79" y="93"/>
                  <a:pt x="83" y="89"/>
                </a:cubicBezTo>
                <a:cubicBezTo>
                  <a:pt x="64" y="78"/>
                  <a:pt x="64" y="78"/>
                  <a:pt x="64" y="78"/>
                </a:cubicBezTo>
                <a:cubicBezTo>
                  <a:pt x="62" y="80"/>
                  <a:pt x="60" y="82"/>
                  <a:pt x="60" y="82"/>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39" name="Freeform 366"/>
          <p:cNvSpPr>
            <a:spLocks noEditPoints="1"/>
          </p:cNvSpPr>
          <p:nvPr/>
        </p:nvSpPr>
        <p:spPr bwMode="auto">
          <a:xfrm>
            <a:off x="4570413" y="5280025"/>
            <a:ext cx="619125" cy="252413"/>
          </a:xfrm>
          <a:custGeom>
            <a:avLst/>
            <a:gdLst>
              <a:gd name="T0" fmla="*/ 2147483647 w 108"/>
              <a:gd name="T1" fmla="*/ 2147483647 h 44"/>
              <a:gd name="T2" fmla="*/ 2147483647 w 108"/>
              <a:gd name="T3" fmla="*/ 2147483647 h 44"/>
              <a:gd name="T4" fmla="*/ 2147483647 w 108"/>
              <a:gd name="T5" fmla="*/ 2147483647 h 44"/>
              <a:gd name="T6" fmla="*/ 2147483647 w 108"/>
              <a:gd name="T7" fmla="*/ 2147483647 h 44"/>
              <a:gd name="T8" fmla="*/ 2147483647 w 108"/>
              <a:gd name="T9" fmla="*/ 2147483647 h 44"/>
              <a:gd name="T10" fmla="*/ 2147483647 w 108"/>
              <a:gd name="T11" fmla="*/ 2147483647 h 44"/>
              <a:gd name="T12" fmla="*/ 2147483647 w 108"/>
              <a:gd name="T13" fmla="*/ 2147483647 h 44"/>
              <a:gd name="T14" fmla="*/ 2147483647 w 108"/>
              <a:gd name="T15" fmla="*/ 2147483647 h 44"/>
              <a:gd name="T16" fmla="*/ 2147483647 w 108"/>
              <a:gd name="T17" fmla="*/ 2147483647 h 44"/>
              <a:gd name="T18" fmla="*/ 2147483647 w 108"/>
              <a:gd name="T19" fmla="*/ 0 h 44"/>
              <a:gd name="T20" fmla="*/ 2147483647 w 108"/>
              <a:gd name="T21" fmla="*/ 2147483647 h 44"/>
              <a:gd name="T22" fmla="*/ 2147483647 w 108"/>
              <a:gd name="T23" fmla="*/ 2147483647 h 44"/>
              <a:gd name="T24" fmla="*/ 2147483647 w 108"/>
              <a:gd name="T25" fmla="*/ 2147483647 h 44"/>
              <a:gd name="T26" fmla="*/ 0 w 108"/>
              <a:gd name="T27" fmla="*/ 2147483647 h 44"/>
              <a:gd name="T28" fmla="*/ 2147483647 w 108"/>
              <a:gd name="T29" fmla="*/ 2147483647 h 44"/>
              <a:gd name="T30" fmla="*/ 2147483647 w 108"/>
              <a:gd name="T31" fmla="*/ 2147483647 h 44"/>
              <a:gd name="T32" fmla="*/ 2147483647 w 108"/>
              <a:gd name="T33" fmla="*/ 2147483647 h 44"/>
              <a:gd name="T34" fmla="*/ 2147483647 w 108"/>
              <a:gd name="T35" fmla="*/ 2147483647 h 44"/>
              <a:gd name="T36" fmla="*/ 2147483647 w 108"/>
              <a:gd name="T37" fmla="*/ 2147483647 h 44"/>
              <a:gd name="T38" fmla="*/ 2147483647 w 108"/>
              <a:gd name="T39" fmla="*/ 2147483647 h 44"/>
              <a:gd name="T40" fmla="*/ 2147483647 w 108"/>
              <a:gd name="T41" fmla="*/ 2147483647 h 44"/>
              <a:gd name="T42" fmla="*/ 2147483647 w 108"/>
              <a:gd name="T43" fmla="*/ 2147483647 h 44"/>
              <a:gd name="T44" fmla="*/ 2147483647 w 108"/>
              <a:gd name="T45" fmla="*/ 2147483647 h 44"/>
              <a:gd name="T46" fmla="*/ 2147483647 w 108"/>
              <a:gd name="T47" fmla="*/ 2147483647 h 44"/>
              <a:gd name="T48" fmla="*/ 2147483647 w 108"/>
              <a:gd name="T49" fmla="*/ 2147483647 h 44"/>
              <a:gd name="T50" fmla="*/ 2147483647 w 108"/>
              <a:gd name="T51" fmla="*/ 2147483647 h 44"/>
              <a:gd name="T52" fmla="*/ 2147483647 w 108"/>
              <a:gd name="T53" fmla="*/ 2147483647 h 44"/>
              <a:gd name="T54" fmla="*/ 2147483647 w 108"/>
              <a:gd name="T55" fmla="*/ 2147483647 h 44"/>
              <a:gd name="T56" fmla="*/ 2147483647 w 108"/>
              <a:gd name="T57" fmla="*/ 2147483647 h 44"/>
              <a:gd name="T58" fmla="*/ 2147483647 w 108"/>
              <a:gd name="T59" fmla="*/ 2147483647 h 44"/>
              <a:gd name="T60" fmla="*/ 2147483647 w 108"/>
              <a:gd name="T61" fmla="*/ 2147483647 h 44"/>
              <a:gd name="T62" fmla="*/ 2147483647 w 108"/>
              <a:gd name="T63" fmla="*/ 2147483647 h 44"/>
              <a:gd name="T64" fmla="*/ 2147483647 w 108"/>
              <a:gd name="T65" fmla="*/ 2147483647 h 44"/>
              <a:gd name="T66" fmla="*/ 2147483647 w 108"/>
              <a:gd name="T67" fmla="*/ 2147483647 h 44"/>
              <a:gd name="T68" fmla="*/ 2147483647 w 108"/>
              <a:gd name="T69" fmla="*/ 2147483647 h 44"/>
              <a:gd name="T70" fmla="*/ 2147483647 w 108"/>
              <a:gd name="T71" fmla="*/ 2147483647 h 44"/>
              <a:gd name="T72" fmla="*/ 2147483647 w 108"/>
              <a:gd name="T73" fmla="*/ 2147483647 h 44"/>
              <a:gd name="T74" fmla="*/ 2147483647 w 108"/>
              <a:gd name="T75" fmla="*/ 2147483647 h 44"/>
              <a:gd name="T76" fmla="*/ 2147483647 w 108"/>
              <a:gd name="T77" fmla="*/ 2147483647 h 44"/>
              <a:gd name="T78" fmla="*/ 2147483647 w 108"/>
              <a:gd name="T79" fmla="*/ 2147483647 h 44"/>
              <a:gd name="T80" fmla="*/ 2147483647 w 108"/>
              <a:gd name="T81" fmla="*/ 2147483647 h 44"/>
              <a:gd name="T82" fmla="*/ 2147483647 w 108"/>
              <a:gd name="T83" fmla="*/ 2147483647 h 44"/>
              <a:gd name="T84" fmla="*/ 2147483647 w 108"/>
              <a:gd name="T85" fmla="*/ 2147483647 h 44"/>
              <a:gd name="T86" fmla="*/ 2147483647 w 108"/>
              <a:gd name="T87" fmla="*/ 2147483647 h 44"/>
              <a:gd name="T88" fmla="*/ 2147483647 w 108"/>
              <a:gd name="T89" fmla="*/ 2147483647 h 44"/>
              <a:gd name="T90" fmla="*/ 2147483647 w 108"/>
              <a:gd name="T91" fmla="*/ 2147483647 h 44"/>
              <a:gd name="T92" fmla="*/ 2147483647 w 108"/>
              <a:gd name="T93" fmla="*/ 2147483647 h 44"/>
              <a:gd name="T94" fmla="*/ 2147483647 w 108"/>
              <a:gd name="T95" fmla="*/ 2147483647 h 44"/>
              <a:gd name="T96" fmla="*/ 2147483647 w 108"/>
              <a:gd name="T97" fmla="*/ 2147483647 h 44"/>
              <a:gd name="T98" fmla="*/ 2147483647 w 108"/>
              <a:gd name="T99" fmla="*/ 2147483647 h 44"/>
              <a:gd name="T100" fmla="*/ 2147483647 w 108"/>
              <a:gd name="T101" fmla="*/ 2147483647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8" h="44">
                <a:moveTo>
                  <a:pt x="105" y="6"/>
                </a:moveTo>
                <a:cubicBezTo>
                  <a:pt x="103" y="4"/>
                  <a:pt x="100" y="2"/>
                  <a:pt x="97" y="2"/>
                </a:cubicBezTo>
                <a:cubicBezTo>
                  <a:pt x="94" y="2"/>
                  <a:pt x="91" y="3"/>
                  <a:pt x="89" y="5"/>
                </a:cubicBezTo>
                <a:cubicBezTo>
                  <a:pt x="88" y="5"/>
                  <a:pt x="88" y="5"/>
                  <a:pt x="88" y="5"/>
                </a:cubicBezTo>
                <a:cubicBezTo>
                  <a:pt x="69" y="22"/>
                  <a:pt x="69" y="22"/>
                  <a:pt x="69" y="22"/>
                </a:cubicBezTo>
                <a:cubicBezTo>
                  <a:pt x="67" y="16"/>
                  <a:pt x="61" y="11"/>
                  <a:pt x="54" y="11"/>
                </a:cubicBezTo>
                <a:cubicBezTo>
                  <a:pt x="50" y="11"/>
                  <a:pt x="46" y="13"/>
                  <a:pt x="43" y="16"/>
                </a:cubicBezTo>
                <a:cubicBezTo>
                  <a:pt x="43" y="14"/>
                  <a:pt x="44" y="13"/>
                  <a:pt x="44" y="12"/>
                </a:cubicBezTo>
                <a:cubicBezTo>
                  <a:pt x="44" y="9"/>
                  <a:pt x="43" y="6"/>
                  <a:pt x="41" y="4"/>
                </a:cubicBezTo>
                <a:cubicBezTo>
                  <a:pt x="39" y="1"/>
                  <a:pt x="36" y="0"/>
                  <a:pt x="33" y="0"/>
                </a:cubicBezTo>
                <a:cubicBezTo>
                  <a:pt x="30" y="0"/>
                  <a:pt x="27" y="1"/>
                  <a:pt x="24" y="3"/>
                </a:cubicBezTo>
                <a:cubicBezTo>
                  <a:pt x="24" y="3"/>
                  <a:pt x="24" y="3"/>
                  <a:pt x="24" y="3"/>
                </a:cubicBezTo>
                <a:cubicBezTo>
                  <a:pt x="14" y="11"/>
                  <a:pt x="14" y="11"/>
                  <a:pt x="14" y="11"/>
                </a:cubicBezTo>
                <a:cubicBezTo>
                  <a:pt x="6" y="12"/>
                  <a:pt x="0" y="19"/>
                  <a:pt x="0" y="27"/>
                </a:cubicBezTo>
                <a:cubicBezTo>
                  <a:pt x="0" y="36"/>
                  <a:pt x="7" y="44"/>
                  <a:pt x="16" y="44"/>
                </a:cubicBezTo>
                <a:cubicBezTo>
                  <a:pt x="24" y="44"/>
                  <a:pt x="30" y="38"/>
                  <a:pt x="32" y="31"/>
                </a:cubicBezTo>
                <a:cubicBezTo>
                  <a:pt x="38" y="31"/>
                  <a:pt x="38" y="31"/>
                  <a:pt x="38" y="31"/>
                </a:cubicBezTo>
                <a:cubicBezTo>
                  <a:pt x="40" y="38"/>
                  <a:pt x="46" y="44"/>
                  <a:pt x="54" y="44"/>
                </a:cubicBezTo>
                <a:cubicBezTo>
                  <a:pt x="62" y="44"/>
                  <a:pt x="68" y="38"/>
                  <a:pt x="70" y="31"/>
                </a:cubicBezTo>
                <a:cubicBezTo>
                  <a:pt x="70" y="31"/>
                  <a:pt x="70" y="31"/>
                  <a:pt x="70" y="31"/>
                </a:cubicBezTo>
                <a:cubicBezTo>
                  <a:pt x="92" y="11"/>
                  <a:pt x="92" y="11"/>
                  <a:pt x="92" y="11"/>
                </a:cubicBezTo>
                <a:cubicBezTo>
                  <a:pt x="94" y="9"/>
                  <a:pt x="96" y="9"/>
                  <a:pt x="97" y="9"/>
                </a:cubicBezTo>
                <a:cubicBezTo>
                  <a:pt x="98" y="9"/>
                  <a:pt x="99" y="9"/>
                  <a:pt x="100" y="10"/>
                </a:cubicBezTo>
                <a:cubicBezTo>
                  <a:pt x="101" y="11"/>
                  <a:pt x="101" y="13"/>
                  <a:pt x="101" y="15"/>
                </a:cubicBezTo>
                <a:cubicBezTo>
                  <a:pt x="101" y="17"/>
                  <a:pt x="100" y="19"/>
                  <a:pt x="99" y="21"/>
                </a:cubicBezTo>
                <a:cubicBezTo>
                  <a:pt x="98" y="23"/>
                  <a:pt x="98" y="25"/>
                  <a:pt x="100" y="26"/>
                </a:cubicBezTo>
                <a:cubicBezTo>
                  <a:pt x="101" y="27"/>
                  <a:pt x="103" y="26"/>
                  <a:pt x="105" y="25"/>
                </a:cubicBezTo>
                <a:cubicBezTo>
                  <a:pt x="107" y="22"/>
                  <a:pt x="108" y="18"/>
                  <a:pt x="108" y="15"/>
                </a:cubicBezTo>
                <a:cubicBezTo>
                  <a:pt x="108" y="12"/>
                  <a:pt x="107" y="9"/>
                  <a:pt x="105" y="6"/>
                </a:cubicBezTo>
                <a:close/>
                <a:moveTo>
                  <a:pt x="16" y="37"/>
                </a:moveTo>
                <a:cubicBezTo>
                  <a:pt x="11" y="37"/>
                  <a:pt x="6" y="33"/>
                  <a:pt x="6" y="27"/>
                </a:cubicBezTo>
                <a:cubicBezTo>
                  <a:pt x="6" y="22"/>
                  <a:pt x="11" y="18"/>
                  <a:pt x="16" y="18"/>
                </a:cubicBezTo>
                <a:cubicBezTo>
                  <a:pt x="21" y="18"/>
                  <a:pt x="26" y="22"/>
                  <a:pt x="26" y="27"/>
                </a:cubicBezTo>
                <a:cubicBezTo>
                  <a:pt x="26" y="33"/>
                  <a:pt x="21" y="37"/>
                  <a:pt x="16" y="37"/>
                </a:cubicBezTo>
                <a:close/>
                <a:moveTo>
                  <a:pt x="38" y="24"/>
                </a:moveTo>
                <a:cubicBezTo>
                  <a:pt x="32" y="24"/>
                  <a:pt x="32" y="24"/>
                  <a:pt x="32" y="24"/>
                </a:cubicBezTo>
                <a:cubicBezTo>
                  <a:pt x="31" y="19"/>
                  <a:pt x="27" y="15"/>
                  <a:pt x="23" y="13"/>
                </a:cubicBezTo>
                <a:cubicBezTo>
                  <a:pt x="23" y="13"/>
                  <a:pt x="23" y="13"/>
                  <a:pt x="23" y="13"/>
                </a:cubicBezTo>
                <a:cubicBezTo>
                  <a:pt x="28" y="8"/>
                  <a:pt x="28" y="8"/>
                  <a:pt x="28" y="8"/>
                </a:cubicBezTo>
                <a:cubicBezTo>
                  <a:pt x="30" y="7"/>
                  <a:pt x="32" y="6"/>
                  <a:pt x="33" y="6"/>
                </a:cubicBezTo>
                <a:cubicBezTo>
                  <a:pt x="34" y="6"/>
                  <a:pt x="35" y="7"/>
                  <a:pt x="36" y="8"/>
                </a:cubicBezTo>
                <a:cubicBezTo>
                  <a:pt x="36" y="9"/>
                  <a:pt x="37" y="10"/>
                  <a:pt x="37" y="12"/>
                </a:cubicBezTo>
                <a:cubicBezTo>
                  <a:pt x="37" y="14"/>
                  <a:pt x="36" y="16"/>
                  <a:pt x="35" y="19"/>
                </a:cubicBezTo>
                <a:cubicBezTo>
                  <a:pt x="34" y="20"/>
                  <a:pt x="34" y="22"/>
                  <a:pt x="36" y="23"/>
                </a:cubicBezTo>
                <a:cubicBezTo>
                  <a:pt x="36" y="24"/>
                  <a:pt x="37" y="24"/>
                  <a:pt x="38" y="24"/>
                </a:cubicBezTo>
                <a:cubicBezTo>
                  <a:pt x="38" y="24"/>
                  <a:pt x="38" y="24"/>
                  <a:pt x="38" y="24"/>
                </a:cubicBezTo>
                <a:close/>
                <a:moveTo>
                  <a:pt x="54" y="37"/>
                </a:moveTo>
                <a:cubicBezTo>
                  <a:pt x="49" y="37"/>
                  <a:pt x="44" y="33"/>
                  <a:pt x="44" y="27"/>
                </a:cubicBezTo>
                <a:cubicBezTo>
                  <a:pt x="44" y="22"/>
                  <a:pt x="49" y="18"/>
                  <a:pt x="54" y="18"/>
                </a:cubicBezTo>
                <a:cubicBezTo>
                  <a:pt x="59" y="18"/>
                  <a:pt x="64" y="22"/>
                  <a:pt x="64" y="27"/>
                </a:cubicBezTo>
                <a:cubicBezTo>
                  <a:pt x="64" y="33"/>
                  <a:pt x="59" y="37"/>
                  <a:pt x="54" y="37"/>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0" name="Freeform 367"/>
          <p:cNvSpPr>
            <a:spLocks noEditPoints="1"/>
          </p:cNvSpPr>
          <p:nvPr/>
        </p:nvSpPr>
        <p:spPr bwMode="auto">
          <a:xfrm>
            <a:off x="7667625" y="5181600"/>
            <a:ext cx="447675" cy="447675"/>
          </a:xfrm>
          <a:custGeom>
            <a:avLst/>
            <a:gdLst>
              <a:gd name="T0" fmla="*/ 2147483647 w 78"/>
              <a:gd name="T1" fmla="*/ 2147483647 h 78"/>
              <a:gd name="T2" fmla="*/ 2147483647 w 78"/>
              <a:gd name="T3" fmla="*/ 2147483647 h 78"/>
              <a:gd name="T4" fmla="*/ 2147483647 w 78"/>
              <a:gd name="T5" fmla="*/ 2147483647 h 78"/>
              <a:gd name="T6" fmla="*/ 2147483647 w 78"/>
              <a:gd name="T7" fmla="*/ 2147483647 h 78"/>
              <a:gd name="T8" fmla="*/ 2147483647 w 78"/>
              <a:gd name="T9" fmla="*/ 2147483647 h 78"/>
              <a:gd name="T10" fmla="*/ 2147483647 w 78"/>
              <a:gd name="T11" fmla="*/ 2147483647 h 78"/>
              <a:gd name="T12" fmla="*/ 2147483647 w 78"/>
              <a:gd name="T13" fmla="*/ 2147483647 h 78"/>
              <a:gd name="T14" fmla="*/ 2147483647 w 78"/>
              <a:gd name="T15" fmla="*/ 2147483647 h 78"/>
              <a:gd name="T16" fmla="*/ 2147483647 w 78"/>
              <a:gd name="T17" fmla="*/ 2147483647 h 78"/>
              <a:gd name="T18" fmla="*/ 2147483647 w 78"/>
              <a:gd name="T19" fmla="*/ 2147483647 h 78"/>
              <a:gd name="T20" fmla="*/ 2147483647 w 78"/>
              <a:gd name="T21" fmla="*/ 0 h 78"/>
              <a:gd name="T22" fmla="*/ 2147483647 w 78"/>
              <a:gd name="T23" fmla="*/ 2147483647 h 78"/>
              <a:gd name="T24" fmla="*/ 2147483647 w 78"/>
              <a:gd name="T25" fmla="*/ 2147483647 h 78"/>
              <a:gd name="T26" fmla="*/ 2147483647 w 78"/>
              <a:gd name="T27" fmla="*/ 2147483647 h 78"/>
              <a:gd name="T28" fmla="*/ 2147483647 w 78"/>
              <a:gd name="T29" fmla="*/ 2147483647 h 78"/>
              <a:gd name="T30" fmla="*/ 2147483647 w 78"/>
              <a:gd name="T31" fmla="*/ 2147483647 h 78"/>
              <a:gd name="T32" fmla="*/ 2147483647 w 78"/>
              <a:gd name="T33" fmla="*/ 2147483647 h 78"/>
              <a:gd name="T34" fmla="*/ 2147483647 w 78"/>
              <a:gd name="T35" fmla="*/ 2147483647 h 78"/>
              <a:gd name="T36" fmla="*/ 2147483647 w 78"/>
              <a:gd name="T37" fmla="*/ 2147483647 h 78"/>
              <a:gd name="T38" fmla="*/ 2147483647 w 78"/>
              <a:gd name="T39" fmla="*/ 2147483647 h 78"/>
              <a:gd name="T40" fmla="*/ 2147483647 w 78"/>
              <a:gd name="T41" fmla="*/ 0 h 78"/>
              <a:gd name="T42" fmla="*/ 2147483647 w 78"/>
              <a:gd name="T43" fmla="*/ 2147483647 h 78"/>
              <a:gd name="T44" fmla="*/ 2147483647 w 78"/>
              <a:gd name="T45" fmla="*/ 2147483647 h 78"/>
              <a:gd name="T46" fmla="*/ 2147483647 w 78"/>
              <a:gd name="T47" fmla="*/ 2147483647 h 78"/>
              <a:gd name="T48" fmla="*/ 2147483647 w 78"/>
              <a:gd name="T49" fmla="*/ 2147483647 h 78"/>
              <a:gd name="T50" fmla="*/ 2147483647 w 78"/>
              <a:gd name="T51" fmla="*/ 2147483647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78">
                <a:moveTo>
                  <a:pt x="48" y="17"/>
                </a:moveTo>
                <a:cubicBezTo>
                  <a:pt x="48" y="19"/>
                  <a:pt x="48" y="19"/>
                  <a:pt x="48" y="19"/>
                </a:cubicBezTo>
                <a:cubicBezTo>
                  <a:pt x="54" y="19"/>
                  <a:pt x="59" y="24"/>
                  <a:pt x="59" y="30"/>
                </a:cubicBezTo>
                <a:cubicBezTo>
                  <a:pt x="61" y="30"/>
                  <a:pt x="61" y="30"/>
                  <a:pt x="61" y="30"/>
                </a:cubicBezTo>
                <a:cubicBezTo>
                  <a:pt x="61" y="23"/>
                  <a:pt x="55" y="17"/>
                  <a:pt x="48" y="17"/>
                </a:cubicBezTo>
                <a:close/>
                <a:moveTo>
                  <a:pt x="49" y="12"/>
                </a:moveTo>
                <a:cubicBezTo>
                  <a:pt x="49" y="14"/>
                  <a:pt x="49" y="14"/>
                  <a:pt x="49" y="14"/>
                </a:cubicBezTo>
                <a:cubicBezTo>
                  <a:pt x="57" y="14"/>
                  <a:pt x="64" y="21"/>
                  <a:pt x="64" y="29"/>
                </a:cubicBezTo>
                <a:cubicBezTo>
                  <a:pt x="66" y="29"/>
                  <a:pt x="66" y="29"/>
                  <a:pt x="66" y="29"/>
                </a:cubicBezTo>
                <a:cubicBezTo>
                  <a:pt x="66" y="20"/>
                  <a:pt x="58" y="12"/>
                  <a:pt x="49" y="12"/>
                </a:cubicBezTo>
                <a:close/>
                <a:moveTo>
                  <a:pt x="47" y="0"/>
                </a:moveTo>
                <a:cubicBezTo>
                  <a:pt x="30" y="0"/>
                  <a:pt x="16" y="13"/>
                  <a:pt x="16" y="31"/>
                </a:cubicBezTo>
                <a:cubicBezTo>
                  <a:pt x="16" y="38"/>
                  <a:pt x="18" y="44"/>
                  <a:pt x="22" y="49"/>
                </a:cubicBezTo>
                <a:cubicBezTo>
                  <a:pt x="2" y="69"/>
                  <a:pt x="2" y="69"/>
                  <a:pt x="2" y="69"/>
                </a:cubicBezTo>
                <a:cubicBezTo>
                  <a:pt x="0" y="71"/>
                  <a:pt x="0" y="74"/>
                  <a:pt x="2" y="76"/>
                </a:cubicBezTo>
                <a:cubicBezTo>
                  <a:pt x="3" y="77"/>
                  <a:pt x="4" y="78"/>
                  <a:pt x="5" y="78"/>
                </a:cubicBezTo>
                <a:cubicBezTo>
                  <a:pt x="7" y="78"/>
                  <a:pt x="8" y="77"/>
                  <a:pt x="9" y="76"/>
                </a:cubicBezTo>
                <a:cubicBezTo>
                  <a:pt x="29" y="56"/>
                  <a:pt x="29" y="56"/>
                  <a:pt x="29" y="56"/>
                </a:cubicBezTo>
                <a:cubicBezTo>
                  <a:pt x="34" y="60"/>
                  <a:pt x="40" y="62"/>
                  <a:pt x="47" y="62"/>
                </a:cubicBezTo>
                <a:cubicBezTo>
                  <a:pt x="64" y="62"/>
                  <a:pt x="78" y="48"/>
                  <a:pt x="78" y="31"/>
                </a:cubicBezTo>
                <a:cubicBezTo>
                  <a:pt x="78" y="13"/>
                  <a:pt x="64" y="0"/>
                  <a:pt x="47" y="0"/>
                </a:cubicBezTo>
                <a:close/>
                <a:moveTo>
                  <a:pt x="47" y="52"/>
                </a:moveTo>
                <a:cubicBezTo>
                  <a:pt x="35" y="52"/>
                  <a:pt x="26" y="42"/>
                  <a:pt x="26" y="31"/>
                </a:cubicBezTo>
                <a:cubicBezTo>
                  <a:pt x="26" y="19"/>
                  <a:pt x="35" y="9"/>
                  <a:pt x="47" y="9"/>
                </a:cubicBezTo>
                <a:cubicBezTo>
                  <a:pt x="59" y="9"/>
                  <a:pt x="69" y="19"/>
                  <a:pt x="69" y="31"/>
                </a:cubicBezTo>
                <a:cubicBezTo>
                  <a:pt x="69" y="42"/>
                  <a:pt x="59" y="52"/>
                  <a:pt x="47" y="52"/>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1" name="Freeform 368"/>
          <p:cNvSpPr>
            <a:spLocks noEditPoints="1"/>
          </p:cNvSpPr>
          <p:nvPr/>
        </p:nvSpPr>
        <p:spPr bwMode="auto">
          <a:xfrm>
            <a:off x="8482013" y="5199063"/>
            <a:ext cx="568325" cy="414337"/>
          </a:xfrm>
          <a:custGeom>
            <a:avLst/>
            <a:gdLst>
              <a:gd name="T0" fmla="*/ 2147483647 w 99"/>
              <a:gd name="T1" fmla="*/ 2147483647 h 72"/>
              <a:gd name="T2" fmla="*/ 2147483647 w 99"/>
              <a:gd name="T3" fmla="*/ 2147483647 h 72"/>
              <a:gd name="T4" fmla="*/ 2147483647 w 99"/>
              <a:gd name="T5" fmla="*/ 2147483647 h 72"/>
              <a:gd name="T6" fmla="*/ 2147483647 w 99"/>
              <a:gd name="T7" fmla="*/ 2147483647 h 72"/>
              <a:gd name="T8" fmla="*/ 2147483647 w 99"/>
              <a:gd name="T9" fmla="*/ 2147483647 h 72"/>
              <a:gd name="T10" fmla="*/ 0 w 99"/>
              <a:gd name="T11" fmla="*/ 2147483647 h 72"/>
              <a:gd name="T12" fmla="*/ 2147483647 w 99"/>
              <a:gd name="T13" fmla="*/ 2147483647 h 72"/>
              <a:gd name="T14" fmla="*/ 2147483647 w 99"/>
              <a:gd name="T15" fmla="*/ 2147483647 h 72"/>
              <a:gd name="T16" fmla="*/ 2147483647 w 99"/>
              <a:gd name="T17" fmla="*/ 2147483647 h 72"/>
              <a:gd name="T18" fmla="*/ 2147483647 w 99"/>
              <a:gd name="T19" fmla="*/ 2147483647 h 72"/>
              <a:gd name="T20" fmla="*/ 2147483647 w 99"/>
              <a:gd name="T21" fmla="*/ 2147483647 h 72"/>
              <a:gd name="T22" fmla="*/ 2147483647 w 99"/>
              <a:gd name="T23" fmla="*/ 2147483647 h 72"/>
              <a:gd name="T24" fmla="*/ 2147483647 w 99"/>
              <a:gd name="T25" fmla="*/ 2147483647 h 72"/>
              <a:gd name="T26" fmla="*/ 2147483647 w 99"/>
              <a:gd name="T27" fmla="*/ 2147483647 h 72"/>
              <a:gd name="T28" fmla="*/ 2147483647 w 99"/>
              <a:gd name="T29" fmla="*/ 2147483647 h 72"/>
              <a:gd name="T30" fmla="*/ 2147483647 w 99"/>
              <a:gd name="T31" fmla="*/ 2147483647 h 72"/>
              <a:gd name="T32" fmla="*/ 2147483647 w 99"/>
              <a:gd name="T33" fmla="*/ 2147483647 h 72"/>
              <a:gd name="T34" fmla="*/ 2147483647 w 99"/>
              <a:gd name="T35" fmla="*/ 2147483647 h 72"/>
              <a:gd name="T36" fmla="*/ 2147483647 w 99"/>
              <a:gd name="T37" fmla="*/ 2147483647 h 72"/>
              <a:gd name="T38" fmla="*/ 2147483647 w 99"/>
              <a:gd name="T39" fmla="*/ 2147483647 h 72"/>
              <a:gd name="T40" fmla="*/ 2147483647 w 99"/>
              <a:gd name="T41" fmla="*/ 2147483647 h 72"/>
              <a:gd name="T42" fmla="*/ 2147483647 w 99"/>
              <a:gd name="T43" fmla="*/ 2147483647 h 72"/>
              <a:gd name="T44" fmla="*/ 2147483647 w 99"/>
              <a:gd name="T45" fmla="*/ 2147483647 h 72"/>
              <a:gd name="T46" fmla="*/ 2147483647 w 99"/>
              <a:gd name="T47" fmla="*/ 2147483647 h 72"/>
              <a:gd name="T48" fmla="*/ 2147483647 w 99"/>
              <a:gd name="T49" fmla="*/ 2147483647 h 72"/>
              <a:gd name="T50" fmla="*/ 2147483647 w 99"/>
              <a:gd name="T51" fmla="*/ 2147483647 h 72"/>
              <a:gd name="T52" fmla="*/ 2147483647 w 99"/>
              <a:gd name="T53" fmla="*/ 2147483647 h 72"/>
              <a:gd name="T54" fmla="*/ 2147483647 w 99"/>
              <a:gd name="T55" fmla="*/ 2147483647 h 72"/>
              <a:gd name="T56" fmla="*/ 2147483647 w 99"/>
              <a:gd name="T57" fmla="*/ 2147483647 h 72"/>
              <a:gd name="T58" fmla="*/ 2147483647 w 99"/>
              <a:gd name="T59" fmla="*/ 2147483647 h 72"/>
              <a:gd name="T60" fmla="*/ 2147483647 w 99"/>
              <a:gd name="T61" fmla="*/ 2147483647 h 72"/>
              <a:gd name="T62" fmla="*/ 2147483647 w 99"/>
              <a:gd name="T63" fmla="*/ 2147483647 h 72"/>
              <a:gd name="T64" fmla="*/ 2147483647 w 99"/>
              <a:gd name="T65" fmla="*/ 2147483647 h 72"/>
              <a:gd name="T66" fmla="*/ 2147483647 w 99"/>
              <a:gd name="T67" fmla="*/ 2147483647 h 72"/>
              <a:gd name="T68" fmla="*/ 2147483647 w 99"/>
              <a:gd name="T69" fmla="*/ 2147483647 h 72"/>
              <a:gd name="T70" fmla="*/ 2147483647 w 99"/>
              <a:gd name="T71" fmla="*/ 2147483647 h 72"/>
              <a:gd name="T72" fmla="*/ 2147483647 w 99"/>
              <a:gd name="T73" fmla="*/ 2147483647 h 72"/>
              <a:gd name="T74" fmla="*/ 2147483647 w 99"/>
              <a:gd name="T75" fmla="*/ 2147483647 h 72"/>
              <a:gd name="T76" fmla="*/ 2147483647 w 99"/>
              <a:gd name="T77" fmla="*/ 2147483647 h 72"/>
              <a:gd name="T78" fmla="*/ 2147483647 w 99"/>
              <a:gd name="T79" fmla="*/ 2147483647 h 72"/>
              <a:gd name="T80" fmla="*/ 2147483647 w 99"/>
              <a:gd name="T81" fmla="*/ 2147483647 h 72"/>
              <a:gd name="T82" fmla="*/ 2147483647 w 99"/>
              <a:gd name="T83" fmla="*/ 2147483647 h 72"/>
              <a:gd name="T84" fmla="*/ 2147483647 w 99"/>
              <a:gd name="T85" fmla="*/ 2147483647 h 72"/>
              <a:gd name="T86" fmla="*/ 2147483647 w 99"/>
              <a:gd name="T87" fmla="*/ 2147483647 h 72"/>
              <a:gd name="T88" fmla="*/ 2147483647 w 99"/>
              <a:gd name="T89" fmla="*/ 2147483647 h 72"/>
              <a:gd name="T90" fmla="*/ 2147483647 w 99"/>
              <a:gd name="T91" fmla="*/ 2147483647 h 72"/>
              <a:gd name="T92" fmla="*/ 2147483647 w 99"/>
              <a:gd name="T93" fmla="*/ 2147483647 h 72"/>
              <a:gd name="T94" fmla="*/ 2147483647 w 99"/>
              <a:gd name="T95" fmla="*/ 2147483647 h 72"/>
              <a:gd name="T96" fmla="*/ 2147483647 w 99"/>
              <a:gd name="T97" fmla="*/ 0 h 72"/>
              <a:gd name="T98" fmla="*/ 2147483647 w 99"/>
              <a:gd name="T99" fmla="*/ 2147483647 h 72"/>
              <a:gd name="T100" fmla="*/ 2147483647 w 99"/>
              <a:gd name="T101" fmla="*/ 2147483647 h 72"/>
              <a:gd name="T102" fmla="*/ 2147483647 w 99"/>
              <a:gd name="T103" fmla="*/ 2147483647 h 72"/>
              <a:gd name="T104" fmla="*/ 2147483647 w 99"/>
              <a:gd name="T105" fmla="*/ 2147483647 h 72"/>
              <a:gd name="T106" fmla="*/ 2147483647 w 99"/>
              <a:gd name="T107" fmla="*/ 2147483647 h 72"/>
              <a:gd name="T108" fmla="*/ 2147483647 w 99"/>
              <a:gd name="T109" fmla="*/ 2147483647 h 72"/>
              <a:gd name="T110" fmla="*/ 2147483647 w 99"/>
              <a:gd name="T111" fmla="*/ 2147483647 h 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9" h="72">
                <a:moveTo>
                  <a:pt x="63" y="43"/>
                </a:moveTo>
                <a:cubicBezTo>
                  <a:pt x="57" y="40"/>
                  <a:pt x="51" y="39"/>
                  <a:pt x="44" y="39"/>
                </a:cubicBezTo>
                <a:cubicBezTo>
                  <a:pt x="39" y="39"/>
                  <a:pt x="33" y="39"/>
                  <a:pt x="29" y="37"/>
                </a:cubicBezTo>
                <a:cubicBezTo>
                  <a:pt x="15" y="32"/>
                  <a:pt x="13" y="15"/>
                  <a:pt x="7" y="4"/>
                </a:cubicBezTo>
                <a:cubicBezTo>
                  <a:pt x="7" y="4"/>
                  <a:pt x="7" y="4"/>
                  <a:pt x="7" y="4"/>
                </a:cubicBezTo>
                <a:cubicBezTo>
                  <a:pt x="0" y="6"/>
                  <a:pt x="0" y="6"/>
                  <a:pt x="0" y="6"/>
                </a:cubicBezTo>
                <a:cubicBezTo>
                  <a:pt x="5" y="15"/>
                  <a:pt x="7" y="29"/>
                  <a:pt x="16" y="36"/>
                </a:cubicBezTo>
                <a:cubicBezTo>
                  <a:pt x="16" y="36"/>
                  <a:pt x="16" y="36"/>
                  <a:pt x="16" y="36"/>
                </a:cubicBezTo>
                <a:cubicBezTo>
                  <a:pt x="16" y="61"/>
                  <a:pt x="16" y="61"/>
                  <a:pt x="16" y="61"/>
                </a:cubicBezTo>
                <a:cubicBezTo>
                  <a:pt x="16" y="62"/>
                  <a:pt x="17" y="63"/>
                  <a:pt x="18" y="63"/>
                </a:cubicBezTo>
                <a:cubicBezTo>
                  <a:pt x="20" y="63"/>
                  <a:pt x="21" y="62"/>
                  <a:pt x="21" y="61"/>
                </a:cubicBezTo>
                <a:cubicBezTo>
                  <a:pt x="21" y="38"/>
                  <a:pt x="21" y="38"/>
                  <a:pt x="21" y="38"/>
                </a:cubicBezTo>
                <a:cubicBezTo>
                  <a:pt x="21" y="38"/>
                  <a:pt x="21" y="38"/>
                  <a:pt x="21" y="38"/>
                </a:cubicBezTo>
                <a:cubicBezTo>
                  <a:pt x="21" y="38"/>
                  <a:pt x="21" y="38"/>
                  <a:pt x="22" y="39"/>
                </a:cubicBezTo>
                <a:cubicBezTo>
                  <a:pt x="29" y="41"/>
                  <a:pt x="37" y="40"/>
                  <a:pt x="44" y="41"/>
                </a:cubicBezTo>
                <a:cubicBezTo>
                  <a:pt x="44" y="55"/>
                  <a:pt x="44" y="55"/>
                  <a:pt x="44" y="55"/>
                </a:cubicBezTo>
                <a:cubicBezTo>
                  <a:pt x="44" y="56"/>
                  <a:pt x="45" y="57"/>
                  <a:pt x="46" y="57"/>
                </a:cubicBezTo>
                <a:cubicBezTo>
                  <a:pt x="48" y="57"/>
                  <a:pt x="49" y="56"/>
                  <a:pt x="49" y="55"/>
                </a:cubicBezTo>
                <a:cubicBezTo>
                  <a:pt x="49" y="42"/>
                  <a:pt x="49" y="42"/>
                  <a:pt x="49" y="42"/>
                </a:cubicBezTo>
                <a:cubicBezTo>
                  <a:pt x="51" y="42"/>
                  <a:pt x="54" y="43"/>
                  <a:pt x="56" y="45"/>
                </a:cubicBezTo>
                <a:cubicBezTo>
                  <a:pt x="56" y="44"/>
                  <a:pt x="55" y="44"/>
                  <a:pt x="55" y="44"/>
                </a:cubicBezTo>
                <a:cubicBezTo>
                  <a:pt x="55" y="44"/>
                  <a:pt x="55" y="44"/>
                  <a:pt x="55" y="44"/>
                </a:cubicBezTo>
                <a:cubicBezTo>
                  <a:pt x="55" y="69"/>
                  <a:pt x="55" y="69"/>
                  <a:pt x="55" y="69"/>
                </a:cubicBezTo>
                <a:cubicBezTo>
                  <a:pt x="55" y="71"/>
                  <a:pt x="56" y="72"/>
                  <a:pt x="57" y="72"/>
                </a:cubicBezTo>
                <a:cubicBezTo>
                  <a:pt x="58" y="72"/>
                  <a:pt x="59" y="71"/>
                  <a:pt x="59" y="69"/>
                </a:cubicBezTo>
                <a:cubicBezTo>
                  <a:pt x="59" y="48"/>
                  <a:pt x="59" y="48"/>
                  <a:pt x="59" y="48"/>
                </a:cubicBezTo>
                <a:cubicBezTo>
                  <a:pt x="65" y="53"/>
                  <a:pt x="67" y="62"/>
                  <a:pt x="71" y="67"/>
                </a:cubicBezTo>
                <a:cubicBezTo>
                  <a:pt x="78" y="66"/>
                  <a:pt x="78" y="66"/>
                  <a:pt x="78" y="66"/>
                </a:cubicBezTo>
                <a:cubicBezTo>
                  <a:pt x="73" y="59"/>
                  <a:pt x="70" y="48"/>
                  <a:pt x="63" y="43"/>
                </a:cubicBezTo>
                <a:close/>
                <a:moveTo>
                  <a:pt x="44" y="41"/>
                </a:moveTo>
                <a:cubicBezTo>
                  <a:pt x="45" y="41"/>
                  <a:pt x="46" y="41"/>
                  <a:pt x="46" y="41"/>
                </a:cubicBezTo>
                <a:cubicBezTo>
                  <a:pt x="46" y="41"/>
                  <a:pt x="45" y="41"/>
                  <a:pt x="44" y="41"/>
                </a:cubicBezTo>
                <a:close/>
                <a:moveTo>
                  <a:pt x="59" y="47"/>
                </a:moveTo>
                <a:cubicBezTo>
                  <a:pt x="59" y="47"/>
                  <a:pt x="59" y="47"/>
                  <a:pt x="59" y="47"/>
                </a:cubicBezTo>
                <a:cubicBezTo>
                  <a:pt x="59" y="47"/>
                  <a:pt x="59" y="47"/>
                  <a:pt x="59" y="47"/>
                </a:cubicBezTo>
                <a:close/>
                <a:moveTo>
                  <a:pt x="75" y="41"/>
                </a:moveTo>
                <a:cubicBezTo>
                  <a:pt x="70" y="37"/>
                  <a:pt x="63" y="37"/>
                  <a:pt x="56" y="36"/>
                </a:cubicBezTo>
                <a:cubicBezTo>
                  <a:pt x="51" y="36"/>
                  <a:pt x="45" y="36"/>
                  <a:pt x="41" y="34"/>
                </a:cubicBezTo>
                <a:cubicBezTo>
                  <a:pt x="27" y="30"/>
                  <a:pt x="25" y="13"/>
                  <a:pt x="19" y="2"/>
                </a:cubicBezTo>
                <a:cubicBezTo>
                  <a:pt x="10" y="4"/>
                  <a:pt x="10" y="4"/>
                  <a:pt x="10" y="4"/>
                </a:cubicBezTo>
                <a:cubicBezTo>
                  <a:pt x="16" y="15"/>
                  <a:pt x="18" y="32"/>
                  <a:pt x="32" y="36"/>
                </a:cubicBezTo>
                <a:cubicBezTo>
                  <a:pt x="36" y="38"/>
                  <a:pt x="40" y="38"/>
                  <a:pt x="44" y="38"/>
                </a:cubicBezTo>
                <a:cubicBezTo>
                  <a:pt x="52" y="39"/>
                  <a:pt x="60" y="39"/>
                  <a:pt x="66" y="43"/>
                </a:cubicBezTo>
                <a:cubicBezTo>
                  <a:pt x="73" y="47"/>
                  <a:pt x="76" y="58"/>
                  <a:pt x="81" y="65"/>
                </a:cubicBezTo>
                <a:cubicBezTo>
                  <a:pt x="90" y="63"/>
                  <a:pt x="90" y="63"/>
                  <a:pt x="90" y="63"/>
                </a:cubicBezTo>
                <a:cubicBezTo>
                  <a:pt x="85" y="56"/>
                  <a:pt x="82" y="45"/>
                  <a:pt x="75" y="41"/>
                </a:cubicBezTo>
                <a:close/>
                <a:moveTo>
                  <a:pt x="84" y="38"/>
                </a:moveTo>
                <a:cubicBezTo>
                  <a:pt x="75" y="32"/>
                  <a:pt x="61" y="36"/>
                  <a:pt x="50" y="32"/>
                </a:cubicBezTo>
                <a:cubicBezTo>
                  <a:pt x="36" y="28"/>
                  <a:pt x="34" y="11"/>
                  <a:pt x="28" y="0"/>
                </a:cubicBezTo>
                <a:cubicBezTo>
                  <a:pt x="22" y="1"/>
                  <a:pt x="22" y="1"/>
                  <a:pt x="22" y="1"/>
                </a:cubicBezTo>
                <a:cubicBezTo>
                  <a:pt x="28" y="12"/>
                  <a:pt x="30" y="29"/>
                  <a:pt x="44" y="34"/>
                </a:cubicBezTo>
                <a:cubicBezTo>
                  <a:pt x="48" y="35"/>
                  <a:pt x="52" y="35"/>
                  <a:pt x="56" y="36"/>
                </a:cubicBezTo>
                <a:cubicBezTo>
                  <a:pt x="64" y="36"/>
                  <a:pt x="72" y="36"/>
                  <a:pt x="78" y="40"/>
                </a:cubicBezTo>
                <a:cubicBezTo>
                  <a:pt x="86" y="45"/>
                  <a:pt x="89" y="56"/>
                  <a:pt x="93" y="63"/>
                </a:cubicBezTo>
                <a:cubicBezTo>
                  <a:pt x="99" y="61"/>
                  <a:pt x="99" y="61"/>
                  <a:pt x="99" y="61"/>
                </a:cubicBezTo>
                <a:cubicBezTo>
                  <a:pt x="95" y="54"/>
                  <a:pt x="92" y="43"/>
                  <a:pt x="84" y="38"/>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2" name="Freeform 503"/>
          <p:cNvSpPr>
            <a:spLocks/>
          </p:cNvSpPr>
          <p:nvPr/>
        </p:nvSpPr>
        <p:spPr bwMode="auto">
          <a:xfrm>
            <a:off x="4040188" y="3422650"/>
            <a:ext cx="427037" cy="430213"/>
          </a:xfrm>
          <a:custGeom>
            <a:avLst/>
            <a:gdLst>
              <a:gd name="T0" fmla="*/ 2147483647 w 75"/>
              <a:gd name="T1" fmla="*/ 2147483647 h 75"/>
              <a:gd name="T2" fmla="*/ 2147483647 w 75"/>
              <a:gd name="T3" fmla="*/ 2147483647 h 75"/>
              <a:gd name="T4" fmla="*/ 2147483647 w 75"/>
              <a:gd name="T5" fmla="*/ 2147483647 h 75"/>
              <a:gd name="T6" fmla="*/ 2147483647 w 75"/>
              <a:gd name="T7" fmla="*/ 0 h 75"/>
              <a:gd name="T8" fmla="*/ 2147483647 w 75"/>
              <a:gd name="T9" fmla="*/ 2147483647 h 75"/>
              <a:gd name="T10" fmla="*/ 2147483647 w 75"/>
              <a:gd name="T11" fmla="*/ 2147483647 h 75"/>
              <a:gd name="T12" fmla="*/ 2147483647 w 75"/>
              <a:gd name="T13" fmla="*/ 2147483647 h 75"/>
              <a:gd name="T14" fmla="*/ 2147483647 w 75"/>
              <a:gd name="T15" fmla="*/ 2147483647 h 75"/>
              <a:gd name="T16" fmla="*/ 2147483647 w 75"/>
              <a:gd name="T17" fmla="*/ 2147483647 h 75"/>
              <a:gd name="T18" fmla="*/ 2147483647 w 75"/>
              <a:gd name="T19" fmla="*/ 2147483647 h 75"/>
              <a:gd name="T20" fmla="*/ 2147483647 w 75"/>
              <a:gd name="T21" fmla="*/ 2147483647 h 75"/>
              <a:gd name="T22" fmla="*/ 2147483647 w 75"/>
              <a:gd name="T23" fmla="*/ 2147483647 h 75"/>
              <a:gd name="T24" fmla="*/ 2147483647 w 75"/>
              <a:gd name="T25" fmla="*/ 2147483647 h 75"/>
              <a:gd name="T26" fmla="*/ 2147483647 w 75"/>
              <a:gd name="T27" fmla="*/ 2147483647 h 75"/>
              <a:gd name="T28" fmla="*/ 2147483647 w 75"/>
              <a:gd name="T29" fmla="*/ 2147483647 h 75"/>
              <a:gd name="T30" fmla="*/ 2147483647 w 75"/>
              <a:gd name="T31" fmla="*/ 2147483647 h 75"/>
              <a:gd name="T32" fmla="*/ 2147483647 w 75"/>
              <a:gd name="T33" fmla="*/ 2147483647 h 75"/>
              <a:gd name="T34" fmla="*/ 2147483647 w 75"/>
              <a:gd name="T35" fmla="*/ 2147483647 h 75"/>
              <a:gd name="T36" fmla="*/ 2147483647 w 75"/>
              <a:gd name="T37" fmla="*/ 2147483647 h 75"/>
              <a:gd name="T38" fmla="*/ 2147483647 w 75"/>
              <a:gd name="T39" fmla="*/ 0 h 75"/>
              <a:gd name="T40" fmla="*/ 2147483647 w 75"/>
              <a:gd name="T41" fmla="*/ 2147483647 h 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5" h="75">
                <a:moveTo>
                  <a:pt x="54" y="2"/>
                </a:moveTo>
                <a:cubicBezTo>
                  <a:pt x="37" y="19"/>
                  <a:pt x="37" y="19"/>
                  <a:pt x="37" y="19"/>
                </a:cubicBezTo>
                <a:cubicBezTo>
                  <a:pt x="21" y="2"/>
                  <a:pt x="21" y="2"/>
                  <a:pt x="21" y="2"/>
                </a:cubicBezTo>
                <a:cubicBezTo>
                  <a:pt x="19" y="0"/>
                  <a:pt x="16" y="0"/>
                  <a:pt x="16" y="0"/>
                </a:cubicBezTo>
                <a:cubicBezTo>
                  <a:pt x="1" y="15"/>
                  <a:pt x="1" y="15"/>
                  <a:pt x="1" y="15"/>
                </a:cubicBezTo>
                <a:cubicBezTo>
                  <a:pt x="0" y="16"/>
                  <a:pt x="1" y="18"/>
                  <a:pt x="2" y="20"/>
                </a:cubicBezTo>
                <a:cubicBezTo>
                  <a:pt x="19" y="37"/>
                  <a:pt x="19" y="37"/>
                  <a:pt x="19" y="37"/>
                </a:cubicBezTo>
                <a:cubicBezTo>
                  <a:pt x="2" y="54"/>
                  <a:pt x="2" y="54"/>
                  <a:pt x="2" y="54"/>
                </a:cubicBezTo>
                <a:cubicBezTo>
                  <a:pt x="1" y="56"/>
                  <a:pt x="0" y="58"/>
                  <a:pt x="1" y="59"/>
                </a:cubicBezTo>
                <a:cubicBezTo>
                  <a:pt x="16" y="74"/>
                  <a:pt x="16" y="74"/>
                  <a:pt x="16" y="74"/>
                </a:cubicBezTo>
                <a:cubicBezTo>
                  <a:pt x="16" y="75"/>
                  <a:pt x="19" y="74"/>
                  <a:pt x="21" y="72"/>
                </a:cubicBezTo>
                <a:cubicBezTo>
                  <a:pt x="37" y="55"/>
                  <a:pt x="37" y="55"/>
                  <a:pt x="37" y="55"/>
                </a:cubicBezTo>
                <a:cubicBezTo>
                  <a:pt x="54" y="72"/>
                  <a:pt x="54" y="72"/>
                  <a:pt x="54" y="72"/>
                </a:cubicBezTo>
                <a:cubicBezTo>
                  <a:pt x="56" y="74"/>
                  <a:pt x="58" y="75"/>
                  <a:pt x="59" y="74"/>
                </a:cubicBezTo>
                <a:cubicBezTo>
                  <a:pt x="74" y="59"/>
                  <a:pt x="74" y="59"/>
                  <a:pt x="74" y="59"/>
                </a:cubicBezTo>
                <a:cubicBezTo>
                  <a:pt x="75" y="58"/>
                  <a:pt x="74" y="56"/>
                  <a:pt x="72" y="54"/>
                </a:cubicBezTo>
                <a:cubicBezTo>
                  <a:pt x="55" y="37"/>
                  <a:pt x="55" y="37"/>
                  <a:pt x="55" y="37"/>
                </a:cubicBezTo>
                <a:cubicBezTo>
                  <a:pt x="72" y="20"/>
                  <a:pt x="72" y="20"/>
                  <a:pt x="72" y="20"/>
                </a:cubicBezTo>
                <a:cubicBezTo>
                  <a:pt x="74" y="18"/>
                  <a:pt x="75" y="16"/>
                  <a:pt x="74" y="15"/>
                </a:cubicBezTo>
                <a:cubicBezTo>
                  <a:pt x="59" y="0"/>
                  <a:pt x="59" y="0"/>
                  <a:pt x="59" y="0"/>
                </a:cubicBezTo>
                <a:cubicBezTo>
                  <a:pt x="58" y="0"/>
                  <a:pt x="56" y="0"/>
                  <a:pt x="54" y="2"/>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3" name="Freeform 507"/>
          <p:cNvSpPr>
            <a:spLocks noEditPoints="1"/>
          </p:cNvSpPr>
          <p:nvPr/>
        </p:nvSpPr>
        <p:spPr bwMode="auto">
          <a:xfrm>
            <a:off x="2854325" y="3436938"/>
            <a:ext cx="711200" cy="401637"/>
          </a:xfrm>
          <a:custGeom>
            <a:avLst/>
            <a:gdLst>
              <a:gd name="T0" fmla="*/ 2147483647 w 124"/>
              <a:gd name="T1" fmla="*/ 2147483647 h 70"/>
              <a:gd name="T2" fmla="*/ 2147483647 w 124"/>
              <a:gd name="T3" fmla="*/ 2147483647 h 70"/>
              <a:gd name="T4" fmla="*/ 2147483647 w 124"/>
              <a:gd name="T5" fmla="*/ 2147483647 h 70"/>
              <a:gd name="T6" fmla="*/ 2147483647 w 124"/>
              <a:gd name="T7" fmla="*/ 2147483647 h 70"/>
              <a:gd name="T8" fmla="*/ 2147483647 w 124"/>
              <a:gd name="T9" fmla="*/ 2147483647 h 70"/>
              <a:gd name="T10" fmla="*/ 2147483647 w 124"/>
              <a:gd name="T11" fmla="*/ 2147483647 h 70"/>
              <a:gd name="T12" fmla="*/ 2147483647 w 124"/>
              <a:gd name="T13" fmla="*/ 2147483647 h 70"/>
              <a:gd name="T14" fmla="*/ 2147483647 w 124"/>
              <a:gd name="T15" fmla="*/ 2147483647 h 70"/>
              <a:gd name="T16" fmla="*/ 2147483647 w 124"/>
              <a:gd name="T17" fmla="*/ 2147483647 h 70"/>
              <a:gd name="T18" fmla="*/ 2147483647 w 124"/>
              <a:gd name="T19" fmla="*/ 2147483647 h 70"/>
              <a:gd name="T20" fmla="*/ 2147483647 w 124"/>
              <a:gd name="T21" fmla="*/ 2147483647 h 70"/>
              <a:gd name="T22" fmla="*/ 2147483647 w 124"/>
              <a:gd name="T23" fmla="*/ 2147483647 h 70"/>
              <a:gd name="T24" fmla="*/ 2147483647 w 124"/>
              <a:gd name="T25" fmla="*/ 2147483647 h 70"/>
              <a:gd name="T26" fmla="*/ 2147483647 w 124"/>
              <a:gd name="T27" fmla="*/ 2147483647 h 70"/>
              <a:gd name="T28" fmla="*/ 2147483647 w 124"/>
              <a:gd name="T29" fmla="*/ 2147483647 h 70"/>
              <a:gd name="T30" fmla="*/ 2147483647 w 124"/>
              <a:gd name="T31" fmla="*/ 2147483647 h 70"/>
              <a:gd name="T32" fmla="*/ 2147483647 w 124"/>
              <a:gd name="T33" fmla="*/ 2147483647 h 70"/>
              <a:gd name="T34" fmla="*/ 2147483647 w 124"/>
              <a:gd name="T35" fmla="*/ 2147483647 h 70"/>
              <a:gd name="T36" fmla="*/ 2147483647 w 124"/>
              <a:gd name="T37" fmla="*/ 2147483647 h 70"/>
              <a:gd name="T38" fmla="*/ 2147483647 w 124"/>
              <a:gd name="T39" fmla="*/ 2147483647 h 70"/>
              <a:gd name="T40" fmla="*/ 2147483647 w 124"/>
              <a:gd name="T41" fmla="*/ 2147483647 h 70"/>
              <a:gd name="T42" fmla="*/ 2147483647 w 124"/>
              <a:gd name="T43" fmla="*/ 2147483647 h 70"/>
              <a:gd name="T44" fmla="*/ 2147483647 w 124"/>
              <a:gd name="T45" fmla="*/ 2147483647 h 70"/>
              <a:gd name="T46" fmla="*/ 2147483647 w 124"/>
              <a:gd name="T47" fmla="*/ 2147483647 h 70"/>
              <a:gd name="T48" fmla="*/ 2147483647 w 124"/>
              <a:gd name="T49" fmla="*/ 2147483647 h 70"/>
              <a:gd name="T50" fmla="*/ 2147483647 w 124"/>
              <a:gd name="T51" fmla="*/ 2147483647 h 70"/>
              <a:gd name="T52" fmla="*/ 2147483647 w 124"/>
              <a:gd name="T53" fmla="*/ 2147483647 h 70"/>
              <a:gd name="T54" fmla="*/ 2147483647 w 124"/>
              <a:gd name="T55" fmla="*/ 2147483647 h 70"/>
              <a:gd name="T56" fmla="*/ 2147483647 w 124"/>
              <a:gd name="T57" fmla="*/ 2147483647 h 70"/>
              <a:gd name="T58" fmla="*/ 2147483647 w 124"/>
              <a:gd name="T59" fmla="*/ 2147483647 h 70"/>
              <a:gd name="T60" fmla="*/ 2147483647 w 124"/>
              <a:gd name="T61" fmla="*/ 2147483647 h 70"/>
              <a:gd name="T62" fmla="*/ 2147483647 w 124"/>
              <a:gd name="T63" fmla="*/ 2147483647 h 70"/>
              <a:gd name="T64" fmla="*/ 2147483647 w 124"/>
              <a:gd name="T65" fmla="*/ 2147483647 h 70"/>
              <a:gd name="T66" fmla="*/ 2147483647 w 124"/>
              <a:gd name="T67" fmla="*/ 2147483647 h 70"/>
              <a:gd name="T68" fmla="*/ 2147483647 w 124"/>
              <a:gd name="T69" fmla="*/ 2147483647 h 70"/>
              <a:gd name="T70" fmla="*/ 2147483647 w 124"/>
              <a:gd name="T71" fmla="*/ 2147483647 h 70"/>
              <a:gd name="T72" fmla="*/ 2147483647 w 124"/>
              <a:gd name="T73" fmla="*/ 2147483647 h 70"/>
              <a:gd name="T74" fmla="*/ 2147483647 w 124"/>
              <a:gd name="T75" fmla="*/ 2147483647 h 70"/>
              <a:gd name="T76" fmla="*/ 2147483647 w 124"/>
              <a:gd name="T77" fmla="*/ 2147483647 h 70"/>
              <a:gd name="T78" fmla="*/ 2147483647 w 124"/>
              <a:gd name="T79" fmla="*/ 2147483647 h 70"/>
              <a:gd name="T80" fmla="*/ 2147483647 w 124"/>
              <a:gd name="T81" fmla="*/ 2147483647 h 70"/>
              <a:gd name="T82" fmla="*/ 2147483647 w 124"/>
              <a:gd name="T83" fmla="*/ 2147483647 h 70"/>
              <a:gd name="T84" fmla="*/ 2147483647 w 124"/>
              <a:gd name="T85" fmla="*/ 2147483647 h 70"/>
              <a:gd name="T86" fmla="*/ 2147483647 w 124"/>
              <a:gd name="T87" fmla="*/ 2147483647 h 70"/>
              <a:gd name="T88" fmla="*/ 2147483647 w 124"/>
              <a:gd name="T89" fmla="*/ 2147483647 h 70"/>
              <a:gd name="T90" fmla="*/ 2147483647 w 124"/>
              <a:gd name="T91" fmla="*/ 2147483647 h 70"/>
              <a:gd name="T92" fmla="*/ 2147483647 w 124"/>
              <a:gd name="T93" fmla="*/ 2147483647 h 70"/>
              <a:gd name="T94" fmla="*/ 2147483647 w 124"/>
              <a:gd name="T95" fmla="*/ 2147483647 h 70"/>
              <a:gd name="T96" fmla="*/ 2147483647 w 124"/>
              <a:gd name="T97" fmla="*/ 2147483647 h 70"/>
              <a:gd name="T98" fmla="*/ 2147483647 w 124"/>
              <a:gd name="T99" fmla="*/ 2147483647 h 70"/>
              <a:gd name="T100" fmla="*/ 2147483647 w 124"/>
              <a:gd name="T101" fmla="*/ 2147483647 h 70"/>
              <a:gd name="T102" fmla="*/ 2147483647 w 124"/>
              <a:gd name="T103" fmla="*/ 2147483647 h 70"/>
              <a:gd name="T104" fmla="*/ 2147483647 w 124"/>
              <a:gd name="T105" fmla="*/ 2147483647 h 70"/>
              <a:gd name="T106" fmla="*/ 2147483647 w 124"/>
              <a:gd name="T107" fmla="*/ 2147483647 h 70"/>
              <a:gd name="T108" fmla="*/ 2147483647 w 124"/>
              <a:gd name="T109" fmla="*/ 2147483647 h 70"/>
              <a:gd name="T110" fmla="*/ 2147483647 w 124"/>
              <a:gd name="T111" fmla="*/ 2147483647 h 70"/>
              <a:gd name="T112" fmla="*/ 2147483647 w 124"/>
              <a:gd name="T113" fmla="*/ 2147483647 h 70"/>
              <a:gd name="T114" fmla="*/ 2147483647 w 124"/>
              <a:gd name="T115" fmla="*/ 2147483647 h 70"/>
              <a:gd name="T116" fmla="*/ 2147483647 w 124"/>
              <a:gd name="T117" fmla="*/ 2147483647 h 70"/>
              <a:gd name="T118" fmla="*/ 2147483647 w 124"/>
              <a:gd name="T119" fmla="*/ 2147483647 h 70"/>
              <a:gd name="T120" fmla="*/ 2147483647 w 124"/>
              <a:gd name="T121" fmla="*/ 2147483647 h 70"/>
              <a:gd name="T122" fmla="*/ 2147483647 w 124"/>
              <a:gd name="T123" fmla="*/ 2147483647 h 70"/>
              <a:gd name="T124" fmla="*/ 2147483647 w 124"/>
              <a:gd name="T125" fmla="*/ 2147483647 h 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4" h="70">
                <a:moveTo>
                  <a:pt x="33" y="46"/>
                </a:moveTo>
                <a:cubicBezTo>
                  <a:pt x="26" y="46"/>
                  <a:pt x="21" y="52"/>
                  <a:pt x="21" y="58"/>
                </a:cubicBezTo>
                <a:cubicBezTo>
                  <a:pt x="21" y="65"/>
                  <a:pt x="26" y="70"/>
                  <a:pt x="33" y="70"/>
                </a:cubicBezTo>
                <a:cubicBezTo>
                  <a:pt x="39" y="70"/>
                  <a:pt x="45" y="65"/>
                  <a:pt x="45" y="58"/>
                </a:cubicBezTo>
                <a:cubicBezTo>
                  <a:pt x="45" y="52"/>
                  <a:pt x="39" y="46"/>
                  <a:pt x="33" y="46"/>
                </a:cubicBezTo>
                <a:close/>
                <a:moveTo>
                  <a:pt x="97" y="46"/>
                </a:moveTo>
                <a:cubicBezTo>
                  <a:pt x="90" y="46"/>
                  <a:pt x="85" y="52"/>
                  <a:pt x="85" y="58"/>
                </a:cubicBezTo>
                <a:cubicBezTo>
                  <a:pt x="85" y="65"/>
                  <a:pt x="90" y="70"/>
                  <a:pt x="97" y="70"/>
                </a:cubicBezTo>
                <a:cubicBezTo>
                  <a:pt x="103" y="70"/>
                  <a:pt x="109" y="65"/>
                  <a:pt x="109" y="58"/>
                </a:cubicBezTo>
                <a:cubicBezTo>
                  <a:pt x="109" y="52"/>
                  <a:pt x="103" y="46"/>
                  <a:pt x="97" y="46"/>
                </a:cubicBezTo>
                <a:close/>
                <a:moveTo>
                  <a:pt x="119" y="16"/>
                </a:moveTo>
                <a:cubicBezTo>
                  <a:pt x="117" y="13"/>
                  <a:pt x="115" y="10"/>
                  <a:pt x="112" y="8"/>
                </a:cubicBezTo>
                <a:cubicBezTo>
                  <a:pt x="103" y="1"/>
                  <a:pt x="91" y="2"/>
                  <a:pt x="80" y="2"/>
                </a:cubicBezTo>
                <a:cubicBezTo>
                  <a:pt x="71" y="1"/>
                  <a:pt x="62" y="1"/>
                  <a:pt x="53" y="1"/>
                </a:cubicBezTo>
                <a:cubicBezTo>
                  <a:pt x="41" y="2"/>
                  <a:pt x="28" y="0"/>
                  <a:pt x="16" y="1"/>
                </a:cubicBezTo>
                <a:cubicBezTo>
                  <a:pt x="0" y="4"/>
                  <a:pt x="7" y="40"/>
                  <a:pt x="7" y="52"/>
                </a:cubicBezTo>
                <a:cubicBezTo>
                  <a:pt x="7" y="54"/>
                  <a:pt x="9" y="57"/>
                  <a:pt x="12" y="57"/>
                </a:cubicBezTo>
                <a:cubicBezTo>
                  <a:pt x="18" y="57"/>
                  <a:pt x="18" y="57"/>
                  <a:pt x="18" y="57"/>
                </a:cubicBezTo>
                <a:cubicBezTo>
                  <a:pt x="18" y="56"/>
                  <a:pt x="18" y="56"/>
                  <a:pt x="18" y="56"/>
                </a:cubicBezTo>
                <a:cubicBezTo>
                  <a:pt x="18" y="48"/>
                  <a:pt x="25" y="42"/>
                  <a:pt x="33" y="42"/>
                </a:cubicBezTo>
                <a:cubicBezTo>
                  <a:pt x="40" y="42"/>
                  <a:pt x="47" y="48"/>
                  <a:pt x="47" y="56"/>
                </a:cubicBezTo>
                <a:cubicBezTo>
                  <a:pt x="47" y="56"/>
                  <a:pt x="47" y="56"/>
                  <a:pt x="47" y="57"/>
                </a:cubicBezTo>
                <a:cubicBezTo>
                  <a:pt x="83" y="57"/>
                  <a:pt x="83" y="57"/>
                  <a:pt x="83" y="57"/>
                </a:cubicBezTo>
                <a:cubicBezTo>
                  <a:pt x="83" y="56"/>
                  <a:pt x="83" y="56"/>
                  <a:pt x="83" y="56"/>
                </a:cubicBezTo>
                <a:cubicBezTo>
                  <a:pt x="83" y="48"/>
                  <a:pt x="89" y="42"/>
                  <a:pt x="97" y="42"/>
                </a:cubicBezTo>
                <a:cubicBezTo>
                  <a:pt x="104" y="42"/>
                  <a:pt x="111" y="48"/>
                  <a:pt x="111" y="56"/>
                </a:cubicBezTo>
                <a:cubicBezTo>
                  <a:pt x="111" y="56"/>
                  <a:pt x="111" y="56"/>
                  <a:pt x="111" y="57"/>
                </a:cubicBezTo>
                <a:cubicBezTo>
                  <a:pt x="117" y="57"/>
                  <a:pt x="117" y="57"/>
                  <a:pt x="117" y="57"/>
                </a:cubicBezTo>
                <a:cubicBezTo>
                  <a:pt x="120" y="57"/>
                  <a:pt x="122" y="54"/>
                  <a:pt x="122" y="52"/>
                </a:cubicBezTo>
                <a:cubicBezTo>
                  <a:pt x="122" y="40"/>
                  <a:pt x="124" y="27"/>
                  <a:pt x="119" y="16"/>
                </a:cubicBezTo>
                <a:close/>
                <a:moveTo>
                  <a:pt x="28" y="23"/>
                </a:moveTo>
                <a:cubicBezTo>
                  <a:pt x="10" y="23"/>
                  <a:pt x="10" y="23"/>
                  <a:pt x="10" y="23"/>
                </a:cubicBezTo>
                <a:cubicBezTo>
                  <a:pt x="10" y="14"/>
                  <a:pt x="12" y="6"/>
                  <a:pt x="17" y="6"/>
                </a:cubicBezTo>
                <a:cubicBezTo>
                  <a:pt x="20" y="5"/>
                  <a:pt x="23" y="5"/>
                  <a:pt x="27" y="5"/>
                </a:cubicBezTo>
                <a:cubicBezTo>
                  <a:pt x="28" y="5"/>
                  <a:pt x="28" y="5"/>
                  <a:pt x="28" y="5"/>
                </a:cubicBezTo>
                <a:lnTo>
                  <a:pt x="28" y="23"/>
                </a:lnTo>
                <a:close/>
                <a:moveTo>
                  <a:pt x="48" y="23"/>
                </a:moveTo>
                <a:cubicBezTo>
                  <a:pt x="32" y="23"/>
                  <a:pt x="32" y="23"/>
                  <a:pt x="32" y="23"/>
                </a:cubicBezTo>
                <a:cubicBezTo>
                  <a:pt x="32" y="5"/>
                  <a:pt x="32" y="5"/>
                  <a:pt x="32" y="5"/>
                </a:cubicBezTo>
                <a:cubicBezTo>
                  <a:pt x="34" y="5"/>
                  <a:pt x="36" y="5"/>
                  <a:pt x="39" y="5"/>
                </a:cubicBezTo>
                <a:cubicBezTo>
                  <a:pt x="39" y="5"/>
                  <a:pt x="39" y="5"/>
                  <a:pt x="39" y="5"/>
                </a:cubicBezTo>
                <a:cubicBezTo>
                  <a:pt x="42" y="6"/>
                  <a:pt x="45" y="6"/>
                  <a:pt x="48" y="6"/>
                </a:cubicBezTo>
                <a:lnTo>
                  <a:pt x="48" y="23"/>
                </a:lnTo>
                <a:close/>
                <a:moveTo>
                  <a:pt x="68" y="23"/>
                </a:moveTo>
                <a:cubicBezTo>
                  <a:pt x="52" y="23"/>
                  <a:pt x="52" y="23"/>
                  <a:pt x="52" y="23"/>
                </a:cubicBezTo>
                <a:cubicBezTo>
                  <a:pt x="52" y="6"/>
                  <a:pt x="52" y="6"/>
                  <a:pt x="52" y="6"/>
                </a:cubicBezTo>
                <a:cubicBezTo>
                  <a:pt x="52" y="6"/>
                  <a:pt x="53" y="6"/>
                  <a:pt x="53" y="6"/>
                </a:cubicBezTo>
                <a:cubicBezTo>
                  <a:pt x="56" y="6"/>
                  <a:pt x="59" y="6"/>
                  <a:pt x="62" y="6"/>
                </a:cubicBezTo>
                <a:cubicBezTo>
                  <a:pt x="64" y="6"/>
                  <a:pt x="66" y="6"/>
                  <a:pt x="68" y="6"/>
                </a:cubicBezTo>
                <a:lnTo>
                  <a:pt x="68" y="23"/>
                </a:lnTo>
                <a:close/>
                <a:moveTo>
                  <a:pt x="88" y="23"/>
                </a:moveTo>
                <a:cubicBezTo>
                  <a:pt x="73" y="23"/>
                  <a:pt x="73" y="23"/>
                  <a:pt x="73" y="23"/>
                </a:cubicBezTo>
                <a:cubicBezTo>
                  <a:pt x="73" y="6"/>
                  <a:pt x="73" y="6"/>
                  <a:pt x="73" y="6"/>
                </a:cubicBezTo>
                <a:cubicBezTo>
                  <a:pt x="75" y="6"/>
                  <a:pt x="78" y="6"/>
                  <a:pt x="80" y="6"/>
                </a:cubicBezTo>
                <a:cubicBezTo>
                  <a:pt x="82" y="6"/>
                  <a:pt x="83" y="6"/>
                  <a:pt x="85" y="6"/>
                </a:cubicBezTo>
                <a:cubicBezTo>
                  <a:pt x="86" y="6"/>
                  <a:pt x="87" y="6"/>
                  <a:pt x="88" y="6"/>
                </a:cubicBezTo>
                <a:lnTo>
                  <a:pt x="88" y="23"/>
                </a:lnTo>
                <a:close/>
                <a:moveTo>
                  <a:pt x="93" y="23"/>
                </a:moveTo>
                <a:cubicBezTo>
                  <a:pt x="93" y="7"/>
                  <a:pt x="93" y="7"/>
                  <a:pt x="93" y="7"/>
                </a:cubicBezTo>
                <a:cubicBezTo>
                  <a:pt x="99" y="7"/>
                  <a:pt x="105" y="8"/>
                  <a:pt x="109" y="11"/>
                </a:cubicBezTo>
                <a:cubicBezTo>
                  <a:pt x="112" y="13"/>
                  <a:pt x="113" y="15"/>
                  <a:pt x="115" y="18"/>
                </a:cubicBezTo>
                <a:cubicBezTo>
                  <a:pt x="116" y="20"/>
                  <a:pt x="116" y="21"/>
                  <a:pt x="117" y="23"/>
                </a:cubicBezTo>
                <a:lnTo>
                  <a:pt x="93" y="23"/>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4" name="Freeform 508"/>
          <p:cNvSpPr>
            <a:spLocks noEditPoints="1"/>
          </p:cNvSpPr>
          <p:nvPr/>
        </p:nvSpPr>
        <p:spPr bwMode="auto">
          <a:xfrm>
            <a:off x="1903413" y="3432175"/>
            <a:ext cx="476250" cy="411163"/>
          </a:xfrm>
          <a:custGeom>
            <a:avLst/>
            <a:gdLst>
              <a:gd name="T0" fmla="*/ 2147483647 w 83"/>
              <a:gd name="T1" fmla="*/ 2147483647 h 72"/>
              <a:gd name="T2" fmla="*/ 2147483647 w 83"/>
              <a:gd name="T3" fmla="*/ 2147483647 h 72"/>
              <a:gd name="T4" fmla="*/ 2147483647 w 83"/>
              <a:gd name="T5" fmla="*/ 2147483647 h 72"/>
              <a:gd name="T6" fmla="*/ 2147483647 w 83"/>
              <a:gd name="T7" fmla="*/ 0 h 72"/>
              <a:gd name="T8" fmla="*/ 2147483647 w 83"/>
              <a:gd name="T9" fmla="*/ 0 h 72"/>
              <a:gd name="T10" fmla="*/ 2147483647 w 83"/>
              <a:gd name="T11" fmla="*/ 2147483647 h 72"/>
              <a:gd name="T12" fmla="*/ 2147483647 w 83"/>
              <a:gd name="T13" fmla="*/ 2147483647 h 72"/>
              <a:gd name="T14" fmla="*/ 2147483647 w 83"/>
              <a:gd name="T15" fmla="*/ 2147483647 h 72"/>
              <a:gd name="T16" fmla="*/ 2147483647 w 83"/>
              <a:gd name="T17" fmla="*/ 2147483647 h 72"/>
              <a:gd name="T18" fmla="*/ 2147483647 w 83"/>
              <a:gd name="T19" fmla="*/ 2147483647 h 72"/>
              <a:gd name="T20" fmla="*/ 2147483647 w 83"/>
              <a:gd name="T21" fmla="*/ 2147483647 h 72"/>
              <a:gd name="T22" fmla="*/ 2147483647 w 83"/>
              <a:gd name="T23" fmla="*/ 2147483647 h 72"/>
              <a:gd name="T24" fmla="*/ 2147483647 w 83"/>
              <a:gd name="T25" fmla="*/ 2147483647 h 72"/>
              <a:gd name="T26" fmla="*/ 2147483647 w 83"/>
              <a:gd name="T27" fmla="*/ 2147483647 h 72"/>
              <a:gd name="T28" fmla="*/ 2147483647 w 83"/>
              <a:gd name="T29" fmla="*/ 2147483647 h 72"/>
              <a:gd name="T30" fmla="*/ 2147483647 w 83"/>
              <a:gd name="T31" fmla="*/ 2147483647 h 72"/>
              <a:gd name="T32" fmla="*/ 2147483647 w 83"/>
              <a:gd name="T33" fmla="*/ 2147483647 h 72"/>
              <a:gd name="T34" fmla="*/ 0 w 83"/>
              <a:gd name="T35" fmla="*/ 2147483647 h 72"/>
              <a:gd name="T36" fmla="*/ 0 w 83"/>
              <a:gd name="T37" fmla="*/ 2147483647 h 72"/>
              <a:gd name="T38" fmla="*/ 2147483647 w 83"/>
              <a:gd name="T39" fmla="*/ 2147483647 h 72"/>
              <a:gd name="T40" fmla="*/ 2147483647 w 83"/>
              <a:gd name="T41" fmla="*/ 2147483647 h 72"/>
              <a:gd name="T42" fmla="*/ 2147483647 w 83"/>
              <a:gd name="T43" fmla="*/ 2147483647 h 72"/>
              <a:gd name="T44" fmla="*/ 2147483647 w 83"/>
              <a:gd name="T45" fmla="*/ 2147483647 h 72"/>
              <a:gd name="T46" fmla="*/ 2147483647 w 83"/>
              <a:gd name="T47" fmla="*/ 2147483647 h 72"/>
              <a:gd name="T48" fmla="*/ 2147483647 w 83"/>
              <a:gd name="T49" fmla="*/ 2147483647 h 72"/>
              <a:gd name="T50" fmla="*/ 2147483647 w 83"/>
              <a:gd name="T51" fmla="*/ 2147483647 h 72"/>
              <a:gd name="T52" fmla="*/ 2147483647 w 83"/>
              <a:gd name="T53" fmla="*/ 2147483647 h 72"/>
              <a:gd name="T54" fmla="*/ 2147483647 w 83"/>
              <a:gd name="T55" fmla="*/ 2147483647 h 72"/>
              <a:gd name="T56" fmla="*/ 2147483647 w 83"/>
              <a:gd name="T57" fmla="*/ 2147483647 h 72"/>
              <a:gd name="T58" fmla="*/ 2147483647 w 83"/>
              <a:gd name="T59" fmla="*/ 2147483647 h 72"/>
              <a:gd name="T60" fmla="*/ 2147483647 w 83"/>
              <a:gd name="T61" fmla="*/ 2147483647 h 72"/>
              <a:gd name="T62" fmla="*/ 2147483647 w 83"/>
              <a:gd name="T63" fmla="*/ 2147483647 h 72"/>
              <a:gd name="T64" fmla="*/ 2147483647 w 83"/>
              <a:gd name="T65" fmla="*/ 2147483647 h 72"/>
              <a:gd name="T66" fmla="*/ 2147483647 w 83"/>
              <a:gd name="T67" fmla="*/ 2147483647 h 72"/>
              <a:gd name="T68" fmla="*/ 2147483647 w 83"/>
              <a:gd name="T69" fmla="*/ 2147483647 h 72"/>
              <a:gd name="T70" fmla="*/ 0 w 83"/>
              <a:gd name="T71" fmla="*/ 2147483647 h 72"/>
              <a:gd name="T72" fmla="*/ 2147483647 w 83"/>
              <a:gd name="T73" fmla="*/ 2147483647 h 72"/>
              <a:gd name="T74" fmla="*/ 2147483647 w 83"/>
              <a:gd name="T75" fmla="*/ 2147483647 h 72"/>
              <a:gd name="T76" fmla="*/ 2147483647 w 83"/>
              <a:gd name="T77" fmla="*/ 2147483647 h 72"/>
              <a:gd name="T78" fmla="*/ 2147483647 w 83"/>
              <a:gd name="T79" fmla="*/ 2147483647 h 72"/>
              <a:gd name="T80" fmla="*/ 2147483647 w 83"/>
              <a:gd name="T81" fmla="*/ 2147483647 h 72"/>
              <a:gd name="T82" fmla="*/ 2147483647 w 83"/>
              <a:gd name="T83" fmla="*/ 2147483647 h 72"/>
              <a:gd name="T84" fmla="*/ 2147483647 w 83"/>
              <a:gd name="T85" fmla="*/ 2147483647 h 72"/>
              <a:gd name="T86" fmla="*/ 2147483647 w 83"/>
              <a:gd name="T87" fmla="*/ 2147483647 h 72"/>
              <a:gd name="T88" fmla="*/ 2147483647 w 83"/>
              <a:gd name="T89" fmla="*/ 2147483647 h 72"/>
              <a:gd name="T90" fmla="*/ 2147483647 w 83"/>
              <a:gd name="T91" fmla="*/ 2147483647 h 72"/>
              <a:gd name="T92" fmla="*/ 2147483647 w 83"/>
              <a:gd name="T93" fmla="*/ 2147483647 h 72"/>
              <a:gd name="T94" fmla="*/ 2147483647 w 83"/>
              <a:gd name="T95" fmla="*/ 2147483647 h 72"/>
              <a:gd name="T96" fmla="*/ 2147483647 w 83"/>
              <a:gd name="T97" fmla="*/ 2147483647 h 72"/>
              <a:gd name="T98" fmla="*/ 2147483647 w 83"/>
              <a:gd name="T99" fmla="*/ 2147483647 h 72"/>
              <a:gd name="T100" fmla="*/ 2147483647 w 83"/>
              <a:gd name="T101" fmla="*/ 2147483647 h 72"/>
              <a:gd name="T102" fmla="*/ 2147483647 w 83"/>
              <a:gd name="T103" fmla="*/ 2147483647 h 72"/>
              <a:gd name="T104" fmla="*/ 2147483647 w 83"/>
              <a:gd name="T105" fmla="*/ 2147483647 h 72"/>
              <a:gd name="T106" fmla="*/ 2147483647 w 83"/>
              <a:gd name="T107" fmla="*/ 2147483647 h 72"/>
              <a:gd name="T108" fmla="*/ 2147483647 w 83"/>
              <a:gd name="T109" fmla="*/ 2147483647 h 72"/>
              <a:gd name="T110" fmla="*/ 2147483647 w 83"/>
              <a:gd name="T111" fmla="*/ 2147483647 h 72"/>
              <a:gd name="T112" fmla="*/ 2147483647 w 83"/>
              <a:gd name="T113" fmla="*/ 2147483647 h 72"/>
              <a:gd name="T114" fmla="*/ 2147483647 w 83"/>
              <a:gd name="T115" fmla="*/ 2147483647 h 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3" h="72">
                <a:moveTo>
                  <a:pt x="63" y="12"/>
                </a:moveTo>
                <a:cubicBezTo>
                  <a:pt x="57" y="12"/>
                  <a:pt x="57" y="12"/>
                  <a:pt x="57" y="12"/>
                </a:cubicBezTo>
                <a:cubicBezTo>
                  <a:pt x="57" y="1"/>
                  <a:pt x="57" y="1"/>
                  <a:pt x="57" y="1"/>
                </a:cubicBezTo>
                <a:cubicBezTo>
                  <a:pt x="57" y="1"/>
                  <a:pt x="57" y="0"/>
                  <a:pt x="56" y="0"/>
                </a:cubicBezTo>
                <a:cubicBezTo>
                  <a:pt x="47" y="0"/>
                  <a:pt x="47" y="0"/>
                  <a:pt x="47" y="0"/>
                </a:cubicBezTo>
                <a:cubicBezTo>
                  <a:pt x="47" y="0"/>
                  <a:pt x="47" y="1"/>
                  <a:pt x="47" y="1"/>
                </a:cubicBezTo>
                <a:cubicBezTo>
                  <a:pt x="47" y="12"/>
                  <a:pt x="47" y="12"/>
                  <a:pt x="47" y="12"/>
                </a:cubicBezTo>
                <a:cubicBezTo>
                  <a:pt x="29" y="12"/>
                  <a:pt x="29" y="12"/>
                  <a:pt x="29" y="12"/>
                </a:cubicBezTo>
                <a:cubicBezTo>
                  <a:pt x="29" y="40"/>
                  <a:pt x="29" y="40"/>
                  <a:pt x="29" y="40"/>
                </a:cubicBezTo>
                <a:cubicBezTo>
                  <a:pt x="63" y="40"/>
                  <a:pt x="63" y="40"/>
                  <a:pt x="63" y="40"/>
                </a:cubicBezTo>
                <a:lnTo>
                  <a:pt x="63" y="12"/>
                </a:lnTo>
                <a:close/>
                <a:moveTo>
                  <a:pt x="64" y="43"/>
                </a:moveTo>
                <a:cubicBezTo>
                  <a:pt x="26" y="43"/>
                  <a:pt x="26" y="43"/>
                  <a:pt x="26" y="43"/>
                </a:cubicBezTo>
                <a:cubicBezTo>
                  <a:pt x="26" y="26"/>
                  <a:pt x="26" y="26"/>
                  <a:pt x="26" y="26"/>
                </a:cubicBezTo>
                <a:cubicBezTo>
                  <a:pt x="26" y="25"/>
                  <a:pt x="26" y="24"/>
                  <a:pt x="25" y="24"/>
                </a:cubicBezTo>
                <a:cubicBezTo>
                  <a:pt x="25" y="23"/>
                  <a:pt x="24" y="23"/>
                  <a:pt x="23" y="23"/>
                </a:cubicBezTo>
                <a:cubicBezTo>
                  <a:pt x="2" y="23"/>
                  <a:pt x="2" y="23"/>
                  <a:pt x="2" y="23"/>
                </a:cubicBezTo>
                <a:cubicBezTo>
                  <a:pt x="1" y="23"/>
                  <a:pt x="0" y="24"/>
                  <a:pt x="0" y="25"/>
                </a:cubicBezTo>
                <a:cubicBezTo>
                  <a:pt x="0" y="54"/>
                  <a:pt x="0" y="54"/>
                  <a:pt x="0" y="54"/>
                </a:cubicBezTo>
                <a:cubicBezTo>
                  <a:pt x="0" y="56"/>
                  <a:pt x="1" y="57"/>
                  <a:pt x="2" y="57"/>
                </a:cubicBezTo>
                <a:cubicBezTo>
                  <a:pt x="64" y="57"/>
                  <a:pt x="64" y="57"/>
                  <a:pt x="64" y="57"/>
                </a:cubicBezTo>
                <a:cubicBezTo>
                  <a:pt x="66" y="57"/>
                  <a:pt x="67" y="56"/>
                  <a:pt x="67" y="54"/>
                </a:cubicBezTo>
                <a:cubicBezTo>
                  <a:pt x="67" y="45"/>
                  <a:pt x="67" y="45"/>
                  <a:pt x="67" y="45"/>
                </a:cubicBezTo>
                <a:cubicBezTo>
                  <a:pt x="67" y="45"/>
                  <a:pt x="67" y="44"/>
                  <a:pt x="66" y="43"/>
                </a:cubicBezTo>
                <a:cubicBezTo>
                  <a:pt x="66" y="43"/>
                  <a:pt x="65" y="43"/>
                  <a:pt x="64" y="43"/>
                </a:cubicBezTo>
                <a:close/>
                <a:moveTo>
                  <a:pt x="21" y="37"/>
                </a:moveTo>
                <a:cubicBezTo>
                  <a:pt x="21" y="38"/>
                  <a:pt x="21" y="38"/>
                  <a:pt x="20" y="38"/>
                </a:cubicBezTo>
                <a:cubicBezTo>
                  <a:pt x="7" y="38"/>
                  <a:pt x="7" y="38"/>
                  <a:pt x="7" y="38"/>
                </a:cubicBezTo>
                <a:cubicBezTo>
                  <a:pt x="7" y="38"/>
                  <a:pt x="6" y="38"/>
                  <a:pt x="6" y="37"/>
                </a:cubicBezTo>
                <a:cubicBezTo>
                  <a:pt x="6" y="29"/>
                  <a:pt x="6" y="29"/>
                  <a:pt x="6" y="29"/>
                </a:cubicBezTo>
                <a:cubicBezTo>
                  <a:pt x="6" y="28"/>
                  <a:pt x="7" y="28"/>
                  <a:pt x="7" y="28"/>
                </a:cubicBezTo>
                <a:cubicBezTo>
                  <a:pt x="20" y="28"/>
                  <a:pt x="20" y="28"/>
                  <a:pt x="20" y="28"/>
                </a:cubicBezTo>
                <a:cubicBezTo>
                  <a:pt x="21" y="28"/>
                  <a:pt x="21" y="28"/>
                  <a:pt x="21" y="29"/>
                </a:cubicBezTo>
                <a:lnTo>
                  <a:pt x="21" y="37"/>
                </a:lnTo>
                <a:close/>
                <a:moveTo>
                  <a:pt x="8" y="58"/>
                </a:moveTo>
                <a:cubicBezTo>
                  <a:pt x="4" y="58"/>
                  <a:pt x="0" y="61"/>
                  <a:pt x="0" y="65"/>
                </a:cubicBezTo>
                <a:cubicBezTo>
                  <a:pt x="0" y="69"/>
                  <a:pt x="4" y="72"/>
                  <a:pt x="8" y="72"/>
                </a:cubicBezTo>
                <a:cubicBezTo>
                  <a:pt x="11" y="72"/>
                  <a:pt x="15" y="69"/>
                  <a:pt x="15" y="65"/>
                </a:cubicBezTo>
                <a:cubicBezTo>
                  <a:pt x="15" y="61"/>
                  <a:pt x="11" y="58"/>
                  <a:pt x="8" y="58"/>
                </a:cubicBezTo>
                <a:close/>
                <a:moveTo>
                  <a:pt x="24" y="58"/>
                </a:moveTo>
                <a:cubicBezTo>
                  <a:pt x="20" y="58"/>
                  <a:pt x="17" y="61"/>
                  <a:pt x="17" y="65"/>
                </a:cubicBezTo>
                <a:cubicBezTo>
                  <a:pt x="17" y="69"/>
                  <a:pt x="20" y="72"/>
                  <a:pt x="24" y="72"/>
                </a:cubicBezTo>
                <a:cubicBezTo>
                  <a:pt x="28" y="72"/>
                  <a:pt x="31" y="69"/>
                  <a:pt x="31" y="65"/>
                </a:cubicBezTo>
                <a:cubicBezTo>
                  <a:pt x="31" y="61"/>
                  <a:pt x="28" y="58"/>
                  <a:pt x="24" y="58"/>
                </a:cubicBezTo>
                <a:close/>
                <a:moveTo>
                  <a:pt x="41" y="58"/>
                </a:moveTo>
                <a:cubicBezTo>
                  <a:pt x="37" y="58"/>
                  <a:pt x="33" y="61"/>
                  <a:pt x="33" y="65"/>
                </a:cubicBezTo>
                <a:cubicBezTo>
                  <a:pt x="33" y="69"/>
                  <a:pt x="37" y="72"/>
                  <a:pt x="41" y="72"/>
                </a:cubicBezTo>
                <a:cubicBezTo>
                  <a:pt x="44" y="72"/>
                  <a:pt x="48" y="69"/>
                  <a:pt x="48" y="65"/>
                </a:cubicBezTo>
                <a:cubicBezTo>
                  <a:pt x="48" y="61"/>
                  <a:pt x="44" y="58"/>
                  <a:pt x="41" y="58"/>
                </a:cubicBezTo>
                <a:close/>
                <a:moveTo>
                  <a:pt x="57" y="58"/>
                </a:moveTo>
                <a:cubicBezTo>
                  <a:pt x="53" y="58"/>
                  <a:pt x="50" y="61"/>
                  <a:pt x="50" y="65"/>
                </a:cubicBezTo>
                <a:cubicBezTo>
                  <a:pt x="50" y="69"/>
                  <a:pt x="53" y="72"/>
                  <a:pt x="57" y="72"/>
                </a:cubicBezTo>
                <a:cubicBezTo>
                  <a:pt x="61" y="72"/>
                  <a:pt x="64" y="69"/>
                  <a:pt x="64" y="65"/>
                </a:cubicBezTo>
                <a:cubicBezTo>
                  <a:pt x="64" y="61"/>
                  <a:pt x="61" y="58"/>
                  <a:pt x="57" y="58"/>
                </a:cubicBezTo>
                <a:close/>
                <a:moveTo>
                  <a:pt x="68" y="48"/>
                </a:moveTo>
                <a:cubicBezTo>
                  <a:pt x="68" y="70"/>
                  <a:pt x="68" y="70"/>
                  <a:pt x="68" y="70"/>
                </a:cubicBezTo>
                <a:cubicBezTo>
                  <a:pt x="83" y="70"/>
                  <a:pt x="83" y="70"/>
                  <a:pt x="83" y="70"/>
                </a:cubicBezTo>
                <a:lnTo>
                  <a:pt x="68" y="48"/>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5" name="Freeform 509"/>
          <p:cNvSpPr>
            <a:spLocks noEditPoints="1"/>
          </p:cNvSpPr>
          <p:nvPr/>
        </p:nvSpPr>
        <p:spPr bwMode="auto">
          <a:xfrm>
            <a:off x="987425" y="3319463"/>
            <a:ext cx="441325" cy="636587"/>
          </a:xfrm>
          <a:custGeom>
            <a:avLst/>
            <a:gdLst>
              <a:gd name="T0" fmla="*/ 2147483647 w 77"/>
              <a:gd name="T1" fmla="*/ 2147483647 h 111"/>
              <a:gd name="T2" fmla="*/ 2147483647 w 77"/>
              <a:gd name="T3" fmla="*/ 2147483647 h 111"/>
              <a:gd name="T4" fmla="*/ 2147483647 w 77"/>
              <a:gd name="T5" fmla="*/ 2147483647 h 111"/>
              <a:gd name="T6" fmla="*/ 2147483647 w 77"/>
              <a:gd name="T7" fmla="*/ 2147483647 h 111"/>
              <a:gd name="T8" fmla="*/ 2147483647 w 77"/>
              <a:gd name="T9" fmla="*/ 2147483647 h 111"/>
              <a:gd name="T10" fmla="*/ 2147483647 w 77"/>
              <a:gd name="T11" fmla="*/ 2147483647 h 111"/>
              <a:gd name="T12" fmla="*/ 2147483647 w 77"/>
              <a:gd name="T13" fmla="*/ 2147483647 h 111"/>
              <a:gd name="T14" fmla="*/ 2147483647 w 77"/>
              <a:gd name="T15" fmla="*/ 2147483647 h 111"/>
              <a:gd name="T16" fmla="*/ 2147483647 w 77"/>
              <a:gd name="T17" fmla="*/ 2147483647 h 111"/>
              <a:gd name="T18" fmla="*/ 2147483647 w 77"/>
              <a:gd name="T19" fmla="*/ 2147483647 h 111"/>
              <a:gd name="T20" fmla="*/ 2147483647 w 77"/>
              <a:gd name="T21" fmla="*/ 2147483647 h 111"/>
              <a:gd name="T22" fmla="*/ 2147483647 w 77"/>
              <a:gd name="T23" fmla="*/ 2147483647 h 111"/>
              <a:gd name="T24" fmla="*/ 2147483647 w 77"/>
              <a:gd name="T25" fmla="*/ 2147483647 h 111"/>
              <a:gd name="T26" fmla="*/ 2147483647 w 77"/>
              <a:gd name="T27" fmla="*/ 2147483647 h 111"/>
              <a:gd name="T28" fmla="*/ 2147483647 w 77"/>
              <a:gd name="T29" fmla="*/ 2147483647 h 111"/>
              <a:gd name="T30" fmla="*/ 2147483647 w 77"/>
              <a:gd name="T31" fmla="*/ 2147483647 h 111"/>
              <a:gd name="T32" fmla="*/ 2147483647 w 77"/>
              <a:gd name="T33" fmla="*/ 2147483647 h 111"/>
              <a:gd name="T34" fmla="*/ 2147483647 w 77"/>
              <a:gd name="T35" fmla="*/ 2147483647 h 111"/>
              <a:gd name="T36" fmla="*/ 2147483647 w 77"/>
              <a:gd name="T37" fmla="*/ 2147483647 h 111"/>
              <a:gd name="T38" fmla="*/ 2147483647 w 77"/>
              <a:gd name="T39" fmla="*/ 2147483647 h 111"/>
              <a:gd name="T40" fmla="*/ 2147483647 w 77"/>
              <a:gd name="T41" fmla="*/ 2147483647 h 111"/>
              <a:gd name="T42" fmla="*/ 2147483647 w 77"/>
              <a:gd name="T43" fmla="*/ 2147483647 h 111"/>
              <a:gd name="T44" fmla="*/ 2147483647 w 77"/>
              <a:gd name="T45" fmla="*/ 2147483647 h 111"/>
              <a:gd name="T46" fmla="*/ 2147483647 w 77"/>
              <a:gd name="T47" fmla="*/ 2147483647 h 111"/>
              <a:gd name="T48" fmla="*/ 2147483647 w 77"/>
              <a:gd name="T49" fmla="*/ 2147483647 h 111"/>
              <a:gd name="T50" fmla="*/ 2147483647 w 77"/>
              <a:gd name="T51" fmla="*/ 2147483647 h 111"/>
              <a:gd name="T52" fmla="*/ 2147483647 w 77"/>
              <a:gd name="T53" fmla="*/ 2147483647 h 111"/>
              <a:gd name="T54" fmla="*/ 2147483647 w 77"/>
              <a:gd name="T55" fmla="*/ 2147483647 h 111"/>
              <a:gd name="T56" fmla="*/ 2147483647 w 77"/>
              <a:gd name="T57" fmla="*/ 2147483647 h 111"/>
              <a:gd name="T58" fmla="*/ 2147483647 w 77"/>
              <a:gd name="T59" fmla="*/ 2147483647 h 111"/>
              <a:gd name="T60" fmla="*/ 2147483647 w 77"/>
              <a:gd name="T61" fmla="*/ 2147483647 h 111"/>
              <a:gd name="T62" fmla="*/ 2147483647 w 77"/>
              <a:gd name="T63" fmla="*/ 2147483647 h 111"/>
              <a:gd name="T64" fmla="*/ 2147483647 w 77"/>
              <a:gd name="T65" fmla="*/ 2147483647 h 111"/>
              <a:gd name="T66" fmla="*/ 2147483647 w 77"/>
              <a:gd name="T67" fmla="*/ 2147483647 h 111"/>
              <a:gd name="T68" fmla="*/ 2147483647 w 77"/>
              <a:gd name="T69" fmla="*/ 2147483647 h 111"/>
              <a:gd name="T70" fmla="*/ 2147483647 w 77"/>
              <a:gd name="T71" fmla="*/ 2147483647 h 111"/>
              <a:gd name="T72" fmla="*/ 2147483647 w 77"/>
              <a:gd name="T73" fmla="*/ 2147483647 h 111"/>
              <a:gd name="T74" fmla="*/ 2147483647 w 77"/>
              <a:gd name="T75" fmla="*/ 2147483647 h 111"/>
              <a:gd name="T76" fmla="*/ 2147483647 w 77"/>
              <a:gd name="T77" fmla="*/ 2147483647 h 111"/>
              <a:gd name="T78" fmla="*/ 2147483647 w 77"/>
              <a:gd name="T79" fmla="*/ 2147483647 h 111"/>
              <a:gd name="T80" fmla="*/ 2147483647 w 77"/>
              <a:gd name="T81" fmla="*/ 2147483647 h 111"/>
              <a:gd name="T82" fmla="*/ 2147483647 w 77"/>
              <a:gd name="T83" fmla="*/ 2147483647 h 111"/>
              <a:gd name="T84" fmla="*/ 2147483647 w 77"/>
              <a:gd name="T85" fmla="*/ 2147483647 h 111"/>
              <a:gd name="T86" fmla="*/ 2147483647 w 77"/>
              <a:gd name="T87" fmla="*/ 2147483647 h 111"/>
              <a:gd name="T88" fmla="*/ 2147483647 w 77"/>
              <a:gd name="T89" fmla="*/ 2147483647 h 111"/>
              <a:gd name="T90" fmla="*/ 2147483647 w 77"/>
              <a:gd name="T91" fmla="*/ 2147483647 h 111"/>
              <a:gd name="T92" fmla="*/ 2147483647 w 77"/>
              <a:gd name="T93" fmla="*/ 2147483647 h 111"/>
              <a:gd name="T94" fmla="*/ 2147483647 w 77"/>
              <a:gd name="T95" fmla="*/ 2147483647 h 111"/>
              <a:gd name="T96" fmla="*/ 2147483647 w 77"/>
              <a:gd name="T97" fmla="*/ 2147483647 h 111"/>
              <a:gd name="T98" fmla="*/ 2147483647 w 77"/>
              <a:gd name="T99" fmla="*/ 2147483647 h 111"/>
              <a:gd name="T100" fmla="*/ 2147483647 w 77"/>
              <a:gd name="T101" fmla="*/ 2147483647 h 111"/>
              <a:gd name="T102" fmla="*/ 2147483647 w 77"/>
              <a:gd name="T103" fmla="*/ 2147483647 h 111"/>
              <a:gd name="T104" fmla="*/ 2147483647 w 77"/>
              <a:gd name="T105" fmla="*/ 2147483647 h 111"/>
              <a:gd name="T106" fmla="*/ 2147483647 w 77"/>
              <a:gd name="T107" fmla="*/ 2147483647 h 111"/>
              <a:gd name="T108" fmla="*/ 2147483647 w 77"/>
              <a:gd name="T109" fmla="*/ 2147483647 h 111"/>
              <a:gd name="T110" fmla="*/ 2147483647 w 77"/>
              <a:gd name="T111" fmla="*/ 2147483647 h 111"/>
              <a:gd name="T112" fmla="*/ 2147483647 w 77"/>
              <a:gd name="T113" fmla="*/ 0 h 111"/>
              <a:gd name="T114" fmla="*/ 2147483647 w 77"/>
              <a:gd name="T115" fmla="*/ 2147483647 h 111"/>
              <a:gd name="T116" fmla="*/ 2147483647 w 77"/>
              <a:gd name="T117" fmla="*/ 2147483647 h 1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7" h="111">
                <a:moveTo>
                  <a:pt x="76" y="22"/>
                </a:moveTo>
                <a:cubicBezTo>
                  <a:pt x="75" y="22"/>
                  <a:pt x="75" y="23"/>
                  <a:pt x="75" y="24"/>
                </a:cubicBezTo>
                <a:cubicBezTo>
                  <a:pt x="74" y="46"/>
                  <a:pt x="74" y="46"/>
                  <a:pt x="74" y="46"/>
                </a:cubicBezTo>
                <a:cubicBezTo>
                  <a:pt x="74" y="45"/>
                  <a:pt x="73" y="45"/>
                  <a:pt x="72" y="45"/>
                </a:cubicBezTo>
                <a:cubicBezTo>
                  <a:pt x="71" y="44"/>
                  <a:pt x="69" y="43"/>
                  <a:pt x="67" y="42"/>
                </a:cubicBezTo>
                <a:cubicBezTo>
                  <a:pt x="66" y="41"/>
                  <a:pt x="64" y="40"/>
                  <a:pt x="62" y="40"/>
                </a:cubicBezTo>
                <a:cubicBezTo>
                  <a:pt x="62" y="39"/>
                  <a:pt x="61" y="37"/>
                  <a:pt x="60" y="36"/>
                </a:cubicBezTo>
                <a:cubicBezTo>
                  <a:pt x="59" y="35"/>
                  <a:pt x="58" y="34"/>
                  <a:pt x="56" y="32"/>
                </a:cubicBezTo>
                <a:cubicBezTo>
                  <a:pt x="55" y="31"/>
                  <a:pt x="53" y="30"/>
                  <a:pt x="52" y="29"/>
                </a:cubicBezTo>
                <a:cubicBezTo>
                  <a:pt x="50" y="27"/>
                  <a:pt x="48" y="26"/>
                  <a:pt x="46" y="25"/>
                </a:cubicBezTo>
                <a:cubicBezTo>
                  <a:pt x="46" y="25"/>
                  <a:pt x="46" y="25"/>
                  <a:pt x="46" y="25"/>
                </a:cubicBezTo>
                <a:cubicBezTo>
                  <a:pt x="47" y="23"/>
                  <a:pt x="48" y="21"/>
                  <a:pt x="47" y="19"/>
                </a:cubicBezTo>
                <a:cubicBezTo>
                  <a:pt x="48" y="18"/>
                  <a:pt x="47" y="16"/>
                  <a:pt x="45" y="16"/>
                </a:cubicBezTo>
                <a:cubicBezTo>
                  <a:pt x="45" y="16"/>
                  <a:pt x="44" y="15"/>
                  <a:pt x="44" y="16"/>
                </a:cubicBezTo>
                <a:cubicBezTo>
                  <a:pt x="42" y="16"/>
                  <a:pt x="37" y="18"/>
                  <a:pt x="36" y="19"/>
                </a:cubicBezTo>
                <a:cubicBezTo>
                  <a:pt x="32" y="22"/>
                  <a:pt x="28" y="24"/>
                  <a:pt x="24" y="26"/>
                </a:cubicBezTo>
                <a:cubicBezTo>
                  <a:pt x="22" y="28"/>
                  <a:pt x="20" y="29"/>
                  <a:pt x="18" y="31"/>
                </a:cubicBezTo>
                <a:cubicBezTo>
                  <a:pt x="15" y="32"/>
                  <a:pt x="13" y="35"/>
                  <a:pt x="11" y="37"/>
                </a:cubicBezTo>
                <a:cubicBezTo>
                  <a:pt x="9" y="40"/>
                  <a:pt x="8" y="43"/>
                  <a:pt x="6" y="45"/>
                </a:cubicBezTo>
                <a:cubicBezTo>
                  <a:pt x="4" y="48"/>
                  <a:pt x="0" y="53"/>
                  <a:pt x="1" y="56"/>
                </a:cubicBezTo>
                <a:cubicBezTo>
                  <a:pt x="1" y="57"/>
                  <a:pt x="2" y="58"/>
                  <a:pt x="3" y="58"/>
                </a:cubicBezTo>
                <a:cubicBezTo>
                  <a:pt x="6" y="58"/>
                  <a:pt x="10" y="53"/>
                  <a:pt x="11" y="52"/>
                </a:cubicBezTo>
                <a:cubicBezTo>
                  <a:pt x="14" y="50"/>
                  <a:pt x="16" y="47"/>
                  <a:pt x="18" y="44"/>
                </a:cubicBezTo>
                <a:cubicBezTo>
                  <a:pt x="19" y="43"/>
                  <a:pt x="19" y="41"/>
                  <a:pt x="20" y="39"/>
                </a:cubicBezTo>
                <a:cubicBezTo>
                  <a:pt x="22" y="41"/>
                  <a:pt x="27" y="36"/>
                  <a:pt x="29" y="35"/>
                </a:cubicBezTo>
                <a:cubicBezTo>
                  <a:pt x="29" y="35"/>
                  <a:pt x="29" y="35"/>
                  <a:pt x="29" y="34"/>
                </a:cubicBezTo>
                <a:cubicBezTo>
                  <a:pt x="28" y="36"/>
                  <a:pt x="27" y="37"/>
                  <a:pt x="26" y="39"/>
                </a:cubicBezTo>
                <a:cubicBezTo>
                  <a:pt x="20" y="48"/>
                  <a:pt x="23" y="57"/>
                  <a:pt x="20" y="67"/>
                </a:cubicBezTo>
                <a:cubicBezTo>
                  <a:pt x="15" y="79"/>
                  <a:pt x="11" y="92"/>
                  <a:pt x="6" y="105"/>
                </a:cubicBezTo>
                <a:cubicBezTo>
                  <a:pt x="5" y="107"/>
                  <a:pt x="7" y="109"/>
                  <a:pt x="9" y="109"/>
                </a:cubicBezTo>
                <a:cubicBezTo>
                  <a:pt x="13" y="110"/>
                  <a:pt x="16" y="108"/>
                  <a:pt x="17" y="105"/>
                </a:cubicBezTo>
                <a:cubicBezTo>
                  <a:pt x="21" y="99"/>
                  <a:pt x="23" y="92"/>
                  <a:pt x="26" y="85"/>
                </a:cubicBezTo>
                <a:cubicBezTo>
                  <a:pt x="28" y="78"/>
                  <a:pt x="28" y="71"/>
                  <a:pt x="30" y="64"/>
                </a:cubicBezTo>
                <a:cubicBezTo>
                  <a:pt x="30" y="65"/>
                  <a:pt x="31" y="66"/>
                  <a:pt x="32" y="67"/>
                </a:cubicBezTo>
                <a:cubicBezTo>
                  <a:pt x="33" y="68"/>
                  <a:pt x="34" y="70"/>
                  <a:pt x="35" y="71"/>
                </a:cubicBezTo>
                <a:cubicBezTo>
                  <a:pt x="38" y="74"/>
                  <a:pt x="43" y="76"/>
                  <a:pt x="47" y="77"/>
                </a:cubicBezTo>
                <a:cubicBezTo>
                  <a:pt x="45" y="77"/>
                  <a:pt x="46" y="94"/>
                  <a:pt x="46" y="95"/>
                </a:cubicBezTo>
                <a:cubicBezTo>
                  <a:pt x="46" y="99"/>
                  <a:pt x="47" y="103"/>
                  <a:pt x="47" y="106"/>
                </a:cubicBezTo>
                <a:cubicBezTo>
                  <a:pt x="47" y="107"/>
                  <a:pt x="48" y="108"/>
                  <a:pt x="48" y="108"/>
                </a:cubicBezTo>
                <a:cubicBezTo>
                  <a:pt x="51" y="111"/>
                  <a:pt x="56" y="109"/>
                  <a:pt x="56" y="106"/>
                </a:cubicBezTo>
                <a:cubicBezTo>
                  <a:pt x="56" y="91"/>
                  <a:pt x="59" y="75"/>
                  <a:pt x="45" y="63"/>
                </a:cubicBezTo>
                <a:cubicBezTo>
                  <a:pt x="42" y="61"/>
                  <a:pt x="38" y="58"/>
                  <a:pt x="34" y="57"/>
                </a:cubicBezTo>
                <a:cubicBezTo>
                  <a:pt x="38" y="52"/>
                  <a:pt x="41" y="49"/>
                  <a:pt x="43" y="43"/>
                </a:cubicBezTo>
                <a:cubicBezTo>
                  <a:pt x="44" y="40"/>
                  <a:pt x="44" y="37"/>
                  <a:pt x="44" y="35"/>
                </a:cubicBezTo>
                <a:cubicBezTo>
                  <a:pt x="45" y="36"/>
                  <a:pt x="46" y="37"/>
                  <a:pt x="47" y="38"/>
                </a:cubicBezTo>
                <a:cubicBezTo>
                  <a:pt x="50" y="41"/>
                  <a:pt x="54" y="44"/>
                  <a:pt x="58" y="44"/>
                </a:cubicBezTo>
                <a:cubicBezTo>
                  <a:pt x="61" y="48"/>
                  <a:pt x="65" y="50"/>
                  <a:pt x="70" y="51"/>
                </a:cubicBezTo>
                <a:cubicBezTo>
                  <a:pt x="71" y="51"/>
                  <a:pt x="73" y="51"/>
                  <a:pt x="74" y="50"/>
                </a:cubicBezTo>
                <a:cubicBezTo>
                  <a:pt x="73" y="106"/>
                  <a:pt x="73" y="106"/>
                  <a:pt x="73" y="106"/>
                </a:cubicBezTo>
                <a:cubicBezTo>
                  <a:pt x="73" y="106"/>
                  <a:pt x="73" y="107"/>
                  <a:pt x="74" y="107"/>
                </a:cubicBezTo>
                <a:cubicBezTo>
                  <a:pt x="74" y="107"/>
                  <a:pt x="74" y="107"/>
                  <a:pt x="74" y="107"/>
                </a:cubicBezTo>
                <a:cubicBezTo>
                  <a:pt x="75" y="107"/>
                  <a:pt x="75" y="106"/>
                  <a:pt x="75" y="106"/>
                </a:cubicBezTo>
                <a:cubicBezTo>
                  <a:pt x="77" y="24"/>
                  <a:pt x="77" y="24"/>
                  <a:pt x="77" y="24"/>
                </a:cubicBezTo>
                <a:cubicBezTo>
                  <a:pt x="77" y="23"/>
                  <a:pt x="77" y="22"/>
                  <a:pt x="76" y="22"/>
                </a:cubicBezTo>
                <a:close/>
                <a:moveTo>
                  <a:pt x="48" y="13"/>
                </a:moveTo>
                <a:cubicBezTo>
                  <a:pt x="52" y="13"/>
                  <a:pt x="55" y="10"/>
                  <a:pt x="55" y="7"/>
                </a:cubicBezTo>
                <a:cubicBezTo>
                  <a:pt x="55" y="3"/>
                  <a:pt x="52" y="0"/>
                  <a:pt x="48" y="0"/>
                </a:cubicBezTo>
                <a:cubicBezTo>
                  <a:pt x="44" y="0"/>
                  <a:pt x="41" y="3"/>
                  <a:pt x="41" y="7"/>
                </a:cubicBezTo>
                <a:cubicBezTo>
                  <a:pt x="41" y="10"/>
                  <a:pt x="44" y="13"/>
                  <a:pt x="48" y="13"/>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6" name="Freeform 516"/>
          <p:cNvSpPr>
            <a:spLocks/>
          </p:cNvSpPr>
          <p:nvPr/>
        </p:nvSpPr>
        <p:spPr bwMode="auto">
          <a:xfrm>
            <a:off x="5829300" y="3479800"/>
            <a:ext cx="468313" cy="315913"/>
          </a:xfrm>
          <a:custGeom>
            <a:avLst/>
            <a:gdLst>
              <a:gd name="T0" fmla="*/ 2147483647 w 219"/>
              <a:gd name="T1" fmla="*/ 0 h 147"/>
              <a:gd name="T2" fmla="*/ 2147483647 w 219"/>
              <a:gd name="T3" fmla="*/ 2147483647 h 147"/>
              <a:gd name="T4" fmla="*/ 2147483647 w 219"/>
              <a:gd name="T5" fmla="*/ 2147483647 h 147"/>
              <a:gd name="T6" fmla="*/ 0 w 219"/>
              <a:gd name="T7" fmla="*/ 2147483647 h 147"/>
              <a:gd name="T8" fmla="*/ 2147483647 w 219"/>
              <a:gd name="T9" fmla="*/ 2147483647 h 147"/>
              <a:gd name="T10" fmla="*/ 2147483647 w 219"/>
              <a:gd name="T11" fmla="*/ 0 h 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9" h="147">
                <a:moveTo>
                  <a:pt x="134" y="0"/>
                </a:moveTo>
                <a:lnTo>
                  <a:pt x="80" y="94"/>
                </a:lnTo>
                <a:lnTo>
                  <a:pt x="56" y="51"/>
                </a:lnTo>
                <a:lnTo>
                  <a:pt x="0" y="147"/>
                </a:lnTo>
                <a:lnTo>
                  <a:pt x="219" y="147"/>
                </a:lnTo>
                <a:lnTo>
                  <a:pt x="134" y="0"/>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7" name="Freeform 517"/>
          <p:cNvSpPr>
            <a:spLocks noEditPoints="1"/>
          </p:cNvSpPr>
          <p:nvPr/>
        </p:nvSpPr>
        <p:spPr bwMode="auto">
          <a:xfrm>
            <a:off x="4941888" y="3429000"/>
            <a:ext cx="412750" cy="417513"/>
          </a:xfrm>
          <a:custGeom>
            <a:avLst/>
            <a:gdLst>
              <a:gd name="T0" fmla="*/ 2147483647 w 72"/>
              <a:gd name="T1" fmla="*/ 2147483647 h 73"/>
              <a:gd name="T2" fmla="*/ 0 w 72"/>
              <a:gd name="T3" fmla="*/ 2147483647 h 73"/>
              <a:gd name="T4" fmla="*/ 2147483647 w 72"/>
              <a:gd name="T5" fmla="*/ 2147483647 h 73"/>
              <a:gd name="T6" fmla="*/ 2147483647 w 72"/>
              <a:gd name="T7" fmla="*/ 2147483647 h 73"/>
              <a:gd name="T8" fmla="*/ 2147483647 w 72"/>
              <a:gd name="T9" fmla="*/ 2147483647 h 73"/>
              <a:gd name="T10" fmla="*/ 2147483647 w 72"/>
              <a:gd name="T11" fmla="*/ 0 h 73"/>
              <a:gd name="T12" fmla="*/ 2147483647 w 72"/>
              <a:gd name="T13" fmla="*/ 2147483647 h 73"/>
              <a:gd name="T14" fmla="*/ 2147483647 w 72"/>
              <a:gd name="T15" fmla="*/ 2147483647 h 73"/>
              <a:gd name="T16" fmla="*/ 2147483647 w 72"/>
              <a:gd name="T17" fmla="*/ 2147483647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73">
                <a:moveTo>
                  <a:pt x="36" y="30"/>
                </a:moveTo>
                <a:cubicBezTo>
                  <a:pt x="16" y="30"/>
                  <a:pt x="0" y="49"/>
                  <a:pt x="0" y="73"/>
                </a:cubicBezTo>
                <a:cubicBezTo>
                  <a:pt x="72" y="73"/>
                  <a:pt x="72" y="73"/>
                  <a:pt x="72" y="73"/>
                </a:cubicBezTo>
                <a:cubicBezTo>
                  <a:pt x="72" y="49"/>
                  <a:pt x="56" y="30"/>
                  <a:pt x="36" y="30"/>
                </a:cubicBezTo>
                <a:close/>
                <a:moveTo>
                  <a:pt x="51" y="15"/>
                </a:moveTo>
                <a:cubicBezTo>
                  <a:pt x="51" y="7"/>
                  <a:pt x="44" y="0"/>
                  <a:pt x="36" y="0"/>
                </a:cubicBezTo>
                <a:cubicBezTo>
                  <a:pt x="28" y="0"/>
                  <a:pt x="21" y="7"/>
                  <a:pt x="21" y="15"/>
                </a:cubicBezTo>
                <a:cubicBezTo>
                  <a:pt x="21" y="23"/>
                  <a:pt x="28" y="30"/>
                  <a:pt x="36" y="30"/>
                </a:cubicBezTo>
                <a:cubicBezTo>
                  <a:pt x="44" y="30"/>
                  <a:pt x="51" y="23"/>
                  <a:pt x="51" y="15"/>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8" name="Freeform 518"/>
          <p:cNvSpPr>
            <a:spLocks noEditPoints="1"/>
          </p:cNvSpPr>
          <p:nvPr/>
        </p:nvSpPr>
        <p:spPr bwMode="auto">
          <a:xfrm>
            <a:off x="7670800" y="3411538"/>
            <a:ext cx="515938" cy="452437"/>
          </a:xfrm>
          <a:custGeom>
            <a:avLst/>
            <a:gdLst>
              <a:gd name="T0" fmla="*/ 2147483647 w 90"/>
              <a:gd name="T1" fmla="*/ 2147483647 h 79"/>
              <a:gd name="T2" fmla="*/ 2147483647 w 90"/>
              <a:gd name="T3" fmla="*/ 2147483647 h 79"/>
              <a:gd name="T4" fmla="*/ 0 w 90"/>
              <a:gd name="T5" fmla="*/ 2147483647 h 79"/>
              <a:gd name="T6" fmla="*/ 0 w 90"/>
              <a:gd name="T7" fmla="*/ 2147483647 h 79"/>
              <a:gd name="T8" fmla="*/ 2147483647 w 90"/>
              <a:gd name="T9" fmla="*/ 2147483647 h 79"/>
              <a:gd name="T10" fmla="*/ 2147483647 w 90"/>
              <a:gd name="T11" fmla="*/ 2147483647 h 79"/>
              <a:gd name="T12" fmla="*/ 2147483647 w 90"/>
              <a:gd name="T13" fmla="*/ 2147483647 h 79"/>
              <a:gd name="T14" fmla="*/ 2147483647 w 90"/>
              <a:gd name="T15" fmla="*/ 2147483647 h 79"/>
              <a:gd name="T16" fmla="*/ 2147483647 w 90"/>
              <a:gd name="T17" fmla="*/ 2147483647 h 79"/>
              <a:gd name="T18" fmla="*/ 2147483647 w 90"/>
              <a:gd name="T19" fmla="*/ 2147483647 h 79"/>
              <a:gd name="T20" fmla="*/ 2147483647 w 90"/>
              <a:gd name="T21" fmla="*/ 2147483647 h 79"/>
              <a:gd name="T22" fmla="*/ 0 w 90"/>
              <a:gd name="T23" fmla="*/ 2147483647 h 79"/>
              <a:gd name="T24" fmla="*/ 0 w 90"/>
              <a:gd name="T25" fmla="*/ 2147483647 h 79"/>
              <a:gd name="T26" fmla="*/ 2147483647 w 90"/>
              <a:gd name="T27" fmla="*/ 2147483647 h 79"/>
              <a:gd name="T28" fmla="*/ 2147483647 w 90"/>
              <a:gd name="T29" fmla="*/ 2147483647 h 79"/>
              <a:gd name="T30" fmla="*/ 2147483647 w 90"/>
              <a:gd name="T31" fmla="*/ 2147483647 h 79"/>
              <a:gd name="T32" fmla="*/ 2147483647 w 90"/>
              <a:gd name="T33" fmla="*/ 2147483647 h 79"/>
              <a:gd name="T34" fmla="*/ 2147483647 w 90"/>
              <a:gd name="T35" fmla="*/ 2147483647 h 79"/>
              <a:gd name="T36" fmla="*/ 2147483647 w 90"/>
              <a:gd name="T37" fmla="*/ 2147483647 h 79"/>
              <a:gd name="T38" fmla="*/ 2147483647 w 90"/>
              <a:gd name="T39" fmla="*/ 2147483647 h 79"/>
              <a:gd name="T40" fmla="*/ 2147483647 w 90"/>
              <a:gd name="T41" fmla="*/ 0 h 79"/>
              <a:gd name="T42" fmla="*/ 2147483647 w 90"/>
              <a:gd name="T43" fmla="*/ 2147483647 h 79"/>
              <a:gd name="T44" fmla="*/ 2147483647 w 90"/>
              <a:gd name="T45" fmla="*/ 2147483647 h 79"/>
              <a:gd name="T46" fmla="*/ 2147483647 w 90"/>
              <a:gd name="T47" fmla="*/ 2147483647 h 79"/>
              <a:gd name="T48" fmla="*/ 2147483647 w 90"/>
              <a:gd name="T49" fmla="*/ 2147483647 h 79"/>
              <a:gd name="T50" fmla="*/ 2147483647 w 90"/>
              <a:gd name="T51" fmla="*/ 2147483647 h 79"/>
              <a:gd name="T52" fmla="*/ 0 w 90"/>
              <a:gd name="T53" fmla="*/ 2147483647 h 79"/>
              <a:gd name="T54" fmla="*/ 0 w 90"/>
              <a:gd name="T55" fmla="*/ 2147483647 h 79"/>
              <a:gd name="T56" fmla="*/ 2147483647 w 90"/>
              <a:gd name="T57" fmla="*/ 2147483647 h 79"/>
              <a:gd name="T58" fmla="*/ 2147483647 w 90"/>
              <a:gd name="T59" fmla="*/ 2147483647 h 79"/>
              <a:gd name="T60" fmla="*/ 2147483647 w 90"/>
              <a:gd name="T61" fmla="*/ 2147483647 h 79"/>
              <a:gd name="T62" fmla="*/ 2147483647 w 90"/>
              <a:gd name="T63" fmla="*/ 2147483647 h 79"/>
              <a:gd name="T64" fmla="*/ 2147483647 w 90"/>
              <a:gd name="T65" fmla="*/ 2147483647 h 79"/>
              <a:gd name="T66" fmla="*/ 2147483647 w 90"/>
              <a:gd name="T67" fmla="*/ 2147483647 h 79"/>
              <a:gd name="T68" fmla="*/ 2147483647 w 90"/>
              <a:gd name="T69" fmla="*/ 2147483647 h 79"/>
              <a:gd name="T70" fmla="*/ 2147483647 w 90"/>
              <a:gd name="T71" fmla="*/ 2147483647 h 79"/>
              <a:gd name="T72" fmla="*/ 2147483647 w 90"/>
              <a:gd name="T73" fmla="*/ 2147483647 h 79"/>
              <a:gd name="T74" fmla="*/ 2147483647 w 90"/>
              <a:gd name="T75" fmla="*/ 2147483647 h 79"/>
              <a:gd name="T76" fmla="*/ 2147483647 w 90"/>
              <a:gd name="T77" fmla="*/ 2147483647 h 79"/>
              <a:gd name="T78" fmla="*/ 2147483647 w 90"/>
              <a:gd name="T79" fmla="*/ 2147483647 h 79"/>
              <a:gd name="T80" fmla="*/ 2147483647 w 90"/>
              <a:gd name="T81" fmla="*/ 2147483647 h 79"/>
              <a:gd name="T82" fmla="*/ 2147483647 w 90"/>
              <a:gd name="T83" fmla="*/ 2147483647 h 79"/>
              <a:gd name="T84" fmla="*/ 2147483647 w 90"/>
              <a:gd name="T85" fmla="*/ 2147483647 h 79"/>
              <a:gd name="T86" fmla="*/ 2147483647 w 90"/>
              <a:gd name="T87" fmla="*/ 2147483647 h 79"/>
              <a:gd name="T88" fmla="*/ 2147483647 w 90"/>
              <a:gd name="T89" fmla="*/ 2147483647 h 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 h="79">
                <a:moveTo>
                  <a:pt x="63" y="50"/>
                </a:moveTo>
                <a:cubicBezTo>
                  <a:pt x="2" y="50"/>
                  <a:pt x="2" y="50"/>
                  <a:pt x="2" y="50"/>
                </a:cubicBezTo>
                <a:cubicBezTo>
                  <a:pt x="1" y="50"/>
                  <a:pt x="0" y="50"/>
                  <a:pt x="0" y="51"/>
                </a:cubicBezTo>
                <a:cubicBezTo>
                  <a:pt x="0" y="61"/>
                  <a:pt x="0" y="61"/>
                  <a:pt x="0" y="61"/>
                </a:cubicBezTo>
                <a:cubicBezTo>
                  <a:pt x="0" y="62"/>
                  <a:pt x="1" y="63"/>
                  <a:pt x="2" y="63"/>
                </a:cubicBezTo>
                <a:cubicBezTo>
                  <a:pt x="63" y="63"/>
                  <a:pt x="63" y="63"/>
                  <a:pt x="63" y="63"/>
                </a:cubicBezTo>
                <a:cubicBezTo>
                  <a:pt x="64" y="63"/>
                  <a:pt x="64" y="62"/>
                  <a:pt x="64" y="61"/>
                </a:cubicBezTo>
                <a:cubicBezTo>
                  <a:pt x="64" y="51"/>
                  <a:pt x="64" y="51"/>
                  <a:pt x="64" y="51"/>
                </a:cubicBezTo>
                <a:cubicBezTo>
                  <a:pt x="64" y="50"/>
                  <a:pt x="64" y="50"/>
                  <a:pt x="63" y="50"/>
                </a:cubicBezTo>
                <a:close/>
                <a:moveTo>
                  <a:pt x="63" y="66"/>
                </a:moveTo>
                <a:cubicBezTo>
                  <a:pt x="2" y="66"/>
                  <a:pt x="2" y="66"/>
                  <a:pt x="2" y="66"/>
                </a:cubicBezTo>
                <a:cubicBezTo>
                  <a:pt x="1" y="66"/>
                  <a:pt x="0" y="67"/>
                  <a:pt x="0" y="68"/>
                </a:cubicBezTo>
                <a:cubicBezTo>
                  <a:pt x="0" y="78"/>
                  <a:pt x="0" y="78"/>
                  <a:pt x="0" y="78"/>
                </a:cubicBezTo>
                <a:cubicBezTo>
                  <a:pt x="0" y="79"/>
                  <a:pt x="1" y="79"/>
                  <a:pt x="2" y="79"/>
                </a:cubicBezTo>
                <a:cubicBezTo>
                  <a:pt x="63" y="79"/>
                  <a:pt x="63" y="79"/>
                  <a:pt x="63" y="79"/>
                </a:cubicBezTo>
                <a:cubicBezTo>
                  <a:pt x="64" y="79"/>
                  <a:pt x="64" y="79"/>
                  <a:pt x="64" y="78"/>
                </a:cubicBezTo>
                <a:cubicBezTo>
                  <a:pt x="64" y="68"/>
                  <a:pt x="64" y="68"/>
                  <a:pt x="64" y="68"/>
                </a:cubicBezTo>
                <a:cubicBezTo>
                  <a:pt x="64" y="67"/>
                  <a:pt x="64" y="66"/>
                  <a:pt x="63" y="66"/>
                </a:cubicBezTo>
                <a:close/>
                <a:moveTo>
                  <a:pt x="89" y="20"/>
                </a:moveTo>
                <a:cubicBezTo>
                  <a:pt x="88" y="15"/>
                  <a:pt x="87" y="9"/>
                  <a:pt x="83" y="5"/>
                </a:cubicBezTo>
                <a:cubicBezTo>
                  <a:pt x="81" y="2"/>
                  <a:pt x="77" y="0"/>
                  <a:pt x="73" y="0"/>
                </a:cubicBezTo>
                <a:cubicBezTo>
                  <a:pt x="69" y="0"/>
                  <a:pt x="66" y="2"/>
                  <a:pt x="64" y="5"/>
                </a:cubicBezTo>
                <a:cubicBezTo>
                  <a:pt x="60" y="9"/>
                  <a:pt x="58" y="15"/>
                  <a:pt x="57" y="20"/>
                </a:cubicBezTo>
                <a:cubicBezTo>
                  <a:pt x="56" y="26"/>
                  <a:pt x="56" y="30"/>
                  <a:pt x="56" y="33"/>
                </a:cubicBezTo>
                <a:cubicBezTo>
                  <a:pt x="56" y="33"/>
                  <a:pt x="56" y="33"/>
                  <a:pt x="56" y="33"/>
                </a:cubicBezTo>
                <a:cubicBezTo>
                  <a:pt x="2" y="33"/>
                  <a:pt x="2" y="33"/>
                  <a:pt x="2" y="33"/>
                </a:cubicBezTo>
                <a:cubicBezTo>
                  <a:pt x="1" y="33"/>
                  <a:pt x="0" y="34"/>
                  <a:pt x="0" y="35"/>
                </a:cubicBezTo>
                <a:cubicBezTo>
                  <a:pt x="0" y="45"/>
                  <a:pt x="0" y="45"/>
                  <a:pt x="0" y="45"/>
                </a:cubicBezTo>
                <a:cubicBezTo>
                  <a:pt x="0" y="46"/>
                  <a:pt x="1" y="47"/>
                  <a:pt x="2" y="47"/>
                </a:cubicBezTo>
                <a:cubicBezTo>
                  <a:pt x="63" y="47"/>
                  <a:pt x="63" y="47"/>
                  <a:pt x="63" y="47"/>
                </a:cubicBezTo>
                <a:cubicBezTo>
                  <a:pt x="64" y="47"/>
                  <a:pt x="64" y="46"/>
                  <a:pt x="64" y="45"/>
                </a:cubicBezTo>
                <a:cubicBezTo>
                  <a:pt x="64" y="35"/>
                  <a:pt x="64" y="35"/>
                  <a:pt x="64" y="35"/>
                </a:cubicBezTo>
                <a:cubicBezTo>
                  <a:pt x="64" y="34"/>
                  <a:pt x="64" y="34"/>
                  <a:pt x="63" y="33"/>
                </a:cubicBezTo>
                <a:cubicBezTo>
                  <a:pt x="63" y="33"/>
                  <a:pt x="63" y="33"/>
                  <a:pt x="63" y="33"/>
                </a:cubicBezTo>
                <a:cubicBezTo>
                  <a:pt x="63" y="30"/>
                  <a:pt x="63" y="24"/>
                  <a:pt x="65" y="19"/>
                </a:cubicBezTo>
                <a:cubicBezTo>
                  <a:pt x="66" y="16"/>
                  <a:pt x="67" y="14"/>
                  <a:pt x="68" y="12"/>
                </a:cubicBezTo>
                <a:cubicBezTo>
                  <a:pt x="69" y="11"/>
                  <a:pt x="71" y="10"/>
                  <a:pt x="73" y="10"/>
                </a:cubicBezTo>
                <a:cubicBezTo>
                  <a:pt x="76" y="10"/>
                  <a:pt x="77" y="11"/>
                  <a:pt x="79" y="12"/>
                </a:cubicBezTo>
                <a:cubicBezTo>
                  <a:pt x="80" y="14"/>
                  <a:pt x="81" y="16"/>
                  <a:pt x="82" y="19"/>
                </a:cubicBezTo>
                <a:cubicBezTo>
                  <a:pt x="83" y="24"/>
                  <a:pt x="83" y="30"/>
                  <a:pt x="83" y="33"/>
                </a:cubicBezTo>
                <a:cubicBezTo>
                  <a:pt x="83" y="33"/>
                  <a:pt x="83" y="33"/>
                  <a:pt x="83" y="34"/>
                </a:cubicBezTo>
                <a:cubicBezTo>
                  <a:pt x="83" y="34"/>
                  <a:pt x="83" y="34"/>
                  <a:pt x="83" y="34"/>
                </a:cubicBezTo>
                <a:cubicBezTo>
                  <a:pt x="90" y="34"/>
                  <a:pt x="90" y="34"/>
                  <a:pt x="90" y="34"/>
                </a:cubicBezTo>
                <a:cubicBezTo>
                  <a:pt x="90" y="34"/>
                  <a:pt x="90" y="33"/>
                  <a:pt x="90" y="33"/>
                </a:cubicBezTo>
                <a:cubicBezTo>
                  <a:pt x="90" y="30"/>
                  <a:pt x="90" y="26"/>
                  <a:pt x="89" y="20"/>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49" name="Freeform 519"/>
          <p:cNvSpPr>
            <a:spLocks noEditPoints="1"/>
          </p:cNvSpPr>
          <p:nvPr/>
        </p:nvSpPr>
        <p:spPr bwMode="auto">
          <a:xfrm>
            <a:off x="6772275" y="3373438"/>
            <a:ext cx="423863" cy="527050"/>
          </a:xfrm>
          <a:custGeom>
            <a:avLst/>
            <a:gdLst>
              <a:gd name="T0" fmla="*/ 2147483647 w 74"/>
              <a:gd name="T1" fmla="*/ 2147483647 h 92"/>
              <a:gd name="T2" fmla="*/ 2147483647 w 74"/>
              <a:gd name="T3" fmla="*/ 2147483647 h 92"/>
              <a:gd name="T4" fmla="*/ 2147483647 w 74"/>
              <a:gd name="T5" fmla="*/ 2147483647 h 92"/>
              <a:gd name="T6" fmla="*/ 2147483647 w 74"/>
              <a:gd name="T7" fmla="*/ 2147483647 h 92"/>
              <a:gd name="T8" fmla="*/ 2147483647 w 74"/>
              <a:gd name="T9" fmla="*/ 2147483647 h 92"/>
              <a:gd name="T10" fmla="*/ 2147483647 w 74"/>
              <a:gd name="T11" fmla="*/ 0 h 92"/>
              <a:gd name="T12" fmla="*/ 2147483647 w 74"/>
              <a:gd name="T13" fmla="*/ 2147483647 h 92"/>
              <a:gd name="T14" fmla="*/ 2147483647 w 74"/>
              <a:gd name="T15" fmla="*/ 2147483647 h 92"/>
              <a:gd name="T16" fmla="*/ 2147483647 w 74"/>
              <a:gd name="T17" fmla="*/ 2147483647 h 92"/>
              <a:gd name="T18" fmla="*/ 2147483647 w 74"/>
              <a:gd name="T19" fmla="*/ 2147483647 h 92"/>
              <a:gd name="T20" fmla="*/ 2147483647 w 74"/>
              <a:gd name="T21" fmla="*/ 2147483647 h 92"/>
              <a:gd name="T22" fmla="*/ 0 w 74"/>
              <a:gd name="T23" fmla="*/ 2147483647 h 92"/>
              <a:gd name="T24" fmla="*/ 0 w 74"/>
              <a:gd name="T25" fmla="*/ 2147483647 h 92"/>
              <a:gd name="T26" fmla="*/ 2147483647 w 74"/>
              <a:gd name="T27" fmla="*/ 2147483647 h 92"/>
              <a:gd name="T28" fmla="*/ 2147483647 w 74"/>
              <a:gd name="T29" fmla="*/ 2147483647 h 92"/>
              <a:gd name="T30" fmla="*/ 2147483647 w 74"/>
              <a:gd name="T31" fmla="*/ 2147483647 h 92"/>
              <a:gd name="T32" fmla="*/ 2147483647 w 74"/>
              <a:gd name="T33" fmla="*/ 2147483647 h 92"/>
              <a:gd name="T34" fmla="*/ 2147483647 w 74"/>
              <a:gd name="T35" fmla="*/ 2147483647 h 92"/>
              <a:gd name="T36" fmla="*/ 2147483647 w 74"/>
              <a:gd name="T37" fmla="*/ 2147483647 h 92"/>
              <a:gd name="T38" fmla="*/ 2147483647 w 74"/>
              <a:gd name="T39" fmla="*/ 2147483647 h 92"/>
              <a:gd name="T40" fmla="*/ 2147483647 w 74"/>
              <a:gd name="T41" fmla="*/ 2147483647 h 92"/>
              <a:gd name="T42" fmla="*/ 2147483647 w 74"/>
              <a:gd name="T43" fmla="*/ 2147483647 h 92"/>
              <a:gd name="T44" fmla="*/ 2147483647 w 74"/>
              <a:gd name="T45" fmla="*/ 2147483647 h 92"/>
              <a:gd name="T46" fmla="*/ 2147483647 w 74"/>
              <a:gd name="T47" fmla="*/ 2147483647 h 92"/>
              <a:gd name="T48" fmla="*/ 2147483647 w 74"/>
              <a:gd name="T49" fmla="*/ 2147483647 h 92"/>
              <a:gd name="T50" fmla="*/ 2147483647 w 74"/>
              <a:gd name="T51" fmla="*/ 2147483647 h 92"/>
              <a:gd name="T52" fmla="*/ 2147483647 w 74"/>
              <a:gd name="T53" fmla="*/ 2147483647 h 92"/>
              <a:gd name="T54" fmla="*/ 2147483647 w 74"/>
              <a:gd name="T55" fmla="*/ 2147483647 h 92"/>
              <a:gd name="T56" fmla="*/ 2147483647 w 74"/>
              <a:gd name="T57" fmla="*/ 2147483647 h 92"/>
              <a:gd name="T58" fmla="*/ 2147483647 w 74"/>
              <a:gd name="T59" fmla="*/ 2147483647 h 92"/>
              <a:gd name="T60" fmla="*/ 0 w 74"/>
              <a:gd name="T61" fmla="*/ 2147483647 h 92"/>
              <a:gd name="T62" fmla="*/ 0 w 74"/>
              <a:gd name="T63" fmla="*/ 2147483647 h 92"/>
              <a:gd name="T64" fmla="*/ 2147483647 w 74"/>
              <a:gd name="T65" fmla="*/ 2147483647 h 92"/>
              <a:gd name="T66" fmla="*/ 2147483647 w 74"/>
              <a:gd name="T67" fmla="*/ 2147483647 h 92"/>
              <a:gd name="T68" fmla="*/ 2147483647 w 74"/>
              <a:gd name="T69" fmla="*/ 2147483647 h 92"/>
              <a:gd name="T70" fmla="*/ 2147483647 w 74"/>
              <a:gd name="T71" fmla="*/ 2147483647 h 92"/>
              <a:gd name="T72" fmla="*/ 2147483647 w 74"/>
              <a:gd name="T73" fmla="*/ 2147483647 h 92"/>
              <a:gd name="T74" fmla="*/ 2147483647 w 74"/>
              <a:gd name="T75" fmla="*/ 2147483647 h 92"/>
              <a:gd name="T76" fmla="*/ 2147483647 w 74"/>
              <a:gd name="T77" fmla="*/ 2147483647 h 92"/>
              <a:gd name="T78" fmla="*/ 0 w 74"/>
              <a:gd name="T79" fmla="*/ 2147483647 h 92"/>
              <a:gd name="T80" fmla="*/ 0 w 74"/>
              <a:gd name="T81" fmla="*/ 2147483647 h 92"/>
              <a:gd name="T82" fmla="*/ 2147483647 w 74"/>
              <a:gd name="T83" fmla="*/ 2147483647 h 92"/>
              <a:gd name="T84" fmla="*/ 2147483647 w 74"/>
              <a:gd name="T85" fmla="*/ 2147483647 h 92"/>
              <a:gd name="T86" fmla="*/ 2147483647 w 74"/>
              <a:gd name="T87" fmla="*/ 2147483647 h 92"/>
              <a:gd name="T88" fmla="*/ 2147483647 w 74"/>
              <a:gd name="T89" fmla="*/ 2147483647 h 92"/>
              <a:gd name="T90" fmla="*/ 2147483647 w 74"/>
              <a:gd name="T91" fmla="*/ 2147483647 h 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4" h="92">
                <a:moveTo>
                  <a:pt x="72" y="38"/>
                </a:moveTo>
                <a:cubicBezTo>
                  <a:pt x="65" y="38"/>
                  <a:pt x="65" y="38"/>
                  <a:pt x="65" y="38"/>
                </a:cubicBezTo>
                <a:cubicBezTo>
                  <a:pt x="65" y="38"/>
                  <a:pt x="65" y="38"/>
                  <a:pt x="65" y="38"/>
                </a:cubicBezTo>
                <a:cubicBezTo>
                  <a:pt x="65" y="35"/>
                  <a:pt x="65" y="30"/>
                  <a:pt x="63" y="23"/>
                </a:cubicBezTo>
                <a:cubicBezTo>
                  <a:pt x="62" y="17"/>
                  <a:pt x="59" y="10"/>
                  <a:pt x="53" y="5"/>
                </a:cubicBezTo>
                <a:cubicBezTo>
                  <a:pt x="49" y="2"/>
                  <a:pt x="43" y="0"/>
                  <a:pt x="37" y="0"/>
                </a:cubicBezTo>
                <a:cubicBezTo>
                  <a:pt x="30" y="0"/>
                  <a:pt x="25" y="2"/>
                  <a:pt x="21" y="5"/>
                </a:cubicBezTo>
                <a:cubicBezTo>
                  <a:pt x="15" y="10"/>
                  <a:pt x="12" y="17"/>
                  <a:pt x="10" y="23"/>
                </a:cubicBezTo>
                <a:cubicBezTo>
                  <a:pt x="9" y="30"/>
                  <a:pt x="8" y="35"/>
                  <a:pt x="8" y="38"/>
                </a:cubicBezTo>
                <a:cubicBezTo>
                  <a:pt x="8" y="38"/>
                  <a:pt x="8" y="38"/>
                  <a:pt x="8" y="38"/>
                </a:cubicBezTo>
                <a:cubicBezTo>
                  <a:pt x="1" y="38"/>
                  <a:pt x="1" y="38"/>
                  <a:pt x="1" y="38"/>
                </a:cubicBezTo>
                <a:cubicBezTo>
                  <a:pt x="0" y="38"/>
                  <a:pt x="0" y="39"/>
                  <a:pt x="0" y="41"/>
                </a:cubicBezTo>
                <a:cubicBezTo>
                  <a:pt x="0" y="52"/>
                  <a:pt x="0" y="52"/>
                  <a:pt x="0" y="52"/>
                </a:cubicBezTo>
                <a:cubicBezTo>
                  <a:pt x="0" y="53"/>
                  <a:pt x="0" y="54"/>
                  <a:pt x="1" y="54"/>
                </a:cubicBezTo>
                <a:cubicBezTo>
                  <a:pt x="72" y="54"/>
                  <a:pt x="72" y="54"/>
                  <a:pt x="72" y="54"/>
                </a:cubicBezTo>
                <a:cubicBezTo>
                  <a:pt x="73" y="54"/>
                  <a:pt x="74" y="53"/>
                  <a:pt x="74" y="52"/>
                </a:cubicBezTo>
                <a:cubicBezTo>
                  <a:pt x="74" y="41"/>
                  <a:pt x="74" y="41"/>
                  <a:pt x="74" y="41"/>
                </a:cubicBezTo>
                <a:cubicBezTo>
                  <a:pt x="74" y="39"/>
                  <a:pt x="73" y="38"/>
                  <a:pt x="72" y="38"/>
                </a:cubicBezTo>
                <a:close/>
                <a:moveTo>
                  <a:pt x="53" y="38"/>
                </a:moveTo>
                <a:cubicBezTo>
                  <a:pt x="20" y="38"/>
                  <a:pt x="20" y="38"/>
                  <a:pt x="20" y="38"/>
                </a:cubicBezTo>
                <a:cubicBezTo>
                  <a:pt x="20" y="38"/>
                  <a:pt x="20" y="38"/>
                  <a:pt x="20" y="38"/>
                </a:cubicBezTo>
                <a:cubicBezTo>
                  <a:pt x="20" y="35"/>
                  <a:pt x="20" y="27"/>
                  <a:pt x="23" y="21"/>
                </a:cubicBezTo>
                <a:cubicBezTo>
                  <a:pt x="24" y="18"/>
                  <a:pt x="26" y="16"/>
                  <a:pt x="28" y="14"/>
                </a:cubicBezTo>
                <a:cubicBezTo>
                  <a:pt x="30" y="13"/>
                  <a:pt x="33" y="11"/>
                  <a:pt x="37" y="11"/>
                </a:cubicBezTo>
                <a:cubicBezTo>
                  <a:pt x="41" y="11"/>
                  <a:pt x="43" y="13"/>
                  <a:pt x="45" y="14"/>
                </a:cubicBezTo>
                <a:cubicBezTo>
                  <a:pt x="48" y="16"/>
                  <a:pt x="49" y="18"/>
                  <a:pt x="50" y="21"/>
                </a:cubicBezTo>
                <a:cubicBezTo>
                  <a:pt x="53" y="27"/>
                  <a:pt x="53" y="35"/>
                  <a:pt x="53" y="38"/>
                </a:cubicBezTo>
                <a:cubicBezTo>
                  <a:pt x="53" y="38"/>
                  <a:pt x="53" y="38"/>
                  <a:pt x="53" y="38"/>
                </a:cubicBezTo>
                <a:close/>
                <a:moveTo>
                  <a:pt x="72" y="58"/>
                </a:moveTo>
                <a:cubicBezTo>
                  <a:pt x="1" y="58"/>
                  <a:pt x="1" y="58"/>
                  <a:pt x="1" y="58"/>
                </a:cubicBezTo>
                <a:cubicBezTo>
                  <a:pt x="0" y="58"/>
                  <a:pt x="0" y="59"/>
                  <a:pt x="0" y="60"/>
                </a:cubicBezTo>
                <a:cubicBezTo>
                  <a:pt x="0" y="71"/>
                  <a:pt x="0" y="71"/>
                  <a:pt x="0" y="71"/>
                </a:cubicBezTo>
                <a:cubicBezTo>
                  <a:pt x="0" y="72"/>
                  <a:pt x="0" y="73"/>
                  <a:pt x="1" y="73"/>
                </a:cubicBezTo>
                <a:cubicBezTo>
                  <a:pt x="72" y="73"/>
                  <a:pt x="72" y="73"/>
                  <a:pt x="72" y="73"/>
                </a:cubicBezTo>
                <a:cubicBezTo>
                  <a:pt x="73" y="73"/>
                  <a:pt x="74" y="72"/>
                  <a:pt x="74" y="71"/>
                </a:cubicBezTo>
                <a:cubicBezTo>
                  <a:pt x="74" y="60"/>
                  <a:pt x="74" y="60"/>
                  <a:pt x="74" y="60"/>
                </a:cubicBezTo>
                <a:cubicBezTo>
                  <a:pt x="74" y="59"/>
                  <a:pt x="73" y="58"/>
                  <a:pt x="72" y="58"/>
                </a:cubicBezTo>
                <a:close/>
                <a:moveTo>
                  <a:pt x="72" y="77"/>
                </a:moveTo>
                <a:cubicBezTo>
                  <a:pt x="1" y="77"/>
                  <a:pt x="1" y="77"/>
                  <a:pt x="1" y="77"/>
                </a:cubicBezTo>
                <a:cubicBezTo>
                  <a:pt x="0" y="77"/>
                  <a:pt x="0" y="78"/>
                  <a:pt x="0" y="79"/>
                </a:cubicBezTo>
                <a:cubicBezTo>
                  <a:pt x="0" y="90"/>
                  <a:pt x="0" y="90"/>
                  <a:pt x="0" y="90"/>
                </a:cubicBezTo>
                <a:cubicBezTo>
                  <a:pt x="0" y="91"/>
                  <a:pt x="0" y="92"/>
                  <a:pt x="1" y="92"/>
                </a:cubicBezTo>
                <a:cubicBezTo>
                  <a:pt x="72" y="92"/>
                  <a:pt x="72" y="92"/>
                  <a:pt x="72" y="92"/>
                </a:cubicBezTo>
                <a:cubicBezTo>
                  <a:pt x="73" y="92"/>
                  <a:pt x="74" y="91"/>
                  <a:pt x="74" y="90"/>
                </a:cubicBezTo>
                <a:cubicBezTo>
                  <a:pt x="74" y="79"/>
                  <a:pt x="74" y="79"/>
                  <a:pt x="74" y="79"/>
                </a:cubicBezTo>
                <a:cubicBezTo>
                  <a:pt x="74" y="78"/>
                  <a:pt x="73" y="77"/>
                  <a:pt x="72" y="77"/>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0" name="Freeform 537"/>
          <p:cNvSpPr>
            <a:spLocks noEditPoints="1"/>
          </p:cNvSpPr>
          <p:nvPr/>
        </p:nvSpPr>
        <p:spPr bwMode="auto">
          <a:xfrm>
            <a:off x="3840163" y="4298950"/>
            <a:ext cx="515937" cy="539750"/>
          </a:xfrm>
          <a:custGeom>
            <a:avLst/>
            <a:gdLst>
              <a:gd name="T0" fmla="*/ 2147483647 w 90"/>
              <a:gd name="T1" fmla="*/ 2147483647 h 94"/>
              <a:gd name="T2" fmla="*/ 2147483647 w 90"/>
              <a:gd name="T3" fmla="*/ 2147483647 h 94"/>
              <a:gd name="T4" fmla="*/ 2147483647 w 90"/>
              <a:gd name="T5" fmla="*/ 2147483647 h 94"/>
              <a:gd name="T6" fmla="*/ 2147483647 w 90"/>
              <a:gd name="T7" fmla="*/ 2147483647 h 94"/>
              <a:gd name="T8" fmla="*/ 2147483647 w 90"/>
              <a:gd name="T9" fmla="*/ 2147483647 h 94"/>
              <a:gd name="T10" fmla="*/ 0 w 90"/>
              <a:gd name="T11" fmla="*/ 2147483647 h 94"/>
              <a:gd name="T12" fmla="*/ 2147483647 w 90"/>
              <a:gd name="T13" fmla="*/ 2147483647 h 94"/>
              <a:gd name="T14" fmla="*/ 2147483647 w 90"/>
              <a:gd name="T15" fmla="*/ 2147483647 h 94"/>
              <a:gd name="T16" fmla="*/ 2147483647 w 90"/>
              <a:gd name="T17" fmla="*/ 2147483647 h 94"/>
              <a:gd name="T18" fmla="*/ 2147483647 w 90"/>
              <a:gd name="T19" fmla="*/ 2147483647 h 94"/>
              <a:gd name="T20" fmla="*/ 2147483647 w 90"/>
              <a:gd name="T21" fmla="*/ 2147483647 h 94"/>
              <a:gd name="T22" fmla="*/ 2147483647 w 90"/>
              <a:gd name="T23" fmla="*/ 0 h 94"/>
              <a:gd name="T24" fmla="*/ 2147483647 w 90"/>
              <a:gd name="T25" fmla="*/ 2147483647 h 94"/>
              <a:gd name="T26" fmla="*/ 2147483647 w 90"/>
              <a:gd name="T27" fmla="*/ 2147483647 h 94"/>
              <a:gd name="T28" fmla="*/ 2147483647 w 90"/>
              <a:gd name="T29" fmla="*/ 2147483647 h 94"/>
              <a:gd name="T30" fmla="*/ 2147483647 w 90"/>
              <a:gd name="T31" fmla="*/ 2147483647 h 94"/>
              <a:gd name="T32" fmla="*/ 2147483647 w 90"/>
              <a:gd name="T33" fmla="*/ 2147483647 h 94"/>
              <a:gd name="T34" fmla="*/ 2147483647 w 90"/>
              <a:gd name="T35" fmla="*/ 2147483647 h 94"/>
              <a:gd name="T36" fmla="*/ 2147483647 w 90"/>
              <a:gd name="T37" fmla="*/ 2147483647 h 94"/>
              <a:gd name="T38" fmla="*/ 2147483647 w 90"/>
              <a:gd name="T39" fmla="*/ 2147483647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0" h="94">
                <a:moveTo>
                  <a:pt x="46" y="52"/>
                </a:moveTo>
                <a:cubicBezTo>
                  <a:pt x="44" y="51"/>
                  <a:pt x="44" y="51"/>
                  <a:pt x="44" y="51"/>
                </a:cubicBezTo>
                <a:cubicBezTo>
                  <a:pt x="44" y="50"/>
                  <a:pt x="44" y="50"/>
                  <a:pt x="44" y="50"/>
                </a:cubicBezTo>
                <a:cubicBezTo>
                  <a:pt x="30" y="37"/>
                  <a:pt x="30" y="37"/>
                  <a:pt x="30" y="37"/>
                </a:cubicBezTo>
                <a:cubicBezTo>
                  <a:pt x="12" y="19"/>
                  <a:pt x="12" y="19"/>
                  <a:pt x="12" y="19"/>
                </a:cubicBezTo>
                <a:cubicBezTo>
                  <a:pt x="5" y="27"/>
                  <a:pt x="0" y="38"/>
                  <a:pt x="0" y="50"/>
                </a:cubicBezTo>
                <a:cubicBezTo>
                  <a:pt x="0" y="74"/>
                  <a:pt x="20" y="94"/>
                  <a:pt x="45" y="94"/>
                </a:cubicBezTo>
                <a:cubicBezTo>
                  <a:pt x="64" y="94"/>
                  <a:pt x="80" y="82"/>
                  <a:pt x="86" y="66"/>
                </a:cubicBezTo>
                <a:cubicBezTo>
                  <a:pt x="73" y="61"/>
                  <a:pt x="73" y="61"/>
                  <a:pt x="73" y="61"/>
                </a:cubicBezTo>
                <a:lnTo>
                  <a:pt x="46" y="52"/>
                </a:lnTo>
                <a:close/>
                <a:moveTo>
                  <a:pt x="42" y="41"/>
                </a:moveTo>
                <a:cubicBezTo>
                  <a:pt x="42" y="0"/>
                  <a:pt x="42" y="0"/>
                  <a:pt x="42" y="0"/>
                </a:cubicBezTo>
                <a:cubicBezTo>
                  <a:pt x="31" y="1"/>
                  <a:pt x="20" y="5"/>
                  <a:pt x="13" y="12"/>
                </a:cubicBezTo>
                <a:cubicBezTo>
                  <a:pt x="36" y="35"/>
                  <a:pt x="36" y="35"/>
                  <a:pt x="36" y="35"/>
                </a:cubicBezTo>
                <a:lnTo>
                  <a:pt x="42" y="41"/>
                </a:lnTo>
                <a:close/>
                <a:moveTo>
                  <a:pt x="47" y="2"/>
                </a:moveTo>
                <a:cubicBezTo>
                  <a:pt x="47" y="45"/>
                  <a:pt x="47" y="45"/>
                  <a:pt x="47" y="45"/>
                </a:cubicBezTo>
                <a:cubicBezTo>
                  <a:pt x="88" y="60"/>
                  <a:pt x="88" y="60"/>
                  <a:pt x="88" y="60"/>
                </a:cubicBezTo>
                <a:cubicBezTo>
                  <a:pt x="90" y="56"/>
                  <a:pt x="90" y="51"/>
                  <a:pt x="90" y="46"/>
                </a:cubicBezTo>
                <a:cubicBezTo>
                  <a:pt x="90" y="22"/>
                  <a:pt x="71" y="3"/>
                  <a:pt x="47" y="2"/>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1" name="Freeform 538"/>
          <p:cNvSpPr>
            <a:spLocks noEditPoints="1"/>
          </p:cNvSpPr>
          <p:nvPr/>
        </p:nvSpPr>
        <p:spPr bwMode="auto">
          <a:xfrm>
            <a:off x="966788" y="4287838"/>
            <a:ext cx="492125" cy="561975"/>
          </a:xfrm>
          <a:custGeom>
            <a:avLst/>
            <a:gdLst>
              <a:gd name="T0" fmla="*/ 2147483647 w 86"/>
              <a:gd name="T1" fmla="*/ 2147483647 h 98"/>
              <a:gd name="T2" fmla="*/ 2147483647 w 86"/>
              <a:gd name="T3" fmla="*/ 2147483647 h 98"/>
              <a:gd name="T4" fmla="*/ 2147483647 w 86"/>
              <a:gd name="T5" fmla="*/ 2147483647 h 98"/>
              <a:gd name="T6" fmla="*/ 0 w 86"/>
              <a:gd name="T7" fmla="*/ 2147483647 h 98"/>
              <a:gd name="T8" fmla="*/ 2147483647 w 86"/>
              <a:gd name="T9" fmla="*/ 2147483647 h 98"/>
              <a:gd name="T10" fmla="*/ 2147483647 w 86"/>
              <a:gd name="T11" fmla="*/ 2147483647 h 98"/>
              <a:gd name="T12" fmla="*/ 2147483647 w 86"/>
              <a:gd name="T13" fmla="*/ 2147483647 h 98"/>
              <a:gd name="T14" fmla="*/ 2147483647 w 86"/>
              <a:gd name="T15" fmla="*/ 2147483647 h 98"/>
              <a:gd name="T16" fmla="*/ 2147483647 w 86"/>
              <a:gd name="T17" fmla="*/ 2147483647 h 98"/>
              <a:gd name="T18" fmla="*/ 2147483647 w 86"/>
              <a:gd name="T19" fmla="*/ 2147483647 h 98"/>
              <a:gd name="T20" fmla="*/ 2147483647 w 86"/>
              <a:gd name="T21" fmla="*/ 2147483647 h 98"/>
              <a:gd name="T22" fmla="*/ 2147483647 w 86"/>
              <a:gd name="T23" fmla="*/ 2147483647 h 98"/>
              <a:gd name="T24" fmla="*/ 2147483647 w 86"/>
              <a:gd name="T25" fmla="*/ 2147483647 h 98"/>
              <a:gd name="T26" fmla="*/ 2147483647 w 86"/>
              <a:gd name="T27" fmla="*/ 2147483647 h 98"/>
              <a:gd name="T28" fmla="*/ 2147483647 w 86"/>
              <a:gd name="T29" fmla="*/ 2147483647 h 98"/>
              <a:gd name="T30" fmla="*/ 2147483647 w 86"/>
              <a:gd name="T31" fmla="*/ 2147483647 h 98"/>
              <a:gd name="T32" fmla="*/ 2147483647 w 86"/>
              <a:gd name="T33" fmla="*/ 0 h 98"/>
              <a:gd name="T34" fmla="*/ 2147483647 w 86"/>
              <a:gd name="T35" fmla="*/ 2147483647 h 98"/>
              <a:gd name="T36" fmla="*/ 2147483647 w 86"/>
              <a:gd name="T37" fmla="*/ 2147483647 h 98"/>
              <a:gd name="T38" fmla="*/ 2147483647 w 86"/>
              <a:gd name="T39" fmla="*/ 2147483647 h 98"/>
              <a:gd name="T40" fmla="*/ 2147483647 w 86"/>
              <a:gd name="T41" fmla="*/ 2147483647 h 98"/>
              <a:gd name="T42" fmla="*/ 2147483647 w 86"/>
              <a:gd name="T43" fmla="*/ 2147483647 h 98"/>
              <a:gd name="T44" fmla="*/ 2147483647 w 86"/>
              <a:gd name="T45" fmla="*/ 2147483647 h 98"/>
              <a:gd name="T46" fmla="*/ 2147483647 w 86"/>
              <a:gd name="T47" fmla="*/ 2147483647 h 98"/>
              <a:gd name="T48" fmla="*/ 2147483647 w 86"/>
              <a:gd name="T49" fmla="*/ 2147483647 h 98"/>
              <a:gd name="T50" fmla="*/ 2147483647 w 86"/>
              <a:gd name="T51" fmla="*/ 2147483647 h 98"/>
              <a:gd name="T52" fmla="*/ 2147483647 w 86"/>
              <a:gd name="T53" fmla="*/ 2147483647 h 98"/>
              <a:gd name="T54" fmla="*/ 2147483647 w 86"/>
              <a:gd name="T55" fmla="*/ 2147483647 h 98"/>
              <a:gd name="T56" fmla="*/ 2147483647 w 86"/>
              <a:gd name="T57" fmla="*/ 2147483647 h 98"/>
              <a:gd name="T58" fmla="*/ 2147483647 w 86"/>
              <a:gd name="T59" fmla="*/ 2147483647 h 98"/>
              <a:gd name="T60" fmla="*/ 2147483647 w 86"/>
              <a:gd name="T61" fmla="*/ 0 h 98"/>
              <a:gd name="T62" fmla="*/ 2147483647 w 86"/>
              <a:gd name="T63" fmla="*/ 0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6" h="98">
                <a:moveTo>
                  <a:pt x="73" y="48"/>
                </a:moveTo>
                <a:cubicBezTo>
                  <a:pt x="73" y="38"/>
                  <a:pt x="64" y="30"/>
                  <a:pt x="54" y="30"/>
                </a:cubicBezTo>
                <a:cubicBezTo>
                  <a:pt x="20" y="30"/>
                  <a:pt x="20" y="30"/>
                  <a:pt x="20" y="30"/>
                </a:cubicBezTo>
                <a:cubicBezTo>
                  <a:pt x="9" y="30"/>
                  <a:pt x="0" y="38"/>
                  <a:pt x="0" y="48"/>
                </a:cubicBezTo>
                <a:cubicBezTo>
                  <a:pt x="0" y="58"/>
                  <a:pt x="9" y="66"/>
                  <a:pt x="20" y="66"/>
                </a:cubicBezTo>
                <a:cubicBezTo>
                  <a:pt x="27" y="66"/>
                  <a:pt x="33" y="62"/>
                  <a:pt x="37" y="56"/>
                </a:cubicBezTo>
                <a:cubicBezTo>
                  <a:pt x="40" y="62"/>
                  <a:pt x="46" y="66"/>
                  <a:pt x="54" y="66"/>
                </a:cubicBezTo>
                <a:cubicBezTo>
                  <a:pt x="64" y="66"/>
                  <a:pt x="73" y="58"/>
                  <a:pt x="73" y="48"/>
                </a:cubicBezTo>
                <a:close/>
                <a:moveTo>
                  <a:pt x="37" y="49"/>
                </a:moveTo>
                <a:cubicBezTo>
                  <a:pt x="34" y="54"/>
                  <a:pt x="28" y="63"/>
                  <a:pt x="22" y="63"/>
                </a:cubicBezTo>
                <a:cubicBezTo>
                  <a:pt x="13" y="63"/>
                  <a:pt x="5" y="56"/>
                  <a:pt x="5" y="48"/>
                </a:cubicBezTo>
                <a:cubicBezTo>
                  <a:pt x="5" y="39"/>
                  <a:pt x="13" y="32"/>
                  <a:pt x="22" y="32"/>
                </a:cubicBezTo>
                <a:cubicBezTo>
                  <a:pt x="51" y="32"/>
                  <a:pt x="51" y="32"/>
                  <a:pt x="51" y="32"/>
                </a:cubicBezTo>
                <a:cubicBezTo>
                  <a:pt x="60" y="32"/>
                  <a:pt x="68" y="39"/>
                  <a:pt x="68" y="48"/>
                </a:cubicBezTo>
                <a:cubicBezTo>
                  <a:pt x="68" y="56"/>
                  <a:pt x="60" y="63"/>
                  <a:pt x="51" y="63"/>
                </a:cubicBezTo>
                <a:cubicBezTo>
                  <a:pt x="45" y="63"/>
                  <a:pt x="39" y="54"/>
                  <a:pt x="37" y="49"/>
                </a:cubicBezTo>
                <a:close/>
                <a:moveTo>
                  <a:pt x="81" y="0"/>
                </a:moveTo>
                <a:cubicBezTo>
                  <a:pt x="81" y="76"/>
                  <a:pt x="81" y="76"/>
                  <a:pt x="81" y="76"/>
                </a:cubicBezTo>
                <a:cubicBezTo>
                  <a:pt x="81" y="86"/>
                  <a:pt x="73" y="94"/>
                  <a:pt x="64" y="94"/>
                </a:cubicBezTo>
                <a:cubicBezTo>
                  <a:pt x="59" y="94"/>
                  <a:pt x="55" y="92"/>
                  <a:pt x="52" y="89"/>
                </a:cubicBezTo>
                <a:cubicBezTo>
                  <a:pt x="50" y="87"/>
                  <a:pt x="49" y="85"/>
                  <a:pt x="48" y="83"/>
                </a:cubicBezTo>
                <a:cubicBezTo>
                  <a:pt x="47" y="82"/>
                  <a:pt x="47" y="81"/>
                  <a:pt x="47" y="80"/>
                </a:cubicBezTo>
                <a:cubicBezTo>
                  <a:pt x="47" y="78"/>
                  <a:pt x="47" y="77"/>
                  <a:pt x="46" y="76"/>
                </a:cubicBezTo>
                <a:cubicBezTo>
                  <a:pt x="45" y="75"/>
                  <a:pt x="43" y="76"/>
                  <a:pt x="42" y="76"/>
                </a:cubicBezTo>
                <a:cubicBezTo>
                  <a:pt x="41" y="78"/>
                  <a:pt x="42" y="81"/>
                  <a:pt x="43" y="83"/>
                </a:cubicBezTo>
                <a:cubicBezTo>
                  <a:pt x="43" y="85"/>
                  <a:pt x="44" y="87"/>
                  <a:pt x="46" y="89"/>
                </a:cubicBezTo>
                <a:cubicBezTo>
                  <a:pt x="48" y="92"/>
                  <a:pt x="52" y="95"/>
                  <a:pt x="56" y="97"/>
                </a:cubicBezTo>
                <a:cubicBezTo>
                  <a:pt x="58" y="97"/>
                  <a:pt x="61" y="98"/>
                  <a:pt x="64" y="98"/>
                </a:cubicBezTo>
                <a:cubicBezTo>
                  <a:pt x="75" y="98"/>
                  <a:pt x="85" y="89"/>
                  <a:pt x="86" y="78"/>
                </a:cubicBezTo>
                <a:cubicBezTo>
                  <a:pt x="86" y="78"/>
                  <a:pt x="86" y="78"/>
                  <a:pt x="86" y="78"/>
                </a:cubicBezTo>
                <a:cubicBezTo>
                  <a:pt x="86" y="0"/>
                  <a:pt x="86" y="0"/>
                  <a:pt x="86" y="0"/>
                </a:cubicBezTo>
                <a:lnTo>
                  <a:pt x="81" y="0"/>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2" name="Freeform 539"/>
          <p:cNvSpPr>
            <a:spLocks noEditPoints="1"/>
          </p:cNvSpPr>
          <p:nvPr/>
        </p:nvSpPr>
        <p:spPr bwMode="auto">
          <a:xfrm>
            <a:off x="2922588" y="4341813"/>
            <a:ext cx="517525" cy="454025"/>
          </a:xfrm>
          <a:custGeom>
            <a:avLst/>
            <a:gdLst>
              <a:gd name="T0" fmla="*/ 2147483647 w 90"/>
              <a:gd name="T1" fmla="*/ 2147483647 h 79"/>
              <a:gd name="T2" fmla="*/ 2147483647 w 90"/>
              <a:gd name="T3" fmla="*/ 2147483647 h 79"/>
              <a:gd name="T4" fmla="*/ 2147483647 w 90"/>
              <a:gd name="T5" fmla="*/ 0 h 79"/>
              <a:gd name="T6" fmla="*/ 2147483647 w 90"/>
              <a:gd name="T7" fmla="*/ 0 h 79"/>
              <a:gd name="T8" fmla="*/ 2147483647 w 90"/>
              <a:gd name="T9" fmla="*/ 2147483647 h 79"/>
              <a:gd name="T10" fmla="*/ 0 w 90"/>
              <a:gd name="T11" fmla="*/ 2147483647 h 79"/>
              <a:gd name="T12" fmla="*/ 2147483647 w 90"/>
              <a:gd name="T13" fmla="*/ 2147483647 h 79"/>
              <a:gd name="T14" fmla="*/ 2147483647 w 90"/>
              <a:gd name="T15" fmla="*/ 2147483647 h 79"/>
              <a:gd name="T16" fmla="*/ 2147483647 w 90"/>
              <a:gd name="T17" fmla="*/ 2147483647 h 79"/>
              <a:gd name="T18" fmla="*/ 2147483647 w 90"/>
              <a:gd name="T19" fmla="*/ 2147483647 h 79"/>
              <a:gd name="T20" fmla="*/ 2147483647 w 90"/>
              <a:gd name="T21" fmla="*/ 2147483647 h 79"/>
              <a:gd name="T22" fmla="*/ 2147483647 w 90"/>
              <a:gd name="T23" fmla="*/ 2147483647 h 79"/>
              <a:gd name="T24" fmla="*/ 2147483647 w 90"/>
              <a:gd name="T25" fmla="*/ 2147483647 h 79"/>
              <a:gd name="T26" fmla="*/ 2147483647 w 90"/>
              <a:gd name="T27" fmla="*/ 2147483647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0" h="79">
                <a:moveTo>
                  <a:pt x="59" y="64"/>
                </a:moveTo>
                <a:cubicBezTo>
                  <a:pt x="85" y="39"/>
                  <a:pt x="45" y="15"/>
                  <a:pt x="37" y="10"/>
                </a:cubicBezTo>
                <a:cubicBezTo>
                  <a:pt x="37" y="0"/>
                  <a:pt x="37" y="0"/>
                  <a:pt x="37" y="0"/>
                </a:cubicBezTo>
                <a:cubicBezTo>
                  <a:pt x="33" y="0"/>
                  <a:pt x="33" y="0"/>
                  <a:pt x="33" y="0"/>
                </a:cubicBezTo>
                <a:cubicBezTo>
                  <a:pt x="33" y="64"/>
                  <a:pt x="33" y="64"/>
                  <a:pt x="33" y="64"/>
                </a:cubicBezTo>
                <a:cubicBezTo>
                  <a:pt x="0" y="64"/>
                  <a:pt x="0" y="64"/>
                  <a:pt x="0" y="64"/>
                </a:cubicBezTo>
                <a:cubicBezTo>
                  <a:pt x="6" y="79"/>
                  <a:pt x="6" y="79"/>
                  <a:pt x="6" y="79"/>
                </a:cubicBezTo>
                <a:cubicBezTo>
                  <a:pt x="75" y="79"/>
                  <a:pt x="75" y="79"/>
                  <a:pt x="75" y="79"/>
                </a:cubicBezTo>
                <a:cubicBezTo>
                  <a:pt x="90" y="64"/>
                  <a:pt x="90" y="64"/>
                  <a:pt x="90" y="64"/>
                </a:cubicBezTo>
                <a:lnTo>
                  <a:pt x="59" y="64"/>
                </a:lnTo>
                <a:close/>
                <a:moveTo>
                  <a:pt x="37" y="12"/>
                </a:moveTo>
                <a:cubicBezTo>
                  <a:pt x="51" y="41"/>
                  <a:pt x="49" y="58"/>
                  <a:pt x="47" y="64"/>
                </a:cubicBezTo>
                <a:cubicBezTo>
                  <a:pt x="37" y="64"/>
                  <a:pt x="37" y="64"/>
                  <a:pt x="37" y="64"/>
                </a:cubicBezTo>
                <a:lnTo>
                  <a:pt x="37" y="12"/>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3" name="Freeform 540"/>
          <p:cNvSpPr>
            <a:spLocks/>
          </p:cNvSpPr>
          <p:nvPr/>
        </p:nvSpPr>
        <p:spPr bwMode="auto">
          <a:xfrm>
            <a:off x="1858963" y="4451350"/>
            <a:ext cx="663575" cy="234950"/>
          </a:xfrm>
          <a:custGeom>
            <a:avLst/>
            <a:gdLst>
              <a:gd name="T0" fmla="*/ 2147483647 w 116"/>
              <a:gd name="T1" fmla="*/ 2147483647 h 41"/>
              <a:gd name="T2" fmla="*/ 2147483647 w 116"/>
              <a:gd name="T3" fmla="*/ 2147483647 h 41"/>
              <a:gd name="T4" fmla="*/ 2147483647 w 116"/>
              <a:gd name="T5" fmla="*/ 2147483647 h 41"/>
              <a:gd name="T6" fmla="*/ 2147483647 w 116"/>
              <a:gd name="T7" fmla="*/ 0 h 41"/>
              <a:gd name="T8" fmla="*/ 2147483647 w 116"/>
              <a:gd name="T9" fmla="*/ 0 h 41"/>
              <a:gd name="T10" fmla="*/ 2147483647 w 116"/>
              <a:gd name="T11" fmla="*/ 2147483647 h 41"/>
              <a:gd name="T12" fmla="*/ 2147483647 w 116"/>
              <a:gd name="T13" fmla="*/ 2147483647 h 41"/>
              <a:gd name="T14" fmla="*/ 2147483647 w 116"/>
              <a:gd name="T15" fmla="*/ 2147483647 h 41"/>
              <a:gd name="T16" fmla="*/ 2147483647 w 116"/>
              <a:gd name="T17" fmla="*/ 2147483647 h 41"/>
              <a:gd name="T18" fmla="*/ 2147483647 w 116"/>
              <a:gd name="T19" fmla="*/ 2147483647 h 41"/>
              <a:gd name="T20" fmla="*/ 2147483647 w 116"/>
              <a:gd name="T21" fmla="*/ 2147483647 h 41"/>
              <a:gd name="T22" fmla="*/ 2147483647 w 116"/>
              <a:gd name="T23" fmla="*/ 2147483647 h 41"/>
              <a:gd name="T24" fmla="*/ 2147483647 w 116"/>
              <a:gd name="T25" fmla="*/ 2147483647 h 41"/>
              <a:gd name="T26" fmla="*/ 2147483647 w 116"/>
              <a:gd name="T27" fmla="*/ 2147483647 h 41"/>
              <a:gd name="T28" fmla="*/ 2147483647 w 116"/>
              <a:gd name="T29" fmla="*/ 2147483647 h 41"/>
              <a:gd name="T30" fmla="*/ 2147483647 w 116"/>
              <a:gd name="T31" fmla="*/ 2147483647 h 41"/>
              <a:gd name="T32" fmla="*/ 2147483647 w 116"/>
              <a:gd name="T33" fmla="*/ 2147483647 h 41"/>
              <a:gd name="T34" fmla="*/ 2147483647 w 116"/>
              <a:gd name="T35" fmla="*/ 2147483647 h 41"/>
              <a:gd name="T36" fmla="*/ 2147483647 w 116"/>
              <a:gd name="T37" fmla="*/ 2147483647 h 41"/>
              <a:gd name="T38" fmla="*/ 2147483647 w 116"/>
              <a:gd name="T39" fmla="*/ 2147483647 h 41"/>
              <a:gd name="T40" fmla="*/ 2147483647 w 116"/>
              <a:gd name="T41" fmla="*/ 2147483647 h 41"/>
              <a:gd name="T42" fmla="*/ 2147483647 w 116"/>
              <a:gd name="T43" fmla="*/ 2147483647 h 41"/>
              <a:gd name="T44" fmla="*/ 2147483647 w 116"/>
              <a:gd name="T45" fmla="*/ 2147483647 h 41"/>
              <a:gd name="T46" fmla="*/ 2147483647 w 116"/>
              <a:gd name="T47" fmla="*/ 2147483647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6" h="41">
                <a:moveTo>
                  <a:pt x="29" y="16"/>
                </a:moveTo>
                <a:cubicBezTo>
                  <a:pt x="31" y="16"/>
                  <a:pt x="33" y="14"/>
                  <a:pt x="33" y="11"/>
                </a:cubicBezTo>
                <a:cubicBezTo>
                  <a:pt x="33" y="4"/>
                  <a:pt x="33" y="4"/>
                  <a:pt x="33" y="4"/>
                </a:cubicBezTo>
                <a:cubicBezTo>
                  <a:pt x="33" y="2"/>
                  <a:pt x="31" y="0"/>
                  <a:pt x="29" y="0"/>
                </a:cubicBezTo>
                <a:cubicBezTo>
                  <a:pt x="16" y="0"/>
                  <a:pt x="16" y="0"/>
                  <a:pt x="16" y="0"/>
                </a:cubicBezTo>
                <a:cubicBezTo>
                  <a:pt x="13" y="0"/>
                  <a:pt x="11" y="2"/>
                  <a:pt x="11" y="4"/>
                </a:cubicBezTo>
                <a:cubicBezTo>
                  <a:pt x="11" y="11"/>
                  <a:pt x="11" y="11"/>
                  <a:pt x="11" y="11"/>
                </a:cubicBezTo>
                <a:cubicBezTo>
                  <a:pt x="11" y="14"/>
                  <a:pt x="13" y="16"/>
                  <a:pt x="16" y="16"/>
                </a:cubicBezTo>
                <a:cubicBezTo>
                  <a:pt x="17" y="16"/>
                  <a:pt x="17" y="16"/>
                  <a:pt x="17" y="16"/>
                </a:cubicBezTo>
                <a:cubicBezTo>
                  <a:pt x="17" y="29"/>
                  <a:pt x="17" y="29"/>
                  <a:pt x="17" y="29"/>
                </a:cubicBezTo>
                <a:cubicBezTo>
                  <a:pt x="17" y="30"/>
                  <a:pt x="16" y="31"/>
                  <a:pt x="15" y="31"/>
                </a:cubicBezTo>
                <a:cubicBezTo>
                  <a:pt x="10" y="31"/>
                  <a:pt x="10" y="31"/>
                  <a:pt x="10" y="31"/>
                </a:cubicBezTo>
                <a:cubicBezTo>
                  <a:pt x="10" y="29"/>
                  <a:pt x="9" y="26"/>
                  <a:pt x="5" y="26"/>
                </a:cubicBezTo>
                <a:cubicBezTo>
                  <a:pt x="0" y="26"/>
                  <a:pt x="4" y="31"/>
                  <a:pt x="6" y="33"/>
                </a:cubicBezTo>
                <a:cubicBezTo>
                  <a:pt x="4" y="35"/>
                  <a:pt x="0" y="41"/>
                  <a:pt x="5" y="41"/>
                </a:cubicBezTo>
                <a:cubicBezTo>
                  <a:pt x="8" y="41"/>
                  <a:pt x="9" y="39"/>
                  <a:pt x="10" y="37"/>
                </a:cubicBezTo>
                <a:cubicBezTo>
                  <a:pt x="15" y="37"/>
                  <a:pt x="15" y="37"/>
                  <a:pt x="15" y="37"/>
                </a:cubicBezTo>
                <a:cubicBezTo>
                  <a:pt x="19" y="37"/>
                  <a:pt x="23" y="33"/>
                  <a:pt x="23" y="29"/>
                </a:cubicBezTo>
                <a:cubicBezTo>
                  <a:pt x="23" y="16"/>
                  <a:pt x="23" y="16"/>
                  <a:pt x="23" y="16"/>
                </a:cubicBezTo>
                <a:cubicBezTo>
                  <a:pt x="24" y="16"/>
                  <a:pt x="24" y="16"/>
                  <a:pt x="24" y="16"/>
                </a:cubicBezTo>
                <a:cubicBezTo>
                  <a:pt x="31" y="31"/>
                  <a:pt x="31" y="31"/>
                  <a:pt x="31" y="31"/>
                </a:cubicBezTo>
                <a:cubicBezTo>
                  <a:pt x="101" y="31"/>
                  <a:pt x="101" y="31"/>
                  <a:pt x="101" y="31"/>
                </a:cubicBezTo>
                <a:cubicBezTo>
                  <a:pt x="116" y="16"/>
                  <a:pt x="116" y="16"/>
                  <a:pt x="116" y="16"/>
                </a:cubicBezTo>
                <a:lnTo>
                  <a:pt x="29" y="16"/>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4" name="Freeform 550"/>
          <p:cNvSpPr>
            <a:spLocks noEditPoints="1"/>
          </p:cNvSpPr>
          <p:nvPr/>
        </p:nvSpPr>
        <p:spPr bwMode="auto">
          <a:xfrm>
            <a:off x="5740400" y="4391025"/>
            <a:ext cx="500063" cy="355600"/>
          </a:xfrm>
          <a:custGeom>
            <a:avLst/>
            <a:gdLst>
              <a:gd name="T0" fmla="*/ 2147483647 w 87"/>
              <a:gd name="T1" fmla="*/ 2147483647 h 62"/>
              <a:gd name="T2" fmla="*/ 2147483647 w 87"/>
              <a:gd name="T3" fmla="*/ 2147483647 h 62"/>
              <a:gd name="T4" fmla="*/ 2147483647 w 87"/>
              <a:gd name="T5" fmla="*/ 2147483647 h 62"/>
              <a:gd name="T6" fmla="*/ 2147483647 w 87"/>
              <a:gd name="T7" fmla="*/ 0 h 62"/>
              <a:gd name="T8" fmla="*/ 2147483647 w 87"/>
              <a:gd name="T9" fmla="*/ 0 h 62"/>
              <a:gd name="T10" fmla="*/ 2147483647 w 87"/>
              <a:gd name="T11" fmla="*/ 2147483647 h 62"/>
              <a:gd name="T12" fmla="*/ 2147483647 w 87"/>
              <a:gd name="T13" fmla="*/ 2147483647 h 62"/>
              <a:gd name="T14" fmla="*/ 2147483647 w 87"/>
              <a:gd name="T15" fmla="*/ 2147483647 h 62"/>
              <a:gd name="T16" fmla="*/ 0 w 87"/>
              <a:gd name="T17" fmla="*/ 2147483647 h 62"/>
              <a:gd name="T18" fmla="*/ 0 w 87"/>
              <a:gd name="T19" fmla="*/ 2147483647 h 62"/>
              <a:gd name="T20" fmla="*/ 2147483647 w 87"/>
              <a:gd name="T21" fmla="*/ 2147483647 h 62"/>
              <a:gd name="T22" fmla="*/ 2147483647 w 87"/>
              <a:gd name="T23" fmla="*/ 2147483647 h 62"/>
              <a:gd name="T24" fmla="*/ 2147483647 w 87"/>
              <a:gd name="T25" fmla="*/ 2147483647 h 62"/>
              <a:gd name="T26" fmla="*/ 2147483647 w 87"/>
              <a:gd name="T27" fmla="*/ 2147483647 h 62"/>
              <a:gd name="T28" fmla="*/ 2147483647 w 87"/>
              <a:gd name="T29" fmla="*/ 2147483647 h 62"/>
              <a:gd name="T30" fmla="*/ 2147483647 w 87"/>
              <a:gd name="T31" fmla="*/ 2147483647 h 62"/>
              <a:gd name="T32" fmla="*/ 2147483647 w 87"/>
              <a:gd name="T33" fmla="*/ 2147483647 h 62"/>
              <a:gd name="T34" fmla="*/ 2147483647 w 87"/>
              <a:gd name="T35" fmla="*/ 2147483647 h 62"/>
              <a:gd name="T36" fmla="*/ 2147483647 w 87"/>
              <a:gd name="T37" fmla="*/ 2147483647 h 62"/>
              <a:gd name="T38" fmla="*/ 2147483647 w 87"/>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7" h="62">
                <a:moveTo>
                  <a:pt x="84" y="4"/>
                </a:moveTo>
                <a:cubicBezTo>
                  <a:pt x="55" y="4"/>
                  <a:pt x="55" y="4"/>
                  <a:pt x="55" y="4"/>
                </a:cubicBezTo>
                <a:cubicBezTo>
                  <a:pt x="55" y="1"/>
                  <a:pt x="55" y="1"/>
                  <a:pt x="55" y="1"/>
                </a:cubicBezTo>
                <a:cubicBezTo>
                  <a:pt x="55" y="0"/>
                  <a:pt x="54" y="0"/>
                  <a:pt x="53" y="0"/>
                </a:cubicBezTo>
                <a:cubicBezTo>
                  <a:pt x="34" y="0"/>
                  <a:pt x="34" y="0"/>
                  <a:pt x="34" y="0"/>
                </a:cubicBezTo>
                <a:cubicBezTo>
                  <a:pt x="33" y="0"/>
                  <a:pt x="32" y="0"/>
                  <a:pt x="32" y="1"/>
                </a:cubicBezTo>
                <a:cubicBezTo>
                  <a:pt x="32" y="4"/>
                  <a:pt x="32" y="4"/>
                  <a:pt x="32" y="4"/>
                </a:cubicBezTo>
                <a:cubicBezTo>
                  <a:pt x="3" y="4"/>
                  <a:pt x="3" y="4"/>
                  <a:pt x="3" y="4"/>
                </a:cubicBezTo>
                <a:cubicBezTo>
                  <a:pt x="1" y="4"/>
                  <a:pt x="0" y="6"/>
                  <a:pt x="0" y="7"/>
                </a:cubicBezTo>
                <a:cubicBezTo>
                  <a:pt x="0" y="59"/>
                  <a:pt x="0" y="59"/>
                  <a:pt x="0" y="59"/>
                </a:cubicBezTo>
                <a:cubicBezTo>
                  <a:pt x="0" y="61"/>
                  <a:pt x="1" y="62"/>
                  <a:pt x="3" y="62"/>
                </a:cubicBezTo>
                <a:cubicBezTo>
                  <a:pt x="84" y="62"/>
                  <a:pt x="84" y="62"/>
                  <a:pt x="84" y="62"/>
                </a:cubicBezTo>
                <a:cubicBezTo>
                  <a:pt x="85" y="62"/>
                  <a:pt x="87" y="61"/>
                  <a:pt x="87" y="59"/>
                </a:cubicBezTo>
                <a:cubicBezTo>
                  <a:pt x="87" y="7"/>
                  <a:pt x="87" y="7"/>
                  <a:pt x="87" y="7"/>
                </a:cubicBezTo>
                <a:cubicBezTo>
                  <a:pt x="87" y="6"/>
                  <a:pt x="85" y="4"/>
                  <a:pt x="84" y="4"/>
                </a:cubicBezTo>
                <a:close/>
                <a:moveTo>
                  <a:pt x="43" y="53"/>
                </a:moveTo>
                <a:cubicBezTo>
                  <a:pt x="32" y="53"/>
                  <a:pt x="24" y="44"/>
                  <a:pt x="24" y="33"/>
                </a:cubicBezTo>
                <a:cubicBezTo>
                  <a:pt x="24" y="22"/>
                  <a:pt x="32" y="13"/>
                  <a:pt x="43" y="13"/>
                </a:cubicBezTo>
                <a:cubicBezTo>
                  <a:pt x="54" y="13"/>
                  <a:pt x="63" y="22"/>
                  <a:pt x="63" y="33"/>
                </a:cubicBezTo>
                <a:cubicBezTo>
                  <a:pt x="63" y="44"/>
                  <a:pt x="54" y="53"/>
                  <a:pt x="43" y="53"/>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5" name="Freeform 551"/>
          <p:cNvSpPr>
            <a:spLocks noEditPoints="1"/>
          </p:cNvSpPr>
          <p:nvPr/>
        </p:nvSpPr>
        <p:spPr bwMode="auto">
          <a:xfrm>
            <a:off x="4756150" y="4362450"/>
            <a:ext cx="584200" cy="412750"/>
          </a:xfrm>
          <a:custGeom>
            <a:avLst/>
            <a:gdLst>
              <a:gd name="T0" fmla="*/ 2147483647 w 102"/>
              <a:gd name="T1" fmla="*/ 2147483647 h 72"/>
              <a:gd name="T2" fmla="*/ 2147483647 w 102"/>
              <a:gd name="T3" fmla="*/ 2147483647 h 72"/>
              <a:gd name="T4" fmla="*/ 2147483647 w 102"/>
              <a:gd name="T5" fmla="*/ 2147483647 h 72"/>
              <a:gd name="T6" fmla="*/ 2147483647 w 102"/>
              <a:gd name="T7" fmla="*/ 2147483647 h 72"/>
              <a:gd name="T8" fmla="*/ 2147483647 w 102"/>
              <a:gd name="T9" fmla="*/ 2147483647 h 72"/>
              <a:gd name="T10" fmla="*/ 2147483647 w 102"/>
              <a:gd name="T11" fmla="*/ 2147483647 h 72"/>
              <a:gd name="T12" fmla="*/ 2147483647 w 102"/>
              <a:gd name="T13" fmla="*/ 2147483647 h 72"/>
              <a:gd name="T14" fmla="*/ 2147483647 w 102"/>
              <a:gd name="T15" fmla="*/ 2147483647 h 72"/>
              <a:gd name="T16" fmla="*/ 2147483647 w 102"/>
              <a:gd name="T17" fmla="*/ 2147483647 h 72"/>
              <a:gd name="T18" fmla="*/ 2147483647 w 102"/>
              <a:gd name="T19" fmla="*/ 2147483647 h 72"/>
              <a:gd name="T20" fmla="*/ 2147483647 w 102"/>
              <a:gd name="T21" fmla="*/ 2147483647 h 72"/>
              <a:gd name="T22" fmla="*/ 0 w 102"/>
              <a:gd name="T23" fmla="*/ 2147483647 h 72"/>
              <a:gd name="T24" fmla="*/ 2147483647 w 102"/>
              <a:gd name="T25" fmla="*/ 2147483647 h 72"/>
              <a:gd name="T26" fmla="*/ 2147483647 w 102"/>
              <a:gd name="T27" fmla="*/ 2147483647 h 72"/>
              <a:gd name="T28" fmla="*/ 2147483647 w 102"/>
              <a:gd name="T29" fmla="*/ 2147483647 h 72"/>
              <a:gd name="T30" fmla="*/ 2147483647 w 102"/>
              <a:gd name="T31" fmla="*/ 2147483647 h 72"/>
              <a:gd name="T32" fmla="*/ 2147483647 w 102"/>
              <a:gd name="T33" fmla="*/ 2147483647 h 72"/>
              <a:gd name="T34" fmla="*/ 2147483647 w 102"/>
              <a:gd name="T35" fmla="*/ 2147483647 h 72"/>
              <a:gd name="T36" fmla="*/ 2147483647 w 102"/>
              <a:gd name="T37" fmla="*/ 2147483647 h 72"/>
              <a:gd name="T38" fmla="*/ 2147483647 w 102"/>
              <a:gd name="T39" fmla="*/ 2147483647 h 72"/>
              <a:gd name="T40" fmla="*/ 2147483647 w 102"/>
              <a:gd name="T41" fmla="*/ 2147483647 h 72"/>
              <a:gd name="T42" fmla="*/ 2147483647 w 102"/>
              <a:gd name="T43" fmla="*/ 2147483647 h 72"/>
              <a:gd name="T44" fmla="*/ 2147483647 w 102"/>
              <a:gd name="T45" fmla="*/ 2147483647 h 72"/>
              <a:gd name="T46" fmla="*/ 2147483647 w 102"/>
              <a:gd name="T47" fmla="*/ 0 h 72"/>
              <a:gd name="T48" fmla="*/ 2147483647 w 102"/>
              <a:gd name="T49" fmla="*/ 2147483647 h 72"/>
              <a:gd name="T50" fmla="*/ 2147483647 w 102"/>
              <a:gd name="T51" fmla="*/ 2147483647 h 72"/>
              <a:gd name="T52" fmla="*/ 2147483647 w 102"/>
              <a:gd name="T53" fmla="*/ 2147483647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2" h="72">
                <a:moveTo>
                  <a:pt x="34" y="24"/>
                </a:moveTo>
                <a:cubicBezTo>
                  <a:pt x="34" y="18"/>
                  <a:pt x="30" y="14"/>
                  <a:pt x="24" y="14"/>
                </a:cubicBezTo>
                <a:cubicBezTo>
                  <a:pt x="19" y="14"/>
                  <a:pt x="14" y="18"/>
                  <a:pt x="14" y="24"/>
                </a:cubicBezTo>
                <a:cubicBezTo>
                  <a:pt x="14" y="30"/>
                  <a:pt x="19" y="35"/>
                  <a:pt x="24" y="35"/>
                </a:cubicBezTo>
                <a:cubicBezTo>
                  <a:pt x="30" y="35"/>
                  <a:pt x="34" y="30"/>
                  <a:pt x="34" y="24"/>
                </a:cubicBezTo>
                <a:close/>
                <a:moveTo>
                  <a:pt x="102" y="72"/>
                </a:moveTo>
                <a:cubicBezTo>
                  <a:pt x="102" y="51"/>
                  <a:pt x="91" y="35"/>
                  <a:pt x="78" y="35"/>
                </a:cubicBezTo>
                <a:cubicBezTo>
                  <a:pt x="75" y="35"/>
                  <a:pt x="73" y="35"/>
                  <a:pt x="70" y="36"/>
                </a:cubicBezTo>
                <a:cubicBezTo>
                  <a:pt x="66" y="27"/>
                  <a:pt x="59" y="21"/>
                  <a:pt x="51" y="21"/>
                </a:cubicBezTo>
                <a:cubicBezTo>
                  <a:pt x="43" y="21"/>
                  <a:pt x="36" y="27"/>
                  <a:pt x="32" y="36"/>
                </a:cubicBezTo>
                <a:cubicBezTo>
                  <a:pt x="29" y="35"/>
                  <a:pt x="27" y="35"/>
                  <a:pt x="24" y="35"/>
                </a:cubicBezTo>
                <a:cubicBezTo>
                  <a:pt x="11" y="35"/>
                  <a:pt x="0" y="51"/>
                  <a:pt x="0" y="72"/>
                </a:cubicBezTo>
                <a:cubicBezTo>
                  <a:pt x="48" y="72"/>
                  <a:pt x="48" y="72"/>
                  <a:pt x="48" y="72"/>
                </a:cubicBezTo>
                <a:cubicBezTo>
                  <a:pt x="48" y="67"/>
                  <a:pt x="47" y="63"/>
                  <a:pt x="46" y="58"/>
                </a:cubicBezTo>
                <a:cubicBezTo>
                  <a:pt x="56" y="58"/>
                  <a:pt x="56" y="58"/>
                  <a:pt x="56" y="58"/>
                </a:cubicBezTo>
                <a:cubicBezTo>
                  <a:pt x="55" y="63"/>
                  <a:pt x="54" y="67"/>
                  <a:pt x="54" y="72"/>
                </a:cubicBezTo>
                <a:lnTo>
                  <a:pt x="102" y="72"/>
                </a:lnTo>
                <a:close/>
                <a:moveTo>
                  <a:pt x="88" y="24"/>
                </a:moveTo>
                <a:cubicBezTo>
                  <a:pt x="88" y="18"/>
                  <a:pt x="83" y="14"/>
                  <a:pt x="78" y="14"/>
                </a:cubicBezTo>
                <a:cubicBezTo>
                  <a:pt x="72" y="14"/>
                  <a:pt x="68" y="18"/>
                  <a:pt x="68" y="24"/>
                </a:cubicBezTo>
                <a:cubicBezTo>
                  <a:pt x="68" y="30"/>
                  <a:pt x="72" y="35"/>
                  <a:pt x="78" y="35"/>
                </a:cubicBezTo>
                <a:cubicBezTo>
                  <a:pt x="83" y="35"/>
                  <a:pt x="88" y="30"/>
                  <a:pt x="88" y="24"/>
                </a:cubicBezTo>
                <a:close/>
                <a:moveTo>
                  <a:pt x="61" y="10"/>
                </a:moveTo>
                <a:cubicBezTo>
                  <a:pt x="61" y="5"/>
                  <a:pt x="56" y="0"/>
                  <a:pt x="51" y="0"/>
                </a:cubicBezTo>
                <a:cubicBezTo>
                  <a:pt x="45" y="0"/>
                  <a:pt x="41" y="5"/>
                  <a:pt x="41" y="10"/>
                </a:cubicBezTo>
                <a:cubicBezTo>
                  <a:pt x="41" y="16"/>
                  <a:pt x="45" y="21"/>
                  <a:pt x="51" y="21"/>
                </a:cubicBezTo>
                <a:cubicBezTo>
                  <a:pt x="56" y="21"/>
                  <a:pt x="61" y="16"/>
                  <a:pt x="61" y="10"/>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6" name="Freeform 552"/>
          <p:cNvSpPr>
            <a:spLocks noEditPoints="1"/>
          </p:cNvSpPr>
          <p:nvPr/>
        </p:nvSpPr>
        <p:spPr bwMode="auto">
          <a:xfrm>
            <a:off x="6640513" y="4373563"/>
            <a:ext cx="447675" cy="390525"/>
          </a:xfrm>
          <a:custGeom>
            <a:avLst/>
            <a:gdLst>
              <a:gd name="T0" fmla="*/ 2147483647 w 78"/>
              <a:gd name="T1" fmla="*/ 2147483647 h 68"/>
              <a:gd name="T2" fmla="*/ 2147483647 w 78"/>
              <a:gd name="T3" fmla="*/ 0 h 68"/>
              <a:gd name="T4" fmla="*/ 0 w 78"/>
              <a:gd name="T5" fmla="*/ 2147483647 h 68"/>
              <a:gd name="T6" fmla="*/ 2147483647 w 78"/>
              <a:gd name="T7" fmla="*/ 2147483647 h 68"/>
              <a:gd name="T8" fmla="*/ 2147483647 w 78"/>
              <a:gd name="T9" fmla="*/ 2147483647 h 68"/>
              <a:gd name="T10" fmla="*/ 2147483647 w 78"/>
              <a:gd name="T11" fmla="*/ 2147483647 h 68"/>
              <a:gd name="T12" fmla="*/ 2147483647 w 78"/>
              <a:gd name="T13" fmla="*/ 2147483647 h 68"/>
              <a:gd name="T14" fmla="*/ 2147483647 w 78"/>
              <a:gd name="T15" fmla="*/ 2147483647 h 68"/>
              <a:gd name="T16" fmla="*/ 2147483647 w 78"/>
              <a:gd name="T17" fmla="*/ 2147483647 h 68"/>
              <a:gd name="T18" fmla="*/ 2147483647 w 78"/>
              <a:gd name="T19" fmla="*/ 2147483647 h 68"/>
              <a:gd name="T20" fmla="*/ 2147483647 w 78"/>
              <a:gd name="T21" fmla="*/ 2147483647 h 68"/>
              <a:gd name="T22" fmla="*/ 2147483647 w 78"/>
              <a:gd name="T23" fmla="*/ 2147483647 h 68"/>
              <a:gd name="T24" fmla="*/ 2147483647 w 78"/>
              <a:gd name="T25" fmla="*/ 2147483647 h 68"/>
              <a:gd name="T26" fmla="*/ 2147483647 w 78"/>
              <a:gd name="T27" fmla="*/ 2147483647 h 68"/>
              <a:gd name="T28" fmla="*/ 2147483647 w 78"/>
              <a:gd name="T29" fmla="*/ 2147483647 h 68"/>
              <a:gd name="T30" fmla="*/ 2147483647 w 78"/>
              <a:gd name="T31" fmla="*/ 2147483647 h 68"/>
              <a:gd name="T32" fmla="*/ 2147483647 w 78"/>
              <a:gd name="T33" fmla="*/ 2147483647 h 68"/>
              <a:gd name="T34" fmla="*/ 2147483647 w 78"/>
              <a:gd name="T35" fmla="*/ 2147483647 h 68"/>
              <a:gd name="T36" fmla="*/ 2147483647 w 78"/>
              <a:gd name="T37" fmla="*/ 2147483647 h 68"/>
              <a:gd name="T38" fmla="*/ 2147483647 w 78"/>
              <a:gd name="T39" fmla="*/ 2147483647 h 68"/>
              <a:gd name="T40" fmla="*/ 2147483647 w 78"/>
              <a:gd name="T41" fmla="*/ 2147483647 h 68"/>
              <a:gd name="T42" fmla="*/ 2147483647 w 78"/>
              <a:gd name="T43" fmla="*/ 2147483647 h 68"/>
              <a:gd name="T44" fmla="*/ 2147483647 w 78"/>
              <a:gd name="T45" fmla="*/ 2147483647 h 68"/>
              <a:gd name="T46" fmla="*/ 2147483647 w 78"/>
              <a:gd name="T47" fmla="*/ 2147483647 h 68"/>
              <a:gd name="T48" fmla="*/ 2147483647 w 78"/>
              <a:gd name="T49" fmla="*/ 2147483647 h 68"/>
              <a:gd name="T50" fmla="*/ 2147483647 w 78"/>
              <a:gd name="T51" fmla="*/ 2147483647 h 68"/>
              <a:gd name="T52" fmla="*/ 2147483647 w 78"/>
              <a:gd name="T53" fmla="*/ 2147483647 h 68"/>
              <a:gd name="T54" fmla="*/ 2147483647 w 78"/>
              <a:gd name="T55" fmla="*/ 2147483647 h 68"/>
              <a:gd name="T56" fmla="*/ 2147483647 w 78"/>
              <a:gd name="T57" fmla="*/ 2147483647 h 68"/>
              <a:gd name="T58" fmla="*/ 2147483647 w 78"/>
              <a:gd name="T59" fmla="*/ 2147483647 h 68"/>
              <a:gd name="T60" fmla="*/ 2147483647 w 78"/>
              <a:gd name="T61" fmla="*/ 2147483647 h 68"/>
              <a:gd name="T62" fmla="*/ 2147483647 w 78"/>
              <a:gd name="T63" fmla="*/ 2147483647 h 68"/>
              <a:gd name="T64" fmla="*/ 2147483647 w 78"/>
              <a:gd name="T65" fmla="*/ 2147483647 h 68"/>
              <a:gd name="T66" fmla="*/ 2147483647 w 78"/>
              <a:gd name="T67" fmla="*/ 2147483647 h 68"/>
              <a:gd name="T68" fmla="*/ 2147483647 w 78"/>
              <a:gd name="T69" fmla="*/ 2147483647 h 68"/>
              <a:gd name="T70" fmla="*/ 2147483647 w 78"/>
              <a:gd name="T71" fmla="*/ 2147483647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8" h="68">
                <a:moveTo>
                  <a:pt x="78" y="28"/>
                </a:moveTo>
                <a:cubicBezTo>
                  <a:pt x="78" y="13"/>
                  <a:pt x="60" y="0"/>
                  <a:pt x="39" y="0"/>
                </a:cubicBezTo>
                <a:cubicBezTo>
                  <a:pt x="17" y="0"/>
                  <a:pt x="0" y="13"/>
                  <a:pt x="0" y="28"/>
                </a:cubicBezTo>
                <a:cubicBezTo>
                  <a:pt x="0" y="43"/>
                  <a:pt x="17" y="56"/>
                  <a:pt x="39" y="56"/>
                </a:cubicBezTo>
                <a:cubicBezTo>
                  <a:pt x="42" y="56"/>
                  <a:pt x="45" y="55"/>
                  <a:pt x="49" y="55"/>
                </a:cubicBezTo>
                <a:cubicBezTo>
                  <a:pt x="54" y="60"/>
                  <a:pt x="61" y="66"/>
                  <a:pt x="72" y="68"/>
                </a:cubicBezTo>
                <a:cubicBezTo>
                  <a:pt x="67" y="63"/>
                  <a:pt x="65" y="56"/>
                  <a:pt x="64" y="49"/>
                </a:cubicBezTo>
                <a:cubicBezTo>
                  <a:pt x="72" y="44"/>
                  <a:pt x="78" y="37"/>
                  <a:pt x="78" y="28"/>
                </a:cubicBezTo>
                <a:close/>
                <a:moveTo>
                  <a:pt x="14" y="13"/>
                </a:moveTo>
                <a:cubicBezTo>
                  <a:pt x="63" y="13"/>
                  <a:pt x="63" y="13"/>
                  <a:pt x="63" y="13"/>
                </a:cubicBezTo>
                <a:cubicBezTo>
                  <a:pt x="64" y="13"/>
                  <a:pt x="65" y="14"/>
                  <a:pt x="65" y="15"/>
                </a:cubicBezTo>
                <a:cubicBezTo>
                  <a:pt x="65" y="16"/>
                  <a:pt x="64" y="17"/>
                  <a:pt x="63" y="17"/>
                </a:cubicBezTo>
                <a:cubicBezTo>
                  <a:pt x="14" y="17"/>
                  <a:pt x="14" y="17"/>
                  <a:pt x="14" y="17"/>
                </a:cubicBezTo>
                <a:cubicBezTo>
                  <a:pt x="13" y="17"/>
                  <a:pt x="12" y="16"/>
                  <a:pt x="12" y="15"/>
                </a:cubicBezTo>
                <a:cubicBezTo>
                  <a:pt x="12" y="14"/>
                  <a:pt x="13" y="13"/>
                  <a:pt x="14" y="13"/>
                </a:cubicBezTo>
                <a:close/>
                <a:moveTo>
                  <a:pt x="14" y="21"/>
                </a:moveTo>
                <a:cubicBezTo>
                  <a:pt x="63" y="21"/>
                  <a:pt x="63" y="21"/>
                  <a:pt x="63" y="21"/>
                </a:cubicBezTo>
                <a:cubicBezTo>
                  <a:pt x="64" y="21"/>
                  <a:pt x="65" y="22"/>
                  <a:pt x="65" y="23"/>
                </a:cubicBezTo>
                <a:cubicBezTo>
                  <a:pt x="65" y="24"/>
                  <a:pt x="64" y="24"/>
                  <a:pt x="63" y="24"/>
                </a:cubicBezTo>
                <a:cubicBezTo>
                  <a:pt x="14" y="24"/>
                  <a:pt x="14" y="24"/>
                  <a:pt x="14" y="24"/>
                </a:cubicBezTo>
                <a:cubicBezTo>
                  <a:pt x="13" y="24"/>
                  <a:pt x="12" y="24"/>
                  <a:pt x="12" y="23"/>
                </a:cubicBezTo>
                <a:cubicBezTo>
                  <a:pt x="12" y="22"/>
                  <a:pt x="13" y="21"/>
                  <a:pt x="14" y="21"/>
                </a:cubicBezTo>
                <a:close/>
                <a:moveTo>
                  <a:pt x="14" y="28"/>
                </a:moveTo>
                <a:cubicBezTo>
                  <a:pt x="63" y="28"/>
                  <a:pt x="63" y="28"/>
                  <a:pt x="63" y="28"/>
                </a:cubicBezTo>
                <a:cubicBezTo>
                  <a:pt x="64" y="28"/>
                  <a:pt x="65" y="29"/>
                  <a:pt x="65" y="30"/>
                </a:cubicBezTo>
                <a:cubicBezTo>
                  <a:pt x="65" y="31"/>
                  <a:pt x="64" y="32"/>
                  <a:pt x="63" y="32"/>
                </a:cubicBezTo>
                <a:cubicBezTo>
                  <a:pt x="14" y="32"/>
                  <a:pt x="14" y="32"/>
                  <a:pt x="14" y="32"/>
                </a:cubicBezTo>
                <a:cubicBezTo>
                  <a:pt x="13" y="32"/>
                  <a:pt x="12" y="31"/>
                  <a:pt x="12" y="30"/>
                </a:cubicBezTo>
                <a:cubicBezTo>
                  <a:pt x="12" y="29"/>
                  <a:pt x="13" y="28"/>
                  <a:pt x="14" y="28"/>
                </a:cubicBezTo>
                <a:close/>
                <a:moveTo>
                  <a:pt x="14" y="40"/>
                </a:moveTo>
                <a:cubicBezTo>
                  <a:pt x="13" y="40"/>
                  <a:pt x="12" y="39"/>
                  <a:pt x="12" y="38"/>
                </a:cubicBezTo>
                <a:cubicBezTo>
                  <a:pt x="12" y="37"/>
                  <a:pt x="13" y="36"/>
                  <a:pt x="14" y="36"/>
                </a:cubicBezTo>
                <a:cubicBezTo>
                  <a:pt x="63" y="36"/>
                  <a:pt x="63" y="36"/>
                  <a:pt x="63" y="36"/>
                </a:cubicBezTo>
                <a:cubicBezTo>
                  <a:pt x="64" y="36"/>
                  <a:pt x="65" y="37"/>
                  <a:pt x="65" y="38"/>
                </a:cubicBezTo>
                <a:cubicBezTo>
                  <a:pt x="65" y="39"/>
                  <a:pt x="64" y="40"/>
                  <a:pt x="63" y="40"/>
                </a:cubicBezTo>
                <a:lnTo>
                  <a:pt x="14" y="40"/>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7" name="Freeform 553"/>
          <p:cNvSpPr>
            <a:spLocks noEditPoints="1"/>
          </p:cNvSpPr>
          <p:nvPr/>
        </p:nvSpPr>
        <p:spPr bwMode="auto">
          <a:xfrm>
            <a:off x="7488238" y="4324350"/>
            <a:ext cx="522287" cy="488950"/>
          </a:xfrm>
          <a:custGeom>
            <a:avLst/>
            <a:gdLst>
              <a:gd name="T0" fmla="*/ 2147483647 w 91"/>
              <a:gd name="T1" fmla="*/ 0 h 85"/>
              <a:gd name="T2" fmla="*/ 0 w 91"/>
              <a:gd name="T3" fmla="*/ 2147483647 h 85"/>
              <a:gd name="T4" fmla="*/ 2147483647 w 91"/>
              <a:gd name="T5" fmla="*/ 2147483647 h 85"/>
              <a:gd name="T6" fmla="*/ 2147483647 w 91"/>
              <a:gd name="T7" fmla="*/ 2147483647 h 85"/>
              <a:gd name="T8" fmla="*/ 2147483647 w 91"/>
              <a:gd name="T9" fmla="*/ 2147483647 h 85"/>
              <a:gd name="T10" fmla="*/ 2147483647 w 91"/>
              <a:gd name="T11" fmla="*/ 2147483647 h 85"/>
              <a:gd name="T12" fmla="*/ 2147483647 w 91"/>
              <a:gd name="T13" fmla="*/ 2147483647 h 85"/>
              <a:gd name="T14" fmla="*/ 2147483647 w 91"/>
              <a:gd name="T15" fmla="*/ 2147483647 h 85"/>
              <a:gd name="T16" fmla="*/ 2147483647 w 91"/>
              <a:gd name="T17" fmla="*/ 2147483647 h 85"/>
              <a:gd name="T18" fmla="*/ 2147483647 w 91"/>
              <a:gd name="T19" fmla="*/ 2147483647 h 85"/>
              <a:gd name="T20" fmla="*/ 2147483647 w 91"/>
              <a:gd name="T21" fmla="*/ 2147483647 h 85"/>
              <a:gd name="T22" fmla="*/ 2147483647 w 91"/>
              <a:gd name="T23" fmla="*/ 2147483647 h 85"/>
              <a:gd name="T24" fmla="*/ 2147483647 w 91"/>
              <a:gd name="T25" fmla="*/ 2147483647 h 85"/>
              <a:gd name="T26" fmla="*/ 2147483647 w 91"/>
              <a:gd name="T27" fmla="*/ 2147483647 h 85"/>
              <a:gd name="T28" fmla="*/ 2147483647 w 91"/>
              <a:gd name="T29" fmla="*/ 2147483647 h 85"/>
              <a:gd name="T30" fmla="*/ 2147483647 w 91"/>
              <a:gd name="T31" fmla="*/ 2147483647 h 85"/>
              <a:gd name="T32" fmla="*/ 2147483647 w 91"/>
              <a:gd name="T33" fmla="*/ 2147483647 h 85"/>
              <a:gd name="T34" fmla="*/ 2147483647 w 91"/>
              <a:gd name="T35" fmla="*/ 2147483647 h 85"/>
              <a:gd name="T36" fmla="*/ 2147483647 w 91"/>
              <a:gd name="T37" fmla="*/ 2147483647 h 85"/>
              <a:gd name="T38" fmla="*/ 2147483647 w 91"/>
              <a:gd name="T39" fmla="*/ 2147483647 h 85"/>
              <a:gd name="T40" fmla="*/ 2147483647 w 91"/>
              <a:gd name="T41" fmla="*/ 2147483647 h 85"/>
              <a:gd name="T42" fmla="*/ 2147483647 w 91"/>
              <a:gd name="T43" fmla="*/ 2147483647 h 85"/>
              <a:gd name="T44" fmla="*/ 2147483647 w 91"/>
              <a:gd name="T45" fmla="*/ 2147483647 h 85"/>
              <a:gd name="T46" fmla="*/ 2147483647 w 91"/>
              <a:gd name="T47" fmla="*/ 2147483647 h 85"/>
              <a:gd name="T48" fmla="*/ 2147483647 w 91"/>
              <a:gd name="T49" fmla="*/ 2147483647 h 85"/>
              <a:gd name="T50" fmla="*/ 2147483647 w 91"/>
              <a:gd name="T51" fmla="*/ 2147483647 h 85"/>
              <a:gd name="T52" fmla="*/ 2147483647 w 91"/>
              <a:gd name="T53" fmla="*/ 2147483647 h 85"/>
              <a:gd name="T54" fmla="*/ 2147483647 w 91"/>
              <a:gd name="T55" fmla="*/ 2147483647 h 85"/>
              <a:gd name="T56" fmla="*/ 2147483647 w 91"/>
              <a:gd name="T57" fmla="*/ 2147483647 h 85"/>
              <a:gd name="T58" fmla="*/ 2147483647 w 91"/>
              <a:gd name="T59" fmla="*/ 2147483647 h 85"/>
              <a:gd name="T60" fmla="*/ 2147483647 w 91"/>
              <a:gd name="T61" fmla="*/ 2147483647 h 85"/>
              <a:gd name="T62" fmla="*/ 2147483647 w 91"/>
              <a:gd name="T63" fmla="*/ 2147483647 h 85"/>
              <a:gd name="T64" fmla="*/ 2147483647 w 91"/>
              <a:gd name="T65" fmla="*/ 2147483647 h 85"/>
              <a:gd name="T66" fmla="*/ 2147483647 w 91"/>
              <a:gd name="T67" fmla="*/ 2147483647 h 85"/>
              <a:gd name="T68" fmla="*/ 2147483647 w 91"/>
              <a:gd name="T69" fmla="*/ 2147483647 h 85"/>
              <a:gd name="T70" fmla="*/ 2147483647 w 91"/>
              <a:gd name="T71" fmla="*/ 2147483647 h 85"/>
              <a:gd name="T72" fmla="*/ 2147483647 w 91"/>
              <a:gd name="T73" fmla="*/ 2147483647 h 85"/>
              <a:gd name="T74" fmla="*/ 2147483647 w 91"/>
              <a:gd name="T75" fmla="*/ 2147483647 h 85"/>
              <a:gd name="T76" fmla="*/ 2147483647 w 91"/>
              <a:gd name="T77" fmla="*/ 2147483647 h 85"/>
              <a:gd name="T78" fmla="*/ 2147483647 w 91"/>
              <a:gd name="T79" fmla="*/ 2147483647 h 85"/>
              <a:gd name="T80" fmla="*/ 2147483647 w 91"/>
              <a:gd name="T81" fmla="*/ 2147483647 h 85"/>
              <a:gd name="T82" fmla="*/ 2147483647 w 91"/>
              <a:gd name="T83" fmla="*/ 2147483647 h 85"/>
              <a:gd name="T84" fmla="*/ 2147483647 w 91"/>
              <a:gd name="T85" fmla="*/ 2147483647 h 85"/>
              <a:gd name="T86" fmla="*/ 2147483647 w 91"/>
              <a:gd name="T87" fmla="*/ 2147483647 h 85"/>
              <a:gd name="T88" fmla="*/ 2147483647 w 91"/>
              <a:gd name="T89" fmla="*/ 2147483647 h 85"/>
              <a:gd name="T90" fmla="*/ 2147483647 w 91"/>
              <a:gd name="T91" fmla="*/ 2147483647 h 85"/>
              <a:gd name="T92" fmla="*/ 2147483647 w 91"/>
              <a:gd name="T93" fmla="*/ 2147483647 h 85"/>
              <a:gd name="T94" fmla="*/ 2147483647 w 91"/>
              <a:gd name="T95" fmla="*/ 2147483647 h 85"/>
              <a:gd name="T96" fmla="*/ 2147483647 w 91"/>
              <a:gd name="T97" fmla="*/ 2147483647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1" h="85">
                <a:moveTo>
                  <a:pt x="91" y="13"/>
                </a:moveTo>
                <a:cubicBezTo>
                  <a:pt x="91" y="2"/>
                  <a:pt x="91" y="2"/>
                  <a:pt x="91" y="2"/>
                </a:cubicBezTo>
                <a:cubicBezTo>
                  <a:pt x="91" y="1"/>
                  <a:pt x="90" y="0"/>
                  <a:pt x="89" y="0"/>
                </a:cubicBezTo>
                <a:cubicBezTo>
                  <a:pt x="1" y="0"/>
                  <a:pt x="1" y="0"/>
                  <a:pt x="1" y="0"/>
                </a:cubicBezTo>
                <a:cubicBezTo>
                  <a:pt x="1" y="0"/>
                  <a:pt x="0" y="1"/>
                  <a:pt x="0" y="2"/>
                </a:cubicBezTo>
                <a:cubicBezTo>
                  <a:pt x="0" y="13"/>
                  <a:pt x="0" y="13"/>
                  <a:pt x="0" y="13"/>
                </a:cubicBezTo>
                <a:cubicBezTo>
                  <a:pt x="0" y="13"/>
                  <a:pt x="0" y="13"/>
                  <a:pt x="0" y="13"/>
                </a:cubicBezTo>
                <a:cubicBezTo>
                  <a:pt x="2" y="18"/>
                  <a:pt x="2" y="18"/>
                  <a:pt x="2" y="18"/>
                </a:cubicBezTo>
                <a:cubicBezTo>
                  <a:pt x="2" y="20"/>
                  <a:pt x="2" y="20"/>
                  <a:pt x="2" y="20"/>
                </a:cubicBezTo>
                <a:cubicBezTo>
                  <a:pt x="8" y="38"/>
                  <a:pt x="8" y="38"/>
                  <a:pt x="8" y="38"/>
                </a:cubicBezTo>
                <a:cubicBezTo>
                  <a:pt x="8" y="38"/>
                  <a:pt x="8" y="38"/>
                  <a:pt x="8" y="38"/>
                </a:cubicBezTo>
                <a:cubicBezTo>
                  <a:pt x="9" y="43"/>
                  <a:pt x="9" y="43"/>
                  <a:pt x="9" y="43"/>
                </a:cubicBezTo>
                <a:cubicBezTo>
                  <a:pt x="18" y="73"/>
                  <a:pt x="18" y="73"/>
                  <a:pt x="18" y="73"/>
                </a:cubicBezTo>
                <a:cubicBezTo>
                  <a:pt x="18" y="84"/>
                  <a:pt x="18" y="84"/>
                  <a:pt x="18" y="84"/>
                </a:cubicBezTo>
                <a:cubicBezTo>
                  <a:pt x="18" y="85"/>
                  <a:pt x="19" y="85"/>
                  <a:pt x="20" y="85"/>
                </a:cubicBezTo>
                <a:cubicBezTo>
                  <a:pt x="71" y="85"/>
                  <a:pt x="71" y="85"/>
                  <a:pt x="71" y="85"/>
                </a:cubicBezTo>
                <a:cubicBezTo>
                  <a:pt x="72" y="85"/>
                  <a:pt x="72" y="85"/>
                  <a:pt x="72" y="84"/>
                </a:cubicBezTo>
                <a:cubicBezTo>
                  <a:pt x="72" y="73"/>
                  <a:pt x="72" y="73"/>
                  <a:pt x="72" y="73"/>
                </a:cubicBezTo>
                <a:cubicBezTo>
                  <a:pt x="76" y="62"/>
                  <a:pt x="76" y="62"/>
                  <a:pt x="76" y="62"/>
                </a:cubicBezTo>
                <a:cubicBezTo>
                  <a:pt x="76" y="62"/>
                  <a:pt x="76" y="62"/>
                  <a:pt x="76" y="62"/>
                </a:cubicBezTo>
                <a:cubicBezTo>
                  <a:pt x="77" y="58"/>
                  <a:pt x="77" y="58"/>
                  <a:pt x="77" y="58"/>
                </a:cubicBezTo>
                <a:cubicBezTo>
                  <a:pt x="77" y="58"/>
                  <a:pt x="77" y="58"/>
                  <a:pt x="77" y="58"/>
                </a:cubicBezTo>
                <a:cubicBezTo>
                  <a:pt x="82" y="41"/>
                  <a:pt x="82" y="41"/>
                  <a:pt x="82" y="41"/>
                </a:cubicBezTo>
                <a:cubicBezTo>
                  <a:pt x="82" y="41"/>
                  <a:pt x="82" y="41"/>
                  <a:pt x="82" y="41"/>
                </a:cubicBezTo>
                <a:cubicBezTo>
                  <a:pt x="83" y="37"/>
                  <a:pt x="83" y="37"/>
                  <a:pt x="83" y="37"/>
                </a:cubicBezTo>
                <a:cubicBezTo>
                  <a:pt x="88" y="21"/>
                  <a:pt x="88" y="21"/>
                  <a:pt x="88" y="21"/>
                </a:cubicBezTo>
                <a:cubicBezTo>
                  <a:pt x="88" y="21"/>
                  <a:pt x="88" y="21"/>
                  <a:pt x="88" y="21"/>
                </a:cubicBezTo>
                <a:cubicBezTo>
                  <a:pt x="90" y="17"/>
                  <a:pt x="90" y="17"/>
                  <a:pt x="90" y="17"/>
                </a:cubicBezTo>
                <a:cubicBezTo>
                  <a:pt x="90" y="17"/>
                  <a:pt x="90" y="17"/>
                  <a:pt x="90" y="17"/>
                </a:cubicBezTo>
                <a:cubicBezTo>
                  <a:pt x="91" y="13"/>
                  <a:pt x="91" y="13"/>
                  <a:pt x="91" y="13"/>
                </a:cubicBezTo>
                <a:cubicBezTo>
                  <a:pt x="91" y="13"/>
                  <a:pt x="91" y="13"/>
                  <a:pt x="91" y="13"/>
                </a:cubicBezTo>
                <a:close/>
                <a:moveTo>
                  <a:pt x="27" y="24"/>
                </a:moveTo>
                <a:cubicBezTo>
                  <a:pt x="32" y="41"/>
                  <a:pt x="32" y="41"/>
                  <a:pt x="32" y="41"/>
                </a:cubicBezTo>
                <a:cubicBezTo>
                  <a:pt x="27" y="57"/>
                  <a:pt x="27" y="57"/>
                  <a:pt x="27" y="57"/>
                </a:cubicBezTo>
                <a:cubicBezTo>
                  <a:pt x="22" y="41"/>
                  <a:pt x="22" y="41"/>
                  <a:pt x="22" y="41"/>
                </a:cubicBezTo>
                <a:lnTo>
                  <a:pt x="27" y="24"/>
                </a:lnTo>
                <a:close/>
                <a:moveTo>
                  <a:pt x="21" y="36"/>
                </a:moveTo>
                <a:cubicBezTo>
                  <a:pt x="16" y="20"/>
                  <a:pt x="16" y="20"/>
                  <a:pt x="16" y="20"/>
                </a:cubicBezTo>
                <a:cubicBezTo>
                  <a:pt x="17" y="16"/>
                  <a:pt x="17" y="16"/>
                  <a:pt x="17" y="16"/>
                </a:cubicBezTo>
                <a:cubicBezTo>
                  <a:pt x="25" y="16"/>
                  <a:pt x="25" y="16"/>
                  <a:pt x="25" y="16"/>
                </a:cubicBezTo>
                <a:cubicBezTo>
                  <a:pt x="26" y="20"/>
                  <a:pt x="26" y="20"/>
                  <a:pt x="26" y="20"/>
                </a:cubicBezTo>
                <a:lnTo>
                  <a:pt x="21" y="36"/>
                </a:lnTo>
                <a:close/>
                <a:moveTo>
                  <a:pt x="39" y="65"/>
                </a:moveTo>
                <a:cubicBezTo>
                  <a:pt x="41" y="70"/>
                  <a:pt x="41" y="70"/>
                  <a:pt x="41" y="70"/>
                </a:cubicBezTo>
                <a:cubicBezTo>
                  <a:pt x="38" y="70"/>
                  <a:pt x="38" y="70"/>
                  <a:pt x="38" y="70"/>
                </a:cubicBezTo>
                <a:lnTo>
                  <a:pt x="39" y="65"/>
                </a:lnTo>
                <a:close/>
                <a:moveTo>
                  <a:pt x="36" y="70"/>
                </a:moveTo>
                <a:cubicBezTo>
                  <a:pt x="31" y="70"/>
                  <a:pt x="31" y="70"/>
                  <a:pt x="31" y="70"/>
                </a:cubicBezTo>
                <a:cubicBezTo>
                  <a:pt x="28" y="61"/>
                  <a:pt x="28" y="61"/>
                  <a:pt x="28" y="61"/>
                </a:cubicBezTo>
                <a:cubicBezTo>
                  <a:pt x="33" y="45"/>
                  <a:pt x="33" y="45"/>
                  <a:pt x="33" y="45"/>
                </a:cubicBezTo>
                <a:cubicBezTo>
                  <a:pt x="38" y="61"/>
                  <a:pt x="38" y="61"/>
                  <a:pt x="38" y="61"/>
                </a:cubicBezTo>
                <a:lnTo>
                  <a:pt x="36" y="70"/>
                </a:lnTo>
                <a:close/>
                <a:moveTo>
                  <a:pt x="41" y="61"/>
                </a:moveTo>
                <a:cubicBezTo>
                  <a:pt x="46" y="45"/>
                  <a:pt x="46" y="45"/>
                  <a:pt x="46" y="45"/>
                </a:cubicBezTo>
                <a:cubicBezTo>
                  <a:pt x="51" y="61"/>
                  <a:pt x="51" y="61"/>
                  <a:pt x="51" y="61"/>
                </a:cubicBezTo>
                <a:cubicBezTo>
                  <a:pt x="48" y="70"/>
                  <a:pt x="48" y="70"/>
                  <a:pt x="48" y="70"/>
                </a:cubicBezTo>
                <a:cubicBezTo>
                  <a:pt x="43" y="70"/>
                  <a:pt x="43" y="70"/>
                  <a:pt x="43" y="70"/>
                </a:cubicBezTo>
                <a:lnTo>
                  <a:pt x="41" y="61"/>
                </a:lnTo>
                <a:close/>
                <a:moveTo>
                  <a:pt x="52" y="65"/>
                </a:moveTo>
                <a:cubicBezTo>
                  <a:pt x="53" y="70"/>
                  <a:pt x="53" y="70"/>
                  <a:pt x="53" y="70"/>
                </a:cubicBezTo>
                <a:cubicBezTo>
                  <a:pt x="51" y="70"/>
                  <a:pt x="51" y="70"/>
                  <a:pt x="51" y="70"/>
                </a:cubicBezTo>
                <a:lnTo>
                  <a:pt x="52" y="65"/>
                </a:lnTo>
                <a:close/>
                <a:moveTo>
                  <a:pt x="53" y="61"/>
                </a:moveTo>
                <a:cubicBezTo>
                  <a:pt x="58" y="45"/>
                  <a:pt x="58" y="45"/>
                  <a:pt x="58" y="45"/>
                </a:cubicBezTo>
                <a:cubicBezTo>
                  <a:pt x="63" y="61"/>
                  <a:pt x="63" y="61"/>
                  <a:pt x="63" y="61"/>
                </a:cubicBezTo>
                <a:cubicBezTo>
                  <a:pt x="61" y="70"/>
                  <a:pt x="61" y="70"/>
                  <a:pt x="61" y="70"/>
                </a:cubicBezTo>
                <a:cubicBezTo>
                  <a:pt x="56" y="70"/>
                  <a:pt x="56" y="70"/>
                  <a:pt x="56" y="70"/>
                </a:cubicBezTo>
                <a:lnTo>
                  <a:pt x="53" y="61"/>
                </a:lnTo>
                <a:close/>
                <a:moveTo>
                  <a:pt x="53" y="20"/>
                </a:moveTo>
                <a:cubicBezTo>
                  <a:pt x="54" y="16"/>
                  <a:pt x="54" y="16"/>
                  <a:pt x="54" y="16"/>
                </a:cubicBezTo>
                <a:cubicBezTo>
                  <a:pt x="62" y="16"/>
                  <a:pt x="62" y="16"/>
                  <a:pt x="62" y="16"/>
                </a:cubicBezTo>
                <a:cubicBezTo>
                  <a:pt x="63" y="20"/>
                  <a:pt x="63" y="20"/>
                  <a:pt x="63" y="20"/>
                </a:cubicBezTo>
                <a:cubicBezTo>
                  <a:pt x="58" y="36"/>
                  <a:pt x="58" y="36"/>
                  <a:pt x="58" y="36"/>
                </a:cubicBezTo>
                <a:lnTo>
                  <a:pt x="53" y="20"/>
                </a:lnTo>
                <a:close/>
                <a:moveTo>
                  <a:pt x="57" y="41"/>
                </a:moveTo>
                <a:cubicBezTo>
                  <a:pt x="52" y="57"/>
                  <a:pt x="52" y="57"/>
                  <a:pt x="52" y="57"/>
                </a:cubicBezTo>
                <a:cubicBezTo>
                  <a:pt x="47" y="41"/>
                  <a:pt x="47" y="41"/>
                  <a:pt x="47" y="41"/>
                </a:cubicBezTo>
                <a:cubicBezTo>
                  <a:pt x="52" y="24"/>
                  <a:pt x="52" y="24"/>
                  <a:pt x="52" y="24"/>
                </a:cubicBezTo>
                <a:lnTo>
                  <a:pt x="57" y="41"/>
                </a:lnTo>
                <a:close/>
                <a:moveTo>
                  <a:pt x="46" y="36"/>
                </a:moveTo>
                <a:cubicBezTo>
                  <a:pt x="41" y="20"/>
                  <a:pt x="41" y="20"/>
                  <a:pt x="41" y="20"/>
                </a:cubicBezTo>
                <a:cubicBezTo>
                  <a:pt x="42" y="16"/>
                  <a:pt x="42" y="16"/>
                  <a:pt x="42" y="16"/>
                </a:cubicBezTo>
                <a:cubicBezTo>
                  <a:pt x="49" y="16"/>
                  <a:pt x="49" y="16"/>
                  <a:pt x="49" y="16"/>
                </a:cubicBezTo>
                <a:cubicBezTo>
                  <a:pt x="51" y="20"/>
                  <a:pt x="51" y="20"/>
                  <a:pt x="51" y="20"/>
                </a:cubicBezTo>
                <a:lnTo>
                  <a:pt x="46" y="36"/>
                </a:lnTo>
                <a:close/>
                <a:moveTo>
                  <a:pt x="44" y="41"/>
                </a:moveTo>
                <a:cubicBezTo>
                  <a:pt x="39" y="57"/>
                  <a:pt x="39" y="57"/>
                  <a:pt x="39" y="57"/>
                </a:cubicBezTo>
                <a:cubicBezTo>
                  <a:pt x="35" y="41"/>
                  <a:pt x="35" y="41"/>
                  <a:pt x="35" y="41"/>
                </a:cubicBezTo>
                <a:cubicBezTo>
                  <a:pt x="39" y="24"/>
                  <a:pt x="39" y="24"/>
                  <a:pt x="39" y="24"/>
                </a:cubicBezTo>
                <a:lnTo>
                  <a:pt x="44" y="41"/>
                </a:lnTo>
                <a:close/>
                <a:moveTo>
                  <a:pt x="33" y="36"/>
                </a:moveTo>
                <a:cubicBezTo>
                  <a:pt x="28" y="20"/>
                  <a:pt x="28" y="20"/>
                  <a:pt x="28" y="20"/>
                </a:cubicBezTo>
                <a:cubicBezTo>
                  <a:pt x="30" y="16"/>
                  <a:pt x="30" y="16"/>
                  <a:pt x="30" y="16"/>
                </a:cubicBezTo>
                <a:cubicBezTo>
                  <a:pt x="37" y="16"/>
                  <a:pt x="37" y="16"/>
                  <a:pt x="37" y="16"/>
                </a:cubicBezTo>
                <a:cubicBezTo>
                  <a:pt x="38" y="20"/>
                  <a:pt x="38" y="20"/>
                  <a:pt x="38" y="20"/>
                </a:cubicBezTo>
                <a:lnTo>
                  <a:pt x="33" y="36"/>
                </a:lnTo>
                <a:close/>
                <a:moveTo>
                  <a:pt x="28" y="70"/>
                </a:moveTo>
                <a:cubicBezTo>
                  <a:pt x="26" y="70"/>
                  <a:pt x="26" y="70"/>
                  <a:pt x="26" y="70"/>
                </a:cubicBezTo>
                <a:cubicBezTo>
                  <a:pt x="27" y="65"/>
                  <a:pt x="27" y="65"/>
                  <a:pt x="27" y="65"/>
                </a:cubicBezTo>
                <a:lnTo>
                  <a:pt x="28" y="70"/>
                </a:lnTo>
                <a:close/>
                <a:moveTo>
                  <a:pt x="63" y="70"/>
                </a:moveTo>
                <a:cubicBezTo>
                  <a:pt x="64" y="65"/>
                  <a:pt x="64" y="65"/>
                  <a:pt x="64" y="65"/>
                </a:cubicBezTo>
                <a:cubicBezTo>
                  <a:pt x="66" y="70"/>
                  <a:pt x="66" y="70"/>
                  <a:pt x="66" y="70"/>
                </a:cubicBezTo>
                <a:lnTo>
                  <a:pt x="63" y="70"/>
                </a:lnTo>
                <a:close/>
                <a:moveTo>
                  <a:pt x="59" y="41"/>
                </a:moveTo>
                <a:cubicBezTo>
                  <a:pt x="64" y="24"/>
                  <a:pt x="64" y="24"/>
                  <a:pt x="64" y="24"/>
                </a:cubicBezTo>
                <a:cubicBezTo>
                  <a:pt x="69" y="41"/>
                  <a:pt x="69" y="41"/>
                  <a:pt x="69" y="41"/>
                </a:cubicBezTo>
                <a:cubicBezTo>
                  <a:pt x="64" y="57"/>
                  <a:pt x="64" y="57"/>
                  <a:pt x="64" y="57"/>
                </a:cubicBezTo>
                <a:lnTo>
                  <a:pt x="59" y="41"/>
                </a:lnTo>
                <a:close/>
                <a:moveTo>
                  <a:pt x="66" y="20"/>
                </a:moveTo>
                <a:cubicBezTo>
                  <a:pt x="67" y="16"/>
                  <a:pt x="67" y="16"/>
                  <a:pt x="67" y="16"/>
                </a:cubicBezTo>
                <a:cubicBezTo>
                  <a:pt x="74" y="16"/>
                  <a:pt x="74" y="16"/>
                  <a:pt x="74" y="16"/>
                </a:cubicBezTo>
                <a:cubicBezTo>
                  <a:pt x="76" y="20"/>
                  <a:pt x="76" y="20"/>
                  <a:pt x="76" y="20"/>
                </a:cubicBezTo>
                <a:cubicBezTo>
                  <a:pt x="71" y="36"/>
                  <a:pt x="71" y="36"/>
                  <a:pt x="71" y="36"/>
                </a:cubicBezTo>
                <a:lnTo>
                  <a:pt x="66" y="20"/>
                </a:lnTo>
                <a:close/>
                <a:moveTo>
                  <a:pt x="5" y="16"/>
                </a:moveTo>
                <a:cubicBezTo>
                  <a:pt x="5" y="16"/>
                  <a:pt x="5" y="16"/>
                  <a:pt x="5" y="16"/>
                </a:cubicBezTo>
                <a:cubicBezTo>
                  <a:pt x="12" y="16"/>
                  <a:pt x="12" y="16"/>
                  <a:pt x="12" y="16"/>
                </a:cubicBezTo>
                <a:cubicBezTo>
                  <a:pt x="13" y="20"/>
                  <a:pt x="13" y="20"/>
                  <a:pt x="13" y="20"/>
                </a:cubicBezTo>
                <a:cubicBezTo>
                  <a:pt x="10" y="33"/>
                  <a:pt x="10" y="33"/>
                  <a:pt x="10" y="33"/>
                </a:cubicBezTo>
                <a:lnTo>
                  <a:pt x="5" y="16"/>
                </a:lnTo>
                <a:close/>
                <a:moveTo>
                  <a:pt x="11" y="37"/>
                </a:moveTo>
                <a:cubicBezTo>
                  <a:pt x="15" y="24"/>
                  <a:pt x="15" y="24"/>
                  <a:pt x="15" y="24"/>
                </a:cubicBezTo>
                <a:cubicBezTo>
                  <a:pt x="20" y="41"/>
                  <a:pt x="20" y="41"/>
                  <a:pt x="20" y="41"/>
                </a:cubicBezTo>
                <a:cubicBezTo>
                  <a:pt x="16" y="53"/>
                  <a:pt x="16" y="53"/>
                  <a:pt x="16" y="53"/>
                </a:cubicBezTo>
                <a:lnTo>
                  <a:pt x="11" y="37"/>
                </a:lnTo>
                <a:close/>
                <a:moveTo>
                  <a:pt x="17" y="57"/>
                </a:moveTo>
                <a:cubicBezTo>
                  <a:pt x="21" y="45"/>
                  <a:pt x="21" y="45"/>
                  <a:pt x="21" y="45"/>
                </a:cubicBezTo>
                <a:cubicBezTo>
                  <a:pt x="26" y="61"/>
                  <a:pt x="26" y="61"/>
                  <a:pt x="26" y="61"/>
                </a:cubicBezTo>
                <a:cubicBezTo>
                  <a:pt x="23" y="70"/>
                  <a:pt x="23" y="70"/>
                  <a:pt x="23" y="70"/>
                </a:cubicBezTo>
                <a:cubicBezTo>
                  <a:pt x="21" y="70"/>
                  <a:pt x="21" y="70"/>
                  <a:pt x="21" y="70"/>
                </a:cubicBezTo>
                <a:lnTo>
                  <a:pt x="17" y="57"/>
                </a:lnTo>
                <a:close/>
                <a:moveTo>
                  <a:pt x="70" y="70"/>
                </a:moveTo>
                <a:cubicBezTo>
                  <a:pt x="68" y="70"/>
                  <a:pt x="68" y="70"/>
                  <a:pt x="68" y="70"/>
                </a:cubicBezTo>
                <a:cubicBezTo>
                  <a:pt x="66" y="61"/>
                  <a:pt x="66" y="61"/>
                  <a:pt x="66" y="61"/>
                </a:cubicBezTo>
                <a:cubicBezTo>
                  <a:pt x="71" y="45"/>
                  <a:pt x="71" y="45"/>
                  <a:pt x="71" y="45"/>
                </a:cubicBezTo>
                <a:cubicBezTo>
                  <a:pt x="74" y="56"/>
                  <a:pt x="74" y="56"/>
                  <a:pt x="74" y="56"/>
                </a:cubicBezTo>
                <a:lnTo>
                  <a:pt x="70" y="70"/>
                </a:lnTo>
                <a:close/>
                <a:moveTo>
                  <a:pt x="75" y="52"/>
                </a:moveTo>
                <a:cubicBezTo>
                  <a:pt x="72" y="41"/>
                  <a:pt x="72" y="41"/>
                  <a:pt x="72" y="41"/>
                </a:cubicBezTo>
                <a:cubicBezTo>
                  <a:pt x="77" y="24"/>
                  <a:pt x="77" y="24"/>
                  <a:pt x="77" y="24"/>
                </a:cubicBezTo>
                <a:cubicBezTo>
                  <a:pt x="80" y="35"/>
                  <a:pt x="80" y="35"/>
                  <a:pt x="80" y="35"/>
                </a:cubicBezTo>
                <a:lnTo>
                  <a:pt x="75" y="52"/>
                </a:lnTo>
                <a:close/>
                <a:moveTo>
                  <a:pt x="82" y="31"/>
                </a:moveTo>
                <a:cubicBezTo>
                  <a:pt x="78" y="20"/>
                  <a:pt x="78" y="20"/>
                  <a:pt x="78" y="20"/>
                </a:cubicBezTo>
                <a:cubicBezTo>
                  <a:pt x="79" y="16"/>
                  <a:pt x="79" y="16"/>
                  <a:pt x="79" y="16"/>
                </a:cubicBezTo>
                <a:cubicBezTo>
                  <a:pt x="86" y="16"/>
                  <a:pt x="86" y="16"/>
                  <a:pt x="86" y="16"/>
                </a:cubicBezTo>
                <a:lnTo>
                  <a:pt x="82" y="31"/>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8" name="Freeform 325"/>
          <p:cNvSpPr>
            <a:spLocks noEditPoints="1"/>
          </p:cNvSpPr>
          <p:nvPr/>
        </p:nvSpPr>
        <p:spPr bwMode="auto">
          <a:xfrm>
            <a:off x="8537575" y="2365375"/>
            <a:ext cx="638175" cy="623888"/>
          </a:xfrm>
          <a:custGeom>
            <a:avLst/>
            <a:gdLst>
              <a:gd name="T0" fmla="*/ 2147483647 w 111"/>
              <a:gd name="T1" fmla="*/ 2147483647 h 109"/>
              <a:gd name="T2" fmla="*/ 2147483647 w 111"/>
              <a:gd name="T3" fmla="*/ 2147483647 h 109"/>
              <a:gd name="T4" fmla="*/ 2147483647 w 111"/>
              <a:gd name="T5" fmla="*/ 2147483647 h 109"/>
              <a:gd name="T6" fmla="*/ 2147483647 w 111"/>
              <a:gd name="T7" fmla="*/ 2147483647 h 109"/>
              <a:gd name="T8" fmla="*/ 2147483647 w 111"/>
              <a:gd name="T9" fmla="*/ 2147483647 h 109"/>
              <a:gd name="T10" fmla="*/ 2147483647 w 111"/>
              <a:gd name="T11" fmla="*/ 2147483647 h 109"/>
              <a:gd name="T12" fmla="*/ 2147483647 w 111"/>
              <a:gd name="T13" fmla="*/ 0 h 109"/>
              <a:gd name="T14" fmla="*/ 2147483647 w 111"/>
              <a:gd name="T15" fmla="*/ 2147483647 h 109"/>
              <a:gd name="T16" fmla="*/ 2147483647 w 111"/>
              <a:gd name="T17" fmla="*/ 2147483647 h 109"/>
              <a:gd name="T18" fmla="*/ 2147483647 w 111"/>
              <a:gd name="T19" fmla="*/ 2147483647 h 109"/>
              <a:gd name="T20" fmla="*/ 2147483647 w 111"/>
              <a:gd name="T21" fmla="*/ 2147483647 h 109"/>
              <a:gd name="T22" fmla="*/ 2147483647 w 111"/>
              <a:gd name="T23" fmla="*/ 2147483647 h 109"/>
              <a:gd name="T24" fmla="*/ 2147483647 w 111"/>
              <a:gd name="T25" fmla="*/ 2147483647 h 109"/>
              <a:gd name="T26" fmla="*/ 2147483647 w 111"/>
              <a:gd name="T27" fmla="*/ 2147483647 h 109"/>
              <a:gd name="T28" fmla="*/ 2147483647 w 111"/>
              <a:gd name="T29" fmla="*/ 2147483647 h 109"/>
              <a:gd name="T30" fmla="*/ 2147483647 w 111"/>
              <a:gd name="T31" fmla="*/ 2147483647 h 109"/>
              <a:gd name="T32" fmla="*/ 2147483647 w 111"/>
              <a:gd name="T33" fmla="*/ 2147483647 h 109"/>
              <a:gd name="T34" fmla="*/ 2147483647 w 111"/>
              <a:gd name="T35" fmla="*/ 2147483647 h 109"/>
              <a:gd name="T36" fmla="*/ 2147483647 w 111"/>
              <a:gd name="T37" fmla="*/ 2147483647 h 109"/>
              <a:gd name="T38" fmla="*/ 2147483647 w 111"/>
              <a:gd name="T39" fmla="*/ 2147483647 h 109"/>
              <a:gd name="T40" fmla="*/ 2147483647 w 111"/>
              <a:gd name="T41" fmla="*/ 2147483647 h 109"/>
              <a:gd name="T42" fmla="*/ 2147483647 w 111"/>
              <a:gd name="T43" fmla="*/ 2147483647 h 109"/>
              <a:gd name="T44" fmla="*/ 2147483647 w 111"/>
              <a:gd name="T45" fmla="*/ 2147483647 h 109"/>
              <a:gd name="T46" fmla="*/ 2147483647 w 111"/>
              <a:gd name="T47" fmla="*/ 2147483647 h 109"/>
              <a:gd name="T48" fmla="*/ 2147483647 w 111"/>
              <a:gd name="T49" fmla="*/ 2147483647 h 109"/>
              <a:gd name="T50" fmla="*/ 2147483647 w 111"/>
              <a:gd name="T51" fmla="*/ 2147483647 h 109"/>
              <a:gd name="T52" fmla="*/ 2147483647 w 111"/>
              <a:gd name="T53" fmla="*/ 2147483647 h 109"/>
              <a:gd name="T54" fmla="*/ 2147483647 w 111"/>
              <a:gd name="T55" fmla="*/ 2147483647 h 109"/>
              <a:gd name="T56" fmla="*/ 2147483647 w 111"/>
              <a:gd name="T57" fmla="*/ 2147483647 h 109"/>
              <a:gd name="T58" fmla="*/ 2147483647 w 111"/>
              <a:gd name="T59" fmla="*/ 2147483647 h 109"/>
              <a:gd name="T60" fmla="*/ 2147483647 w 111"/>
              <a:gd name="T61" fmla="*/ 2147483647 h 109"/>
              <a:gd name="T62" fmla="*/ 2147483647 w 111"/>
              <a:gd name="T63" fmla="*/ 2147483647 h 109"/>
              <a:gd name="T64" fmla="*/ 2147483647 w 111"/>
              <a:gd name="T65" fmla="*/ 0 h 109"/>
              <a:gd name="T66" fmla="*/ 2147483647 w 111"/>
              <a:gd name="T67" fmla="*/ 2147483647 h 109"/>
              <a:gd name="T68" fmla="*/ 2147483647 w 111"/>
              <a:gd name="T69" fmla="*/ 2147483647 h 109"/>
              <a:gd name="T70" fmla="*/ 2147483647 w 111"/>
              <a:gd name="T71" fmla="*/ 2147483647 h 109"/>
              <a:gd name="T72" fmla="*/ 2147483647 w 111"/>
              <a:gd name="T73" fmla="*/ 2147483647 h 109"/>
              <a:gd name="T74" fmla="*/ 2147483647 w 111"/>
              <a:gd name="T75" fmla="*/ 2147483647 h 109"/>
              <a:gd name="T76" fmla="*/ 2147483647 w 111"/>
              <a:gd name="T77" fmla="*/ 2147483647 h 109"/>
              <a:gd name="T78" fmla="*/ 2147483647 w 111"/>
              <a:gd name="T79" fmla="*/ 2147483647 h 109"/>
              <a:gd name="T80" fmla="*/ 2147483647 w 111"/>
              <a:gd name="T81" fmla="*/ 2147483647 h 109"/>
              <a:gd name="T82" fmla="*/ 2147483647 w 111"/>
              <a:gd name="T83" fmla="*/ 2147483647 h 109"/>
              <a:gd name="T84" fmla="*/ 2147483647 w 111"/>
              <a:gd name="T85" fmla="*/ 2147483647 h 109"/>
              <a:gd name="T86" fmla="*/ 2147483647 w 111"/>
              <a:gd name="T87" fmla="*/ 2147483647 h 109"/>
              <a:gd name="T88" fmla="*/ 2147483647 w 111"/>
              <a:gd name="T89" fmla="*/ 2147483647 h 109"/>
              <a:gd name="T90" fmla="*/ 2147483647 w 111"/>
              <a:gd name="T91" fmla="*/ 2147483647 h 109"/>
              <a:gd name="T92" fmla="*/ 2147483647 w 111"/>
              <a:gd name="T93" fmla="*/ 2147483647 h 109"/>
              <a:gd name="T94" fmla="*/ 2147483647 w 111"/>
              <a:gd name="T95" fmla="*/ 0 h 109"/>
              <a:gd name="T96" fmla="*/ 2147483647 w 111"/>
              <a:gd name="T97" fmla="*/ 2147483647 h 109"/>
              <a:gd name="T98" fmla="*/ 2147483647 w 111"/>
              <a:gd name="T99" fmla="*/ 2147483647 h 109"/>
              <a:gd name="T100" fmla="*/ 2147483647 w 111"/>
              <a:gd name="T101" fmla="*/ 2147483647 h 109"/>
              <a:gd name="T102" fmla="*/ 2147483647 w 111"/>
              <a:gd name="T103" fmla="*/ 2147483647 h 109"/>
              <a:gd name="T104" fmla="*/ 2147483647 w 111"/>
              <a:gd name="T105" fmla="*/ 2147483647 h 109"/>
              <a:gd name="T106" fmla="*/ 2147483647 w 111"/>
              <a:gd name="T107" fmla="*/ 2147483647 h 109"/>
              <a:gd name="T108" fmla="*/ 2147483647 w 111"/>
              <a:gd name="T109" fmla="*/ 2147483647 h 109"/>
              <a:gd name="T110" fmla="*/ 2147483647 w 111"/>
              <a:gd name="T111" fmla="*/ 2147483647 h 109"/>
              <a:gd name="T112" fmla="*/ 2147483647 w 111"/>
              <a:gd name="T113" fmla="*/ 2147483647 h 109"/>
              <a:gd name="T114" fmla="*/ 2147483647 w 111"/>
              <a:gd name="T115" fmla="*/ 2147483647 h 109"/>
              <a:gd name="T116" fmla="*/ 2147483647 w 111"/>
              <a:gd name="T117" fmla="*/ 2147483647 h 109"/>
              <a:gd name="T118" fmla="*/ 2147483647 w 111"/>
              <a:gd name="T119" fmla="*/ 2147483647 h 109"/>
              <a:gd name="T120" fmla="*/ 2147483647 w 111"/>
              <a:gd name="T121" fmla="*/ 2147483647 h 109"/>
              <a:gd name="T122" fmla="*/ 2147483647 w 111"/>
              <a:gd name="T123" fmla="*/ 2147483647 h 1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1" h="109">
                <a:moveTo>
                  <a:pt x="110" y="42"/>
                </a:moveTo>
                <a:cubicBezTo>
                  <a:pt x="110" y="42"/>
                  <a:pt x="110" y="42"/>
                  <a:pt x="110" y="43"/>
                </a:cubicBezTo>
                <a:cubicBezTo>
                  <a:pt x="110" y="43"/>
                  <a:pt x="110" y="43"/>
                  <a:pt x="110" y="43"/>
                </a:cubicBezTo>
                <a:cubicBezTo>
                  <a:pt x="110" y="43"/>
                  <a:pt x="110" y="42"/>
                  <a:pt x="110" y="42"/>
                </a:cubicBezTo>
                <a:close/>
                <a:moveTo>
                  <a:pt x="110" y="44"/>
                </a:moveTo>
                <a:cubicBezTo>
                  <a:pt x="110" y="44"/>
                  <a:pt x="110" y="45"/>
                  <a:pt x="110" y="45"/>
                </a:cubicBezTo>
                <a:cubicBezTo>
                  <a:pt x="110" y="44"/>
                  <a:pt x="110" y="44"/>
                  <a:pt x="110" y="44"/>
                </a:cubicBezTo>
                <a:close/>
                <a:moveTo>
                  <a:pt x="106" y="32"/>
                </a:moveTo>
                <a:cubicBezTo>
                  <a:pt x="106" y="32"/>
                  <a:pt x="106" y="32"/>
                  <a:pt x="106" y="32"/>
                </a:cubicBezTo>
                <a:cubicBezTo>
                  <a:pt x="106" y="32"/>
                  <a:pt x="106" y="32"/>
                  <a:pt x="106" y="32"/>
                </a:cubicBezTo>
                <a:cubicBezTo>
                  <a:pt x="106" y="32"/>
                  <a:pt x="106" y="32"/>
                  <a:pt x="106" y="32"/>
                </a:cubicBezTo>
                <a:close/>
                <a:moveTo>
                  <a:pt x="106" y="32"/>
                </a:moveTo>
                <a:cubicBezTo>
                  <a:pt x="106" y="32"/>
                  <a:pt x="106" y="32"/>
                  <a:pt x="106" y="32"/>
                </a:cubicBezTo>
                <a:cubicBezTo>
                  <a:pt x="105" y="28"/>
                  <a:pt x="102" y="24"/>
                  <a:pt x="99" y="20"/>
                </a:cubicBezTo>
                <a:cubicBezTo>
                  <a:pt x="100" y="21"/>
                  <a:pt x="100" y="22"/>
                  <a:pt x="101" y="22"/>
                </a:cubicBezTo>
                <a:cubicBezTo>
                  <a:pt x="103" y="25"/>
                  <a:pt x="105" y="29"/>
                  <a:pt x="106" y="32"/>
                </a:cubicBezTo>
                <a:cubicBezTo>
                  <a:pt x="106" y="32"/>
                  <a:pt x="106" y="32"/>
                  <a:pt x="106" y="32"/>
                </a:cubicBezTo>
                <a:close/>
                <a:moveTo>
                  <a:pt x="52" y="0"/>
                </a:moveTo>
                <a:cubicBezTo>
                  <a:pt x="52" y="0"/>
                  <a:pt x="52" y="0"/>
                  <a:pt x="52" y="0"/>
                </a:cubicBezTo>
                <a:cubicBezTo>
                  <a:pt x="52" y="0"/>
                  <a:pt x="52" y="0"/>
                  <a:pt x="52" y="0"/>
                </a:cubicBezTo>
                <a:cubicBezTo>
                  <a:pt x="52" y="0"/>
                  <a:pt x="52" y="0"/>
                  <a:pt x="52" y="0"/>
                </a:cubicBezTo>
                <a:close/>
                <a:moveTo>
                  <a:pt x="111" y="54"/>
                </a:moveTo>
                <a:cubicBezTo>
                  <a:pt x="111" y="54"/>
                  <a:pt x="111" y="53"/>
                  <a:pt x="111" y="53"/>
                </a:cubicBezTo>
                <a:cubicBezTo>
                  <a:pt x="111" y="53"/>
                  <a:pt x="111" y="54"/>
                  <a:pt x="111" y="54"/>
                </a:cubicBezTo>
                <a:cubicBezTo>
                  <a:pt x="111" y="54"/>
                  <a:pt x="111" y="54"/>
                  <a:pt x="111" y="54"/>
                </a:cubicBezTo>
                <a:close/>
                <a:moveTo>
                  <a:pt x="39" y="105"/>
                </a:moveTo>
                <a:cubicBezTo>
                  <a:pt x="39" y="105"/>
                  <a:pt x="39" y="105"/>
                  <a:pt x="39" y="104"/>
                </a:cubicBezTo>
                <a:cubicBezTo>
                  <a:pt x="39" y="104"/>
                  <a:pt x="38" y="104"/>
                  <a:pt x="38" y="104"/>
                </a:cubicBezTo>
                <a:cubicBezTo>
                  <a:pt x="38" y="104"/>
                  <a:pt x="39" y="104"/>
                  <a:pt x="39" y="104"/>
                </a:cubicBezTo>
                <a:cubicBezTo>
                  <a:pt x="39" y="105"/>
                  <a:pt x="39" y="105"/>
                  <a:pt x="39" y="105"/>
                </a:cubicBezTo>
                <a:cubicBezTo>
                  <a:pt x="33" y="102"/>
                  <a:pt x="28" y="99"/>
                  <a:pt x="23" y="95"/>
                </a:cubicBezTo>
                <a:cubicBezTo>
                  <a:pt x="28" y="100"/>
                  <a:pt x="34" y="103"/>
                  <a:pt x="42" y="105"/>
                </a:cubicBezTo>
                <a:cubicBezTo>
                  <a:pt x="42" y="105"/>
                  <a:pt x="42" y="105"/>
                  <a:pt x="42" y="105"/>
                </a:cubicBezTo>
                <a:cubicBezTo>
                  <a:pt x="41" y="105"/>
                  <a:pt x="40" y="105"/>
                  <a:pt x="39" y="105"/>
                </a:cubicBezTo>
                <a:close/>
                <a:moveTo>
                  <a:pt x="64" y="0"/>
                </a:moveTo>
                <a:cubicBezTo>
                  <a:pt x="64" y="0"/>
                  <a:pt x="64" y="0"/>
                  <a:pt x="64" y="0"/>
                </a:cubicBezTo>
                <a:close/>
                <a:moveTo>
                  <a:pt x="67" y="1"/>
                </a:moveTo>
                <a:cubicBezTo>
                  <a:pt x="67" y="1"/>
                  <a:pt x="67" y="1"/>
                  <a:pt x="67" y="1"/>
                </a:cubicBezTo>
                <a:close/>
                <a:moveTo>
                  <a:pt x="99" y="87"/>
                </a:moveTo>
                <a:cubicBezTo>
                  <a:pt x="93" y="94"/>
                  <a:pt x="86" y="100"/>
                  <a:pt x="78" y="103"/>
                </a:cubicBezTo>
                <a:cubicBezTo>
                  <a:pt x="87" y="100"/>
                  <a:pt x="96" y="94"/>
                  <a:pt x="100" y="86"/>
                </a:cubicBezTo>
                <a:cubicBezTo>
                  <a:pt x="99" y="87"/>
                  <a:pt x="98" y="89"/>
                  <a:pt x="96" y="91"/>
                </a:cubicBezTo>
                <a:cubicBezTo>
                  <a:pt x="97" y="89"/>
                  <a:pt x="98" y="88"/>
                  <a:pt x="99" y="87"/>
                </a:cubicBezTo>
                <a:close/>
                <a:moveTo>
                  <a:pt x="93" y="14"/>
                </a:moveTo>
                <a:cubicBezTo>
                  <a:pt x="93" y="14"/>
                  <a:pt x="94" y="14"/>
                  <a:pt x="93" y="14"/>
                </a:cubicBezTo>
                <a:close/>
                <a:moveTo>
                  <a:pt x="84" y="7"/>
                </a:moveTo>
                <a:cubicBezTo>
                  <a:pt x="84" y="7"/>
                  <a:pt x="84" y="7"/>
                  <a:pt x="84" y="7"/>
                </a:cubicBezTo>
                <a:cubicBezTo>
                  <a:pt x="84" y="7"/>
                  <a:pt x="84" y="7"/>
                  <a:pt x="84" y="7"/>
                </a:cubicBezTo>
                <a:close/>
                <a:moveTo>
                  <a:pt x="84" y="7"/>
                </a:moveTo>
                <a:cubicBezTo>
                  <a:pt x="84" y="7"/>
                  <a:pt x="84" y="7"/>
                  <a:pt x="84" y="7"/>
                </a:cubicBezTo>
                <a:cubicBezTo>
                  <a:pt x="84" y="7"/>
                  <a:pt x="84" y="7"/>
                  <a:pt x="84" y="7"/>
                </a:cubicBezTo>
                <a:close/>
                <a:moveTo>
                  <a:pt x="71" y="2"/>
                </a:moveTo>
                <a:cubicBezTo>
                  <a:pt x="71" y="2"/>
                  <a:pt x="71" y="2"/>
                  <a:pt x="71" y="2"/>
                </a:cubicBezTo>
                <a:cubicBezTo>
                  <a:pt x="71" y="2"/>
                  <a:pt x="71" y="2"/>
                  <a:pt x="71" y="2"/>
                </a:cubicBezTo>
                <a:close/>
                <a:moveTo>
                  <a:pt x="54" y="0"/>
                </a:moveTo>
                <a:cubicBezTo>
                  <a:pt x="54" y="0"/>
                  <a:pt x="54" y="0"/>
                  <a:pt x="54" y="0"/>
                </a:cubicBezTo>
                <a:close/>
                <a:moveTo>
                  <a:pt x="59" y="0"/>
                </a:moveTo>
                <a:cubicBezTo>
                  <a:pt x="59" y="0"/>
                  <a:pt x="59" y="0"/>
                  <a:pt x="59" y="0"/>
                </a:cubicBezTo>
                <a:cubicBezTo>
                  <a:pt x="59" y="0"/>
                  <a:pt x="59" y="0"/>
                  <a:pt x="59" y="0"/>
                </a:cubicBezTo>
                <a:close/>
                <a:moveTo>
                  <a:pt x="59" y="0"/>
                </a:moveTo>
                <a:cubicBezTo>
                  <a:pt x="59" y="0"/>
                  <a:pt x="59" y="0"/>
                  <a:pt x="59" y="0"/>
                </a:cubicBezTo>
                <a:close/>
                <a:moveTo>
                  <a:pt x="86" y="9"/>
                </a:moveTo>
                <a:cubicBezTo>
                  <a:pt x="86" y="9"/>
                  <a:pt x="86" y="9"/>
                  <a:pt x="86" y="9"/>
                </a:cubicBezTo>
                <a:cubicBezTo>
                  <a:pt x="86" y="9"/>
                  <a:pt x="87" y="9"/>
                  <a:pt x="87" y="9"/>
                </a:cubicBezTo>
                <a:cubicBezTo>
                  <a:pt x="87" y="9"/>
                  <a:pt x="87" y="9"/>
                  <a:pt x="86" y="9"/>
                </a:cubicBezTo>
                <a:close/>
                <a:moveTo>
                  <a:pt x="73" y="17"/>
                </a:moveTo>
                <a:cubicBezTo>
                  <a:pt x="73" y="17"/>
                  <a:pt x="74" y="19"/>
                  <a:pt x="75" y="19"/>
                </a:cubicBezTo>
                <a:cubicBezTo>
                  <a:pt x="75" y="19"/>
                  <a:pt x="74" y="17"/>
                  <a:pt x="73" y="17"/>
                </a:cubicBezTo>
                <a:close/>
                <a:moveTo>
                  <a:pt x="72" y="12"/>
                </a:moveTo>
                <a:cubicBezTo>
                  <a:pt x="72" y="12"/>
                  <a:pt x="72" y="12"/>
                  <a:pt x="72" y="11"/>
                </a:cubicBezTo>
                <a:cubicBezTo>
                  <a:pt x="71" y="11"/>
                  <a:pt x="71" y="11"/>
                  <a:pt x="71" y="11"/>
                </a:cubicBezTo>
                <a:cubicBezTo>
                  <a:pt x="71" y="11"/>
                  <a:pt x="70" y="11"/>
                  <a:pt x="70" y="11"/>
                </a:cubicBezTo>
                <a:cubicBezTo>
                  <a:pt x="71" y="12"/>
                  <a:pt x="71" y="12"/>
                  <a:pt x="72" y="12"/>
                </a:cubicBezTo>
                <a:close/>
                <a:moveTo>
                  <a:pt x="61" y="26"/>
                </a:moveTo>
                <a:cubicBezTo>
                  <a:pt x="63" y="23"/>
                  <a:pt x="62" y="26"/>
                  <a:pt x="63" y="28"/>
                </a:cubicBezTo>
                <a:cubicBezTo>
                  <a:pt x="64" y="27"/>
                  <a:pt x="66" y="20"/>
                  <a:pt x="68" y="20"/>
                </a:cubicBezTo>
                <a:cubicBezTo>
                  <a:pt x="71" y="21"/>
                  <a:pt x="70" y="19"/>
                  <a:pt x="69" y="18"/>
                </a:cubicBezTo>
                <a:cubicBezTo>
                  <a:pt x="68" y="18"/>
                  <a:pt x="68" y="18"/>
                  <a:pt x="68" y="18"/>
                </a:cubicBezTo>
                <a:cubicBezTo>
                  <a:pt x="68" y="18"/>
                  <a:pt x="69" y="18"/>
                  <a:pt x="69" y="18"/>
                </a:cubicBezTo>
                <a:cubicBezTo>
                  <a:pt x="69" y="18"/>
                  <a:pt x="69" y="18"/>
                  <a:pt x="69" y="18"/>
                </a:cubicBezTo>
                <a:cubicBezTo>
                  <a:pt x="69" y="18"/>
                  <a:pt x="68" y="16"/>
                  <a:pt x="68" y="16"/>
                </a:cubicBezTo>
                <a:cubicBezTo>
                  <a:pt x="68" y="16"/>
                  <a:pt x="68" y="16"/>
                  <a:pt x="68" y="16"/>
                </a:cubicBezTo>
                <a:cubicBezTo>
                  <a:pt x="67" y="15"/>
                  <a:pt x="68" y="10"/>
                  <a:pt x="66" y="11"/>
                </a:cubicBezTo>
                <a:cubicBezTo>
                  <a:pt x="66" y="11"/>
                  <a:pt x="66" y="12"/>
                  <a:pt x="66" y="13"/>
                </a:cubicBezTo>
                <a:cubicBezTo>
                  <a:pt x="66" y="12"/>
                  <a:pt x="65" y="12"/>
                  <a:pt x="65" y="12"/>
                </a:cubicBezTo>
                <a:cubicBezTo>
                  <a:pt x="65" y="12"/>
                  <a:pt x="65" y="12"/>
                  <a:pt x="65" y="13"/>
                </a:cubicBezTo>
                <a:cubicBezTo>
                  <a:pt x="64" y="12"/>
                  <a:pt x="65" y="10"/>
                  <a:pt x="64" y="10"/>
                </a:cubicBezTo>
                <a:cubicBezTo>
                  <a:pt x="63" y="9"/>
                  <a:pt x="63" y="11"/>
                  <a:pt x="62" y="11"/>
                </a:cubicBezTo>
                <a:cubicBezTo>
                  <a:pt x="62" y="10"/>
                  <a:pt x="62" y="10"/>
                  <a:pt x="62" y="12"/>
                </a:cubicBezTo>
                <a:cubicBezTo>
                  <a:pt x="61" y="10"/>
                  <a:pt x="58" y="13"/>
                  <a:pt x="57" y="16"/>
                </a:cubicBezTo>
                <a:cubicBezTo>
                  <a:pt x="57" y="16"/>
                  <a:pt x="59" y="14"/>
                  <a:pt x="60" y="15"/>
                </a:cubicBezTo>
                <a:cubicBezTo>
                  <a:pt x="61" y="16"/>
                  <a:pt x="58" y="18"/>
                  <a:pt x="60" y="18"/>
                </a:cubicBezTo>
                <a:cubicBezTo>
                  <a:pt x="61" y="20"/>
                  <a:pt x="59" y="24"/>
                  <a:pt x="61" y="26"/>
                </a:cubicBezTo>
                <a:close/>
                <a:moveTo>
                  <a:pt x="106" y="32"/>
                </a:moveTo>
                <a:cubicBezTo>
                  <a:pt x="106" y="32"/>
                  <a:pt x="106" y="32"/>
                  <a:pt x="106" y="32"/>
                </a:cubicBezTo>
                <a:cubicBezTo>
                  <a:pt x="106" y="32"/>
                  <a:pt x="106" y="32"/>
                  <a:pt x="106" y="32"/>
                </a:cubicBezTo>
                <a:cubicBezTo>
                  <a:pt x="106" y="32"/>
                  <a:pt x="106" y="32"/>
                  <a:pt x="106" y="32"/>
                </a:cubicBezTo>
                <a:close/>
                <a:moveTo>
                  <a:pt x="72" y="11"/>
                </a:moveTo>
                <a:cubicBezTo>
                  <a:pt x="73" y="12"/>
                  <a:pt x="73" y="12"/>
                  <a:pt x="74" y="13"/>
                </a:cubicBezTo>
                <a:cubicBezTo>
                  <a:pt x="75" y="12"/>
                  <a:pt x="72" y="10"/>
                  <a:pt x="70" y="10"/>
                </a:cubicBezTo>
                <a:cubicBezTo>
                  <a:pt x="70" y="10"/>
                  <a:pt x="71" y="10"/>
                  <a:pt x="71" y="11"/>
                </a:cubicBezTo>
                <a:cubicBezTo>
                  <a:pt x="71" y="10"/>
                  <a:pt x="72" y="11"/>
                  <a:pt x="72" y="11"/>
                </a:cubicBezTo>
                <a:close/>
                <a:moveTo>
                  <a:pt x="55" y="36"/>
                </a:moveTo>
                <a:cubicBezTo>
                  <a:pt x="56" y="36"/>
                  <a:pt x="57" y="37"/>
                  <a:pt x="58" y="37"/>
                </a:cubicBezTo>
                <a:cubicBezTo>
                  <a:pt x="59" y="37"/>
                  <a:pt x="56" y="32"/>
                  <a:pt x="56" y="33"/>
                </a:cubicBezTo>
                <a:cubicBezTo>
                  <a:pt x="56" y="33"/>
                  <a:pt x="54" y="36"/>
                  <a:pt x="55" y="36"/>
                </a:cubicBezTo>
                <a:close/>
                <a:moveTo>
                  <a:pt x="47" y="11"/>
                </a:moveTo>
                <a:cubicBezTo>
                  <a:pt x="48" y="10"/>
                  <a:pt x="47" y="10"/>
                  <a:pt x="46" y="10"/>
                </a:cubicBezTo>
                <a:cubicBezTo>
                  <a:pt x="41" y="10"/>
                  <a:pt x="45" y="10"/>
                  <a:pt x="44" y="11"/>
                </a:cubicBezTo>
                <a:cubicBezTo>
                  <a:pt x="45" y="12"/>
                  <a:pt x="47" y="11"/>
                  <a:pt x="47" y="11"/>
                </a:cubicBezTo>
                <a:close/>
                <a:moveTo>
                  <a:pt x="52" y="11"/>
                </a:moveTo>
                <a:cubicBezTo>
                  <a:pt x="51" y="11"/>
                  <a:pt x="51" y="11"/>
                  <a:pt x="51" y="11"/>
                </a:cubicBezTo>
                <a:cubicBezTo>
                  <a:pt x="51" y="11"/>
                  <a:pt x="50" y="11"/>
                  <a:pt x="50" y="11"/>
                </a:cubicBezTo>
                <a:cubicBezTo>
                  <a:pt x="51" y="10"/>
                  <a:pt x="52" y="9"/>
                  <a:pt x="52" y="9"/>
                </a:cubicBezTo>
                <a:cubicBezTo>
                  <a:pt x="51" y="9"/>
                  <a:pt x="50" y="9"/>
                  <a:pt x="48" y="10"/>
                </a:cubicBezTo>
                <a:cubicBezTo>
                  <a:pt x="49" y="10"/>
                  <a:pt x="50" y="10"/>
                  <a:pt x="51" y="10"/>
                </a:cubicBezTo>
                <a:cubicBezTo>
                  <a:pt x="50" y="10"/>
                  <a:pt x="46" y="12"/>
                  <a:pt x="46" y="12"/>
                </a:cubicBezTo>
                <a:cubicBezTo>
                  <a:pt x="47" y="12"/>
                  <a:pt x="51" y="12"/>
                  <a:pt x="52" y="11"/>
                </a:cubicBezTo>
                <a:close/>
                <a:moveTo>
                  <a:pt x="51" y="10"/>
                </a:moveTo>
                <a:cubicBezTo>
                  <a:pt x="51" y="10"/>
                  <a:pt x="51" y="10"/>
                  <a:pt x="51" y="10"/>
                </a:cubicBezTo>
                <a:cubicBezTo>
                  <a:pt x="51" y="10"/>
                  <a:pt x="51" y="10"/>
                  <a:pt x="51" y="10"/>
                </a:cubicBezTo>
                <a:cubicBezTo>
                  <a:pt x="51" y="10"/>
                  <a:pt x="51" y="10"/>
                  <a:pt x="51" y="10"/>
                </a:cubicBezTo>
                <a:cubicBezTo>
                  <a:pt x="51" y="10"/>
                  <a:pt x="51" y="10"/>
                  <a:pt x="51" y="10"/>
                </a:cubicBezTo>
                <a:cubicBezTo>
                  <a:pt x="50" y="10"/>
                  <a:pt x="50" y="10"/>
                  <a:pt x="51" y="10"/>
                </a:cubicBezTo>
                <a:close/>
                <a:moveTo>
                  <a:pt x="48" y="13"/>
                </a:moveTo>
                <a:cubicBezTo>
                  <a:pt x="45" y="11"/>
                  <a:pt x="47" y="14"/>
                  <a:pt x="43" y="14"/>
                </a:cubicBezTo>
                <a:cubicBezTo>
                  <a:pt x="45" y="14"/>
                  <a:pt x="45" y="15"/>
                  <a:pt x="45" y="15"/>
                </a:cubicBezTo>
                <a:cubicBezTo>
                  <a:pt x="46" y="16"/>
                  <a:pt x="48" y="14"/>
                  <a:pt x="48" y="13"/>
                </a:cubicBezTo>
                <a:close/>
                <a:moveTo>
                  <a:pt x="53" y="9"/>
                </a:moveTo>
                <a:cubicBezTo>
                  <a:pt x="53" y="9"/>
                  <a:pt x="53" y="9"/>
                  <a:pt x="53" y="9"/>
                </a:cubicBezTo>
                <a:cubicBezTo>
                  <a:pt x="52" y="9"/>
                  <a:pt x="52" y="10"/>
                  <a:pt x="53" y="9"/>
                </a:cubicBezTo>
                <a:close/>
                <a:moveTo>
                  <a:pt x="39" y="5"/>
                </a:moveTo>
                <a:cubicBezTo>
                  <a:pt x="38" y="6"/>
                  <a:pt x="36" y="6"/>
                  <a:pt x="35" y="6"/>
                </a:cubicBezTo>
                <a:cubicBezTo>
                  <a:pt x="34" y="7"/>
                  <a:pt x="33" y="7"/>
                  <a:pt x="33" y="7"/>
                </a:cubicBezTo>
                <a:cubicBezTo>
                  <a:pt x="33" y="7"/>
                  <a:pt x="33" y="8"/>
                  <a:pt x="32" y="8"/>
                </a:cubicBezTo>
                <a:cubicBezTo>
                  <a:pt x="33" y="9"/>
                  <a:pt x="33" y="9"/>
                  <a:pt x="34" y="9"/>
                </a:cubicBezTo>
                <a:cubicBezTo>
                  <a:pt x="36" y="6"/>
                  <a:pt x="36" y="8"/>
                  <a:pt x="34" y="9"/>
                </a:cubicBezTo>
                <a:cubicBezTo>
                  <a:pt x="34" y="9"/>
                  <a:pt x="34" y="9"/>
                  <a:pt x="33" y="9"/>
                </a:cubicBezTo>
                <a:cubicBezTo>
                  <a:pt x="34" y="9"/>
                  <a:pt x="36" y="9"/>
                  <a:pt x="36" y="9"/>
                </a:cubicBezTo>
                <a:cubicBezTo>
                  <a:pt x="35" y="10"/>
                  <a:pt x="31" y="13"/>
                  <a:pt x="33" y="14"/>
                </a:cubicBezTo>
                <a:cubicBezTo>
                  <a:pt x="32" y="15"/>
                  <a:pt x="28" y="15"/>
                  <a:pt x="31" y="15"/>
                </a:cubicBezTo>
                <a:cubicBezTo>
                  <a:pt x="30" y="16"/>
                  <a:pt x="26" y="22"/>
                  <a:pt x="26" y="21"/>
                </a:cubicBezTo>
                <a:cubicBezTo>
                  <a:pt x="26" y="22"/>
                  <a:pt x="26" y="21"/>
                  <a:pt x="26" y="21"/>
                </a:cubicBezTo>
                <a:cubicBezTo>
                  <a:pt x="22" y="26"/>
                  <a:pt x="10" y="39"/>
                  <a:pt x="16" y="43"/>
                </a:cubicBezTo>
                <a:cubicBezTo>
                  <a:pt x="17" y="44"/>
                  <a:pt x="16" y="35"/>
                  <a:pt x="18" y="35"/>
                </a:cubicBezTo>
                <a:cubicBezTo>
                  <a:pt x="18" y="40"/>
                  <a:pt x="16" y="44"/>
                  <a:pt x="16" y="49"/>
                </a:cubicBezTo>
                <a:cubicBezTo>
                  <a:pt x="16" y="55"/>
                  <a:pt x="18" y="53"/>
                  <a:pt x="21" y="55"/>
                </a:cubicBezTo>
                <a:cubicBezTo>
                  <a:pt x="22" y="56"/>
                  <a:pt x="31" y="67"/>
                  <a:pt x="31" y="69"/>
                </a:cubicBezTo>
                <a:cubicBezTo>
                  <a:pt x="31" y="73"/>
                  <a:pt x="27" y="71"/>
                  <a:pt x="27" y="74"/>
                </a:cubicBezTo>
                <a:cubicBezTo>
                  <a:pt x="28" y="80"/>
                  <a:pt x="30" y="85"/>
                  <a:pt x="36" y="90"/>
                </a:cubicBezTo>
                <a:cubicBezTo>
                  <a:pt x="38" y="92"/>
                  <a:pt x="36" y="99"/>
                  <a:pt x="36" y="100"/>
                </a:cubicBezTo>
                <a:cubicBezTo>
                  <a:pt x="36" y="100"/>
                  <a:pt x="36" y="100"/>
                  <a:pt x="35" y="100"/>
                </a:cubicBezTo>
                <a:cubicBezTo>
                  <a:pt x="36" y="101"/>
                  <a:pt x="37" y="101"/>
                  <a:pt x="37" y="102"/>
                </a:cubicBezTo>
                <a:cubicBezTo>
                  <a:pt x="37" y="102"/>
                  <a:pt x="36" y="102"/>
                  <a:pt x="35" y="102"/>
                </a:cubicBezTo>
                <a:cubicBezTo>
                  <a:pt x="38" y="104"/>
                  <a:pt x="40" y="105"/>
                  <a:pt x="43" y="105"/>
                </a:cubicBezTo>
                <a:cubicBezTo>
                  <a:pt x="42" y="104"/>
                  <a:pt x="41" y="104"/>
                  <a:pt x="41" y="103"/>
                </a:cubicBezTo>
                <a:cubicBezTo>
                  <a:pt x="42" y="104"/>
                  <a:pt x="44" y="103"/>
                  <a:pt x="44" y="102"/>
                </a:cubicBezTo>
                <a:cubicBezTo>
                  <a:pt x="44" y="102"/>
                  <a:pt x="48" y="103"/>
                  <a:pt x="48" y="102"/>
                </a:cubicBezTo>
                <a:cubicBezTo>
                  <a:pt x="48" y="102"/>
                  <a:pt x="47" y="101"/>
                  <a:pt x="46" y="101"/>
                </a:cubicBezTo>
                <a:cubicBezTo>
                  <a:pt x="46" y="101"/>
                  <a:pt x="45" y="101"/>
                  <a:pt x="46" y="100"/>
                </a:cubicBezTo>
                <a:cubicBezTo>
                  <a:pt x="45" y="100"/>
                  <a:pt x="46" y="101"/>
                  <a:pt x="46" y="101"/>
                </a:cubicBezTo>
                <a:cubicBezTo>
                  <a:pt x="49" y="101"/>
                  <a:pt x="59" y="97"/>
                  <a:pt x="56" y="97"/>
                </a:cubicBezTo>
                <a:cubicBezTo>
                  <a:pt x="62" y="96"/>
                  <a:pt x="67" y="94"/>
                  <a:pt x="69" y="87"/>
                </a:cubicBezTo>
                <a:cubicBezTo>
                  <a:pt x="70" y="82"/>
                  <a:pt x="61" y="82"/>
                  <a:pt x="60" y="83"/>
                </a:cubicBezTo>
                <a:cubicBezTo>
                  <a:pt x="61" y="82"/>
                  <a:pt x="52" y="79"/>
                  <a:pt x="52" y="79"/>
                </a:cubicBezTo>
                <a:cubicBezTo>
                  <a:pt x="52" y="77"/>
                  <a:pt x="58" y="79"/>
                  <a:pt x="55" y="76"/>
                </a:cubicBezTo>
                <a:cubicBezTo>
                  <a:pt x="53" y="73"/>
                  <a:pt x="49" y="73"/>
                  <a:pt x="47" y="70"/>
                </a:cubicBezTo>
                <a:cubicBezTo>
                  <a:pt x="45" y="67"/>
                  <a:pt x="39" y="68"/>
                  <a:pt x="38" y="67"/>
                </a:cubicBezTo>
                <a:cubicBezTo>
                  <a:pt x="35" y="63"/>
                  <a:pt x="33" y="68"/>
                  <a:pt x="30" y="64"/>
                </a:cubicBezTo>
                <a:cubicBezTo>
                  <a:pt x="29" y="64"/>
                  <a:pt x="30" y="59"/>
                  <a:pt x="28" y="59"/>
                </a:cubicBezTo>
                <a:cubicBezTo>
                  <a:pt x="27" y="60"/>
                  <a:pt x="27" y="60"/>
                  <a:pt x="26" y="60"/>
                </a:cubicBezTo>
                <a:cubicBezTo>
                  <a:pt x="26" y="60"/>
                  <a:pt x="28" y="52"/>
                  <a:pt x="28" y="52"/>
                </a:cubicBezTo>
                <a:cubicBezTo>
                  <a:pt x="26" y="50"/>
                  <a:pt x="23" y="54"/>
                  <a:pt x="22" y="52"/>
                </a:cubicBezTo>
                <a:cubicBezTo>
                  <a:pt x="17" y="43"/>
                  <a:pt x="28" y="45"/>
                  <a:pt x="31" y="45"/>
                </a:cubicBezTo>
                <a:cubicBezTo>
                  <a:pt x="34" y="44"/>
                  <a:pt x="32" y="53"/>
                  <a:pt x="34" y="52"/>
                </a:cubicBezTo>
                <a:cubicBezTo>
                  <a:pt x="36" y="51"/>
                  <a:pt x="39" y="42"/>
                  <a:pt x="41" y="40"/>
                </a:cubicBezTo>
                <a:cubicBezTo>
                  <a:pt x="43" y="42"/>
                  <a:pt x="52" y="34"/>
                  <a:pt x="49" y="40"/>
                </a:cubicBezTo>
                <a:cubicBezTo>
                  <a:pt x="51" y="41"/>
                  <a:pt x="53" y="38"/>
                  <a:pt x="52" y="37"/>
                </a:cubicBezTo>
                <a:cubicBezTo>
                  <a:pt x="53" y="36"/>
                  <a:pt x="52" y="35"/>
                  <a:pt x="52" y="34"/>
                </a:cubicBezTo>
                <a:cubicBezTo>
                  <a:pt x="50" y="34"/>
                  <a:pt x="49" y="34"/>
                  <a:pt x="48" y="34"/>
                </a:cubicBezTo>
                <a:cubicBezTo>
                  <a:pt x="52" y="30"/>
                  <a:pt x="57" y="36"/>
                  <a:pt x="56" y="29"/>
                </a:cubicBezTo>
                <a:cubicBezTo>
                  <a:pt x="55" y="27"/>
                  <a:pt x="51" y="23"/>
                  <a:pt x="51" y="23"/>
                </a:cubicBezTo>
                <a:cubicBezTo>
                  <a:pt x="50" y="23"/>
                  <a:pt x="50" y="24"/>
                  <a:pt x="50" y="24"/>
                </a:cubicBezTo>
                <a:cubicBezTo>
                  <a:pt x="49" y="23"/>
                  <a:pt x="50" y="22"/>
                  <a:pt x="50" y="22"/>
                </a:cubicBezTo>
                <a:cubicBezTo>
                  <a:pt x="48" y="23"/>
                  <a:pt x="46" y="29"/>
                  <a:pt x="44" y="30"/>
                </a:cubicBezTo>
                <a:cubicBezTo>
                  <a:pt x="45" y="29"/>
                  <a:pt x="42" y="24"/>
                  <a:pt x="41" y="24"/>
                </a:cubicBezTo>
                <a:cubicBezTo>
                  <a:pt x="40" y="21"/>
                  <a:pt x="44" y="21"/>
                  <a:pt x="44" y="20"/>
                </a:cubicBezTo>
                <a:cubicBezTo>
                  <a:pt x="45" y="20"/>
                  <a:pt x="47" y="18"/>
                  <a:pt x="49" y="17"/>
                </a:cubicBezTo>
                <a:cubicBezTo>
                  <a:pt x="49" y="17"/>
                  <a:pt x="49" y="17"/>
                  <a:pt x="48" y="17"/>
                </a:cubicBezTo>
                <a:cubicBezTo>
                  <a:pt x="48" y="16"/>
                  <a:pt x="48" y="16"/>
                  <a:pt x="48" y="15"/>
                </a:cubicBezTo>
                <a:cubicBezTo>
                  <a:pt x="47" y="16"/>
                  <a:pt x="42" y="18"/>
                  <a:pt x="44" y="14"/>
                </a:cubicBezTo>
                <a:cubicBezTo>
                  <a:pt x="40" y="15"/>
                  <a:pt x="42" y="14"/>
                  <a:pt x="42" y="12"/>
                </a:cubicBezTo>
                <a:cubicBezTo>
                  <a:pt x="43" y="11"/>
                  <a:pt x="41" y="12"/>
                  <a:pt x="41" y="12"/>
                </a:cubicBezTo>
                <a:cubicBezTo>
                  <a:pt x="44" y="10"/>
                  <a:pt x="45" y="11"/>
                  <a:pt x="42" y="10"/>
                </a:cubicBezTo>
                <a:cubicBezTo>
                  <a:pt x="43" y="10"/>
                  <a:pt x="44" y="10"/>
                  <a:pt x="45" y="10"/>
                </a:cubicBezTo>
                <a:cubicBezTo>
                  <a:pt x="43" y="10"/>
                  <a:pt x="44" y="8"/>
                  <a:pt x="43" y="8"/>
                </a:cubicBezTo>
                <a:cubicBezTo>
                  <a:pt x="44" y="7"/>
                  <a:pt x="45" y="7"/>
                  <a:pt x="46" y="6"/>
                </a:cubicBezTo>
                <a:cubicBezTo>
                  <a:pt x="45" y="6"/>
                  <a:pt x="45" y="5"/>
                  <a:pt x="44" y="5"/>
                </a:cubicBezTo>
                <a:cubicBezTo>
                  <a:pt x="45" y="5"/>
                  <a:pt x="39" y="7"/>
                  <a:pt x="42" y="5"/>
                </a:cubicBezTo>
                <a:cubicBezTo>
                  <a:pt x="41" y="5"/>
                  <a:pt x="38" y="7"/>
                  <a:pt x="39" y="5"/>
                </a:cubicBezTo>
                <a:cubicBezTo>
                  <a:pt x="39" y="5"/>
                  <a:pt x="39" y="5"/>
                  <a:pt x="39" y="5"/>
                </a:cubicBezTo>
                <a:cubicBezTo>
                  <a:pt x="39" y="5"/>
                  <a:pt x="39" y="5"/>
                  <a:pt x="39" y="5"/>
                </a:cubicBezTo>
                <a:close/>
                <a:moveTo>
                  <a:pt x="49" y="13"/>
                </a:moveTo>
                <a:cubicBezTo>
                  <a:pt x="48" y="13"/>
                  <a:pt x="48" y="14"/>
                  <a:pt x="48" y="15"/>
                </a:cubicBezTo>
                <a:cubicBezTo>
                  <a:pt x="49" y="15"/>
                  <a:pt x="51" y="13"/>
                  <a:pt x="49" y="13"/>
                </a:cubicBezTo>
                <a:close/>
                <a:moveTo>
                  <a:pt x="111" y="52"/>
                </a:moveTo>
                <a:cubicBezTo>
                  <a:pt x="111" y="52"/>
                  <a:pt x="111" y="53"/>
                  <a:pt x="111" y="53"/>
                </a:cubicBezTo>
                <a:cubicBezTo>
                  <a:pt x="111" y="50"/>
                  <a:pt x="111" y="48"/>
                  <a:pt x="110" y="45"/>
                </a:cubicBezTo>
                <a:cubicBezTo>
                  <a:pt x="110" y="45"/>
                  <a:pt x="110" y="45"/>
                  <a:pt x="110" y="45"/>
                </a:cubicBezTo>
                <a:cubicBezTo>
                  <a:pt x="110" y="45"/>
                  <a:pt x="110" y="45"/>
                  <a:pt x="110" y="44"/>
                </a:cubicBezTo>
                <a:cubicBezTo>
                  <a:pt x="110" y="45"/>
                  <a:pt x="110" y="49"/>
                  <a:pt x="111" y="52"/>
                </a:cubicBezTo>
                <a:close/>
                <a:moveTo>
                  <a:pt x="48" y="20"/>
                </a:moveTo>
                <a:cubicBezTo>
                  <a:pt x="46" y="19"/>
                  <a:pt x="46" y="21"/>
                  <a:pt x="46" y="21"/>
                </a:cubicBezTo>
                <a:cubicBezTo>
                  <a:pt x="47" y="21"/>
                  <a:pt x="48" y="22"/>
                  <a:pt x="49" y="20"/>
                </a:cubicBezTo>
                <a:cubicBezTo>
                  <a:pt x="45" y="20"/>
                  <a:pt x="49" y="20"/>
                  <a:pt x="48" y="20"/>
                </a:cubicBezTo>
                <a:close/>
                <a:moveTo>
                  <a:pt x="56" y="22"/>
                </a:moveTo>
                <a:cubicBezTo>
                  <a:pt x="58" y="23"/>
                  <a:pt x="54" y="16"/>
                  <a:pt x="54" y="16"/>
                </a:cubicBezTo>
                <a:cubicBezTo>
                  <a:pt x="54" y="13"/>
                  <a:pt x="50" y="16"/>
                  <a:pt x="50" y="16"/>
                </a:cubicBezTo>
                <a:cubicBezTo>
                  <a:pt x="54" y="16"/>
                  <a:pt x="51" y="18"/>
                  <a:pt x="50" y="19"/>
                </a:cubicBezTo>
                <a:cubicBezTo>
                  <a:pt x="50" y="19"/>
                  <a:pt x="54" y="25"/>
                  <a:pt x="54" y="23"/>
                </a:cubicBezTo>
                <a:cubicBezTo>
                  <a:pt x="54" y="22"/>
                  <a:pt x="54" y="22"/>
                  <a:pt x="54" y="21"/>
                </a:cubicBezTo>
                <a:cubicBezTo>
                  <a:pt x="55" y="20"/>
                  <a:pt x="55" y="22"/>
                  <a:pt x="56" y="22"/>
                </a:cubicBezTo>
                <a:close/>
                <a:moveTo>
                  <a:pt x="52" y="20"/>
                </a:moveTo>
                <a:cubicBezTo>
                  <a:pt x="52" y="20"/>
                  <a:pt x="52" y="20"/>
                  <a:pt x="52" y="20"/>
                </a:cubicBezTo>
                <a:cubicBezTo>
                  <a:pt x="52" y="19"/>
                  <a:pt x="50" y="20"/>
                  <a:pt x="52" y="18"/>
                </a:cubicBezTo>
                <a:cubicBezTo>
                  <a:pt x="53" y="18"/>
                  <a:pt x="52" y="19"/>
                  <a:pt x="52" y="20"/>
                </a:cubicBezTo>
                <a:cubicBezTo>
                  <a:pt x="52" y="20"/>
                  <a:pt x="52" y="20"/>
                  <a:pt x="52" y="20"/>
                </a:cubicBezTo>
                <a:close/>
                <a:moveTo>
                  <a:pt x="70" y="1"/>
                </a:moveTo>
                <a:cubicBezTo>
                  <a:pt x="70" y="1"/>
                  <a:pt x="70" y="1"/>
                  <a:pt x="70" y="1"/>
                </a:cubicBezTo>
                <a:cubicBezTo>
                  <a:pt x="70" y="1"/>
                  <a:pt x="70" y="1"/>
                  <a:pt x="70" y="1"/>
                </a:cubicBezTo>
                <a:close/>
                <a:moveTo>
                  <a:pt x="99" y="88"/>
                </a:moveTo>
                <a:cubicBezTo>
                  <a:pt x="99" y="88"/>
                  <a:pt x="99" y="88"/>
                  <a:pt x="99" y="88"/>
                </a:cubicBezTo>
                <a:close/>
                <a:moveTo>
                  <a:pt x="110" y="60"/>
                </a:moveTo>
                <a:cubicBezTo>
                  <a:pt x="111" y="59"/>
                  <a:pt x="111" y="59"/>
                  <a:pt x="111" y="58"/>
                </a:cubicBezTo>
                <a:cubicBezTo>
                  <a:pt x="111" y="57"/>
                  <a:pt x="111" y="55"/>
                  <a:pt x="111" y="54"/>
                </a:cubicBezTo>
                <a:cubicBezTo>
                  <a:pt x="111" y="53"/>
                  <a:pt x="111" y="53"/>
                  <a:pt x="111" y="52"/>
                </a:cubicBezTo>
                <a:cubicBezTo>
                  <a:pt x="109" y="46"/>
                  <a:pt x="105" y="39"/>
                  <a:pt x="105" y="36"/>
                </a:cubicBezTo>
                <a:cubicBezTo>
                  <a:pt x="107" y="36"/>
                  <a:pt x="109" y="42"/>
                  <a:pt x="110" y="44"/>
                </a:cubicBezTo>
                <a:cubicBezTo>
                  <a:pt x="110" y="44"/>
                  <a:pt x="110" y="44"/>
                  <a:pt x="110" y="44"/>
                </a:cubicBezTo>
                <a:cubicBezTo>
                  <a:pt x="110" y="44"/>
                  <a:pt x="110" y="43"/>
                  <a:pt x="110" y="43"/>
                </a:cubicBezTo>
                <a:cubicBezTo>
                  <a:pt x="109" y="39"/>
                  <a:pt x="108" y="36"/>
                  <a:pt x="106" y="32"/>
                </a:cubicBezTo>
                <a:cubicBezTo>
                  <a:pt x="106" y="32"/>
                  <a:pt x="106" y="32"/>
                  <a:pt x="106" y="32"/>
                </a:cubicBezTo>
                <a:cubicBezTo>
                  <a:pt x="106" y="32"/>
                  <a:pt x="106" y="32"/>
                  <a:pt x="106" y="32"/>
                </a:cubicBezTo>
                <a:cubicBezTo>
                  <a:pt x="106" y="32"/>
                  <a:pt x="106" y="32"/>
                  <a:pt x="106" y="32"/>
                </a:cubicBezTo>
                <a:cubicBezTo>
                  <a:pt x="106" y="33"/>
                  <a:pt x="106" y="33"/>
                  <a:pt x="106" y="33"/>
                </a:cubicBezTo>
                <a:cubicBezTo>
                  <a:pt x="106" y="32"/>
                  <a:pt x="106" y="32"/>
                  <a:pt x="106" y="32"/>
                </a:cubicBezTo>
                <a:cubicBezTo>
                  <a:pt x="104" y="30"/>
                  <a:pt x="103" y="26"/>
                  <a:pt x="101" y="22"/>
                </a:cubicBezTo>
                <a:cubicBezTo>
                  <a:pt x="98" y="19"/>
                  <a:pt x="96" y="16"/>
                  <a:pt x="93" y="14"/>
                </a:cubicBezTo>
                <a:cubicBezTo>
                  <a:pt x="92" y="13"/>
                  <a:pt x="91" y="12"/>
                  <a:pt x="90" y="11"/>
                </a:cubicBezTo>
                <a:cubicBezTo>
                  <a:pt x="90" y="11"/>
                  <a:pt x="90" y="11"/>
                  <a:pt x="90" y="11"/>
                </a:cubicBezTo>
                <a:cubicBezTo>
                  <a:pt x="90" y="11"/>
                  <a:pt x="90" y="11"/>
                  <a:pt x="90" y="11"/>
                </a:cubicBezTo>
                <a:cubicBezTo>
                  <a:pt x="90" y="11"/>
                  <a:pt x="89" y="10"/>
                  <a:pt x="89" y="10"/>
                </a:cubicBezTo>
                <a:cubicBezTo>
                  <a:pt x="88" y="10"/>
                  <a:pt x="87" y="9"/>
                  <a:pt x="87" y="9"/>
                </a:cubicBezTo>
                <a:cubicBezTo>
                  <a:pt x="87" y="9"/>
                  <a:pt x="86" y="9"/>
                  <a:pt x="86" y="9"/>
                </a:cubicBezTo>
                <a:cubicBezTo>
                  <a:pt x="86" y="9"/>
                  <a:pt x="86" y="9"/>
                  <a:pt x="86" y="9"/>
                </a:cubicBezTo>
                <a:cubicBezTo>
                  <a:pt x="84" y="7"/>
                  <a:pt x="82" y="6"/>
                  <a:pt x="80" y="5"/>
                </a:cubicBezTo>
                <a:cubicBezTo>
                  <a:pt x="80" y="5"/>
                  <a:pt x="81" y="5"/>
                  <a:pt x="81" y="5"/>
                </a:cubicBezTo>
                <a:cubicBezTo>
                  <a:pt x="78" y="4"/>
                  <a:pt x="75" y="3"/>
                  <a:pt x="71" y="2"/>
                </a:cubicBezTo>
                <a:cubicBezTo>
                  <a:pt x="73" y="2"/>
                  <a:pt x="75" y="3"/>
                  <a:pt x="77" y="4"/>
                </a:cubicBezTo>
                <a:cubicBezTo>
                  <a:pt x="71" y="1"/>
                  <a:pt x="64" y="0"/>
                  <a:pt x="58" y="0"/>
                </a:cubicBezTo>
                <a:cubicBezTo>
                  <a:pt x="58" y="0"/>
                  <a:pt x="60" y="0"/>
                  <a:pt x="57" y="0"/>
                </a:cubicBezTo>
                <a:cubicBezTo>
                  <a:pt x="57" y="0"/>
                  <a:pt x="57" y="0"/>
                  <a:pt x="57" y="0"/>
                </a:cubicBezTo>
                <a:cubicBezTo>
                  <a:pt x="57" y="0"/>
                  <a:pt x="57" y="0"/>
                  <a:pt x="57" y="0"/>
                </a:cubicBezTo>
                <a:cubicBezTo>
                  <a:pt x="54" y="0"/>
                  <a:pt x="53" y="0"/>
                  <a:pt x="52" y="0"/>
                </a:cubicBezTo>
                <a:cubicBezTo>
                  <a:pt x="52" y="0"/>
                  <a:pt x="49" y="1"/>
                  <a:pt x="47" y="1"/>
                </a:cubicBezTo>
                <a:cubicBezTo>
                  <a:pt x="47" y="1"/>
                  <a:pt x="44" y="1"/>
                  <a:pt x="44" y="2"/>
                </a:cubicBezTo>
                <a:cubicBezTo>
                  <a:pt x="44" y="2"/>
                  <a:pt x="44" y="2"/>
                  <a:pt x="45" y="2"/>
                </a:cubicBezTo>
                <a:cubicBezTo>
                  <a:pt x="44" y="2"/>
                  <a:pt x="44" y="2"/>
                  <a:pt x="44" y="2"/>
                </a:cubicBezTo>
                <a:cubicBezTo>
                  <a:pt x="44" y="1"/>
                  <a:pt x="46" y="1"/>
                  <a:pt x="47" y="1"/>
                </a:cubicBezTo>
                <a:cubicBezTo>
                  <a:pt x="47" y="1"/>
                  <a:pt x="47" y="1"/>
                  <a:pt x="47" y="1"/>
                </a:cubicBezTo>
                <a:cubicBezTo>
                  <a:pt x="47" y="1"/>
                  <a:pt x="47" y="1"/>
                  <a:pt x="47" y="1"/>
                </a:cubicBezTo>
                <a:cubicBezTo>
                  <a:pt x="47" y="1"/>
                  <a:pt x="47" y="1"/>
                  <a:pt x="47" y="1"/>
                </a:cubicBezTo>
                <a:cubicBezTo>
                  <a:pt x="46" y="1"/>
                  <a:pt x="46" y="1"/>
                  <a:pt x="47" y="1"/>
                </a:cubicBezTo>
                <a:cubicBezTo>
                  <a:pt x="47" y="1"/>
                  <a:pt x="47" y="1"/>
                  <a:pt x="47" y="1"/>
                </a:cubicBezTo>
                <a:cubicBezTo>
                  <a:pt x="47" y="1"/>
                  <a:pt x="51" y="0"/>
                  <a:pt x="52" y="0"/>
                </a:cubicBezTo>
                <a:cubicBezTo>
                  <a:pt x="51" y="0"/>
                  <a:pt x="51" y="0"/>
                  <a:pt x="51" y="0"/>
                </a:cubicBezTo>
                <a:cubicBezTo>
                  <a:pt x="30" y="1"/>
                  <a:pt x="16" y="13"/>
                  <a:pt x="10" y="28"/>
                </a:cubicBezTo>
                <a:cubicBezTo>
                  <a:pt x="15" y="18"/>
                  <a:pt x="23" y="11"/>
                  <a:pt x="33" y="7"/>
                </a:cubicBezTo>
                <a:cubicBezTo>
                  <a:pt x="33" y="7"/>
                  <a:pt x="33" y="7"/>
                  <a:pt x="33" y="7"/>
                </a:cubicBezTo>
                <a:cubicBezTo>
                  <a:pt x="34" y="7"/>
                  <a:pt x="34" y="6"/>
                  <a:pt x="35" y="6"/>
                </a:cubicBezTo>
                <a:cubicBezTo>
                  <a:pt x="37" y="6"/>
                  <a:pt x="39" y="5"/>
                  <a:pt x="39" y="5"/>
                </a:cubicBezTo>
                <a:cubicBezTo>
                  <a:pt x="39" y="5"/>
                  <a:pt x="39" y="5"/>
                  <a:pt x="39" y="5"/>
                </a:cubicBezTo>
                <a:cubicBezTo>
                  <a:pt x="44" y="4"/>
                  <a:pt x="50" y="4"/>
                  <a:pt x="56" y="6"/>
                </a:cubicBezTo>
                <a:cubicBezTo>
                  <a:pt x="46" y="3"/>
                  <a:pt x="35" y="4"/>
                  <a:pt x="26" y="10"/>
                </a:cubicBezTo>
                <a:cubicBezTo>
                  <a:pt x="25" y="11"/>
                  <a:pt x="23" y="12"/>
                  <a:pt x="22" y="13"/>
                </a:cubicBezTo>
                <a:cubicBezTo>
                  <a:pt x="23" y="12"/>
                  <a:pt x="25" y="11"/>
                  <a:pt x="26" y="10"/>
                </a:cubicBezTo>
                <a:cubicBezTo>
                  <a:pt x="32" y="6"/>
                  <a:pt x="39" y="3"/>
                  <a:pt x="45" y="2"/>
                </a:cubicBezTo>
                <a:cubicBezTo>
                  <a:pt x="45" y="2"/>
                  <a:pt x="45" y="2"/>
                  <a:pt x="45" y="2"/>
                </a:cubicBezTo>
                <a:cubicBezTo>
                  <a:pt x="45" y="2"/>
                  <a:pt x="46" y="2"/>
                  <a:pt x="47" y="2"/>
                </a:cubicBezTo>
                <a:cubicBezTo>
                  <a:pt x="45" y="2"/>
                  <a:pt x="43" y="3"/>
                  <a:pt x="42" y="3"/>
                </a:cubicBezTo>
                <a:cubicBezTo>
                  <a:pt x="45" y="5"/>
                  <a:pt x="50" y="1"/>
                  <a:pt x="53" y="1"/>
                </a:cubicBezTo>
                <a:cubicBezTo>
                  <a:pt x="55" y="1"/>
                  <a:pt x="60" y="2"/>
                  <a:pt x="61" y="2"/>
                </a:cubicBezTo>
                <a:cubicBezTo>
                  <a:pt x="61" y="2"/>
                  <a:pt x="60" y="2"/>
                  <a:pt x="60" y="1"/>
                </a:cubicBezTo>
                <a:cubicBezTo>
                  <a:pt x="63" y="1"/>
                  <a:pt x="68" y="2"/>
                  <a:pt x="70" y="3"/>
                </a:cubicBezTo>
                <a:cubicBezTo>
                  <a:pt x="66" y="4"/>
                  <a:pt x="68" y="2"/>
                  <a:pt x="66" y="4"/>
                </a:cubicBezTo>
                <a:cubicBezTo>
                  <a:pt x="69" y="4"/>
                  <a:pt x="73" y="4"/>
                  <a:pt x="76" y="5"/>
                </a:cubicBezTo>
                <a:cubicBezTo>
                  <a:pt x="73" y="6"/>
                  <a:pt x="77" y="5"/>
                  <a:pt x="75" y="6"/>
                </a:cubicBezTo>
                <a:cubicBezTo>
                  <a:pt x="77" y="6"/>
                  <a:pt x="77" y="6"/>
                  <a:pt x="76" y="6"/>
                </a:cubicBezTo>
                <a:cubicBezTo>
                  <a:pt x="78" y="7"/>
                  <a:pt x="79" y="6"/>
                  <a:pt x="81" y="8"/>
                </a:cubicBezTo>
                <a:cubicBezTo>
                  <a:pt x="79" y="7"/>
                  <a:pt x="78" y="7"/>
                  <a:pt x="76" y="7"/>
                </a:cubicBezTo>
                <a:cubicBezTo>
                  <a:pt x="79" y="8"/>
                  <a:pt x="87" y="13"/>
                  <a:pt x="81" y="11"/>
                </a:cubicBezTo>
                <a:cubicBezTo>
                  <a:pt x="81" y="11"/>
                  <a:pt x="81" y="12"/>
                  <a:pt x="82" y="12"/>
                </a:cubicBezTo>
                <a:cubicBezTo>
                  <a:pt x="83" y="12"/>
                  <a:pt x="83" y="13"/>
                  <a:pt x="84" y="13"/>
                </a:cubicBezTo>
                <a:cubicBezTo>
                  <a:pt x="85" y="14"/>
                  <a:pt x="85" y="14"/>
                  <a:pt x="86" y="14"/>
                </a:cubicBezTo>
                <a:cubicBezTo>
                  <a:pt x="84" y="14"/>
                  <a:pt x="84" y="14"/>
                  <a:pt x="87" y="15"/>
                </a:cubicBezTo>
                <a:cubicBezTo>
                  <a:pt x="85" y="15"/>
                  <a:pt x="84" y="15"/>
                  <a:pt x="83" y="16"/>
                </a:cubicBezTo>
                <a:cubicBezTo>
                  <a:pt x="83" y="15"/>
                  <a:pt x="83" y="14"/>
                  <a:pt x="83" y="14"/>
                </a:cubicBezTo>
                <a:cubicBezTo>
                  <a:pt x="85" y="14"/>
                  <a:pt x="82" y="13"/>
                  <a:pt x="84" y="14"/>
                </a:cubicBezTo>
                <a:cubicBezTo>
                  <a:pt x="84" y="14"/>
                  <a:pt x="84" y="13"/>
                  <a:pt x="84" y="13"/>
                </a:cubicBezTo>
                <a:cubicBezTo>
                  <a:pt x="83" y="13"/>
                  <a:pt x="83" y="13"/>
                  <a:pt x="82" y="12"/>
                </a:cubicBezTo>
                <a:cubicBezTo>
                  <a:pt x="80" y="12"/>
                  <a:pt x="79" y="13"/>
                  <a:pt x="79" y="13"/>
                </a:cubicBezTo>
                <a:cubicBezTo>
                  <a:pt x="78" y="15"/>
                  <a:pt x="83" y="24"/>
                  <a:pt x="85" y="25"/>
                </a:cubicBezTo>
                <a:cubicBezTo>
                  <a:pt x="85" y="24"/>
                  <a:pt x="85" y="23"/>
                  <a:pt x="85" y="23"/>
                </a:cubicBezTo>
                <a:cubicBezTo>
                  <a:pt x="87" y="23"/>
                  <a:pt x="88" y="24"/>
                  <a:pt x="89" y="24"/>
                </a:cubicBezTo>
                <a:cubicBezTo>
                  <a:pt x="89" y="24"/>
                  <a:pt x="89" y="24"/>
                  <a:pt x="89" y="24"/>
                </a:cubicBezTo>
                <a:cubicBezTo>
                  <a:pt x="89" y="24"/>
                  <a:pt x="83" y="16"/>
                  <a:pt x="82" y="17"/>
                </a:cubicBezTo>
                <a:cubicBezTo>
                  <a:pt x="84" y="16"/>
                  <a:pt x="85" y="20"/>
                  <a:pt x="87" y="20"/>
                </a:cubicBezTo>
                <a:cubicBezTo>
                  <a:pt x="87" y="19"/>
                  <a:pt x="87" y="19"/>
                  <a:pt x="87" y="18"/>
                </a:cubicBezTo>
                <a:cubicBezTo>
                  <a:pt x="87" y="19"/>
                  <a:pt x="88" y="18"/>
                  <a:pt x="87" y="18"/>
                </a:cubicBezTo>
                <a:cubicBezTo>
                  <a:pt x="90" y="18"/>
                  <a:pt x="90" y="24"/>
                  <a:pt x="90" y="26"/>
                </a:cubicBezTo>
                <a:cubicBezTo>
                  <a:pt x="89" y="26"/>
                  <a:pt x="87" y="25"/>
                  <a:pt x="86" y="25"/>
                </a:cubicBezTo>
                <a:cubicBezTo>
                  <a:pt x="87" y="26"/>
                  <a:pt x="88" y="33"/>
                  <a:pt x="86" y="34"/>
                </a:cubicBezTo>
                <a:cubicBezTo>
                  <a:pt x="88" y="37"/>
                  <a:pt x="84" y="41"/>
                  <a:pt x="88" y="43"/>
                </a:cubicBezTo>
                <a:cubicBezTo>
                  <a:pt x="91" y="46"/>
                  <a:pt x="90" y="38"/>
                  <a:pt x="90" y="38"/>
                </a:cubicBezTo>
                <a:cubicBezTo>
                  <a:pt x="91" y="38"/>
                  <a:pt x="91" y="38"/>
                  <a:pt x="91" y="38"/>
                </a:cubicBezTo>
                <a:cubicBezTo>
                  <a:pt x="91" y="37"/>
                  <a:pt x="91" y="37"/>
                  <a:pt x="92" y="36"/>
                </a:cubicBezTo>
                <a:cubicBezTo>
                  <a:pt x="94" y="37"/>
                  <a:pt x="95" y="35"/>
                  <a:pt x="99" y="38"/>
                </a:cubicBezTo>
                <a:cubicBezTo>
                  <a:pt x="100" y="36"/>
                  <a:pt x="94" y="32"/>
                  <a:pt x="94" y="32"/>
                </a:cubicBezTo>
                <a:cubicBezTo>
                  <a:pt x="96" y="31"/>
                  <a:pt x="99" y="36"/>
                  <a:pt x="101" y="36"/>
                </a:cubicBezTo>
                <a:cubicBezTo>
                  <a:pt x="100" y="36"/>
                  <a:pt x="98" y="28"/>
                  <a:pt x="97" y="26"/>
                </a:cubicBezTo>
                <a:cubicBezTo>
                  <a:pt x="97" y="26"/>
                  <a:pt x="96" y="26"/>
                  <a:pt x="97" y="26"/>
                </a:cubicBezTo>
                <a:cubicBezTo>
                  <a:pt x="97" y="26"/>
                  <a:pt x="97" y="26"/>
                  <a:pt x="97" y="26"/>
                </a:cubicBezTo>
                <a:cubicBezTo>
                  <a:pt x="98" y="27"/>
                  <a:pt x="99" y="28"/>
                  <a:pt x="99" y="27"/>
                </a:cubicBezTo>
                <a:cubicBezTo>
                  <a:pt x="99" y="26"/>
                  <a:pt x="98" y="25"/>
                  <a:pt x="97" y="25"/>
                </a:cubicBezTo>
                <a:cubicBezTo>
                  <a:pt x="105" y="25"/>
                  <a:pt x="97" y="33"/>
                  <a:pt x="102" y="35"/>
                </a:cubicBezTo>
                <a:cubicBezTo>
                  <a:pt x="102" y="34"/>
                  <a:pt x="102" y="31"/>
                  <a:pt x="103" y="33"/>
                </a:cubicBezTo>
                <a:cubicBezTo>
                  <a:pt x="103" y="32"/>
                  <a:pt x="103" y="32"/>
                  <a:pt x="102" y="31"/>
                </a:cubicBezTo>
                <a:cubicBezTo>
                  <a:pt x="107" y="34"/>
                  <a:pt x="103" y="39"/>
                  <a:pt x="102" y="41"/>
                </a:cubicBezTo>
                <a:cubicBezTo>
                  <a:pt x="102" y="40"/>
                  <a:pt x="98" y="42"/>
                  <a:pt x="98" y="42"/>
                </a:cubicBezTo>
                <a:cubicBezTo>
                  <a:pt x="97" y="42"/>
                  <a:pt x="97" y="38"/>
                  <a:pt x="96" y="39"/>
                </a:cubicBezTo>
                <a:cubicBezTo>
                  <a:pt x="94" y="40"/>
                  <a:pt x="90" y="42"/>
                  <a:pt x="89" y="45"/>
                </a:cubicBezTo>
                <a:cubicBezTo>
                  <a:pt x="86" y="52"/>
                  <a:pt x="86" y="56"/>
                  <a:pt x="86" y="63"/>
                </a:cubicBezTo>
                <a:cubicBezTo>
                  <a:pt x="85" y="69"/>
                  <a:pt x="83" y="66"/>
                  <a:pt x="88" y="70"/>
                </a:cubicBezTo>
                <a:cubicBezTo>
                  <a:pt x="90" y="72"/>
                  <a:pt x="90" y="73"/>
                  <a:pt x="93" y="73"/>
                </a:cubicBezTo>
                <a:cubicBezTo>
                  <a:pt x="97" y="72"/>
                  <a:pt x="99" y="67"/>
                  <a:pt x="103" y="69"/>
                </a:cubicBezTo>
                <a:cubicBezTo>
                  <a:pt x="104" y="75"/>
                  <a:pt x="103" y="81"/>
                  <a:pt x="100" y="86"/>
                </a:cubicBezTo>
                <a:cubicBezTo>
                  <a:pt x="104" y="80"/>
                  <a:pt x="107" y="74"/>
                  <a:pt x="109" y="68"/>
                </a:cubicBezTo>
                <a:cubicBezTo>
                  <a:pt x="109" y="67"/>
                  <a:pt x="109" y="67"/>
                  <a:pt x="109" y="67"/>
                </a:cubicBezTo>
                <a:cubicBezTo>
                  <a:pt x="109" y="66"/>
                  <a:pt x="110" y="65"/>
                  <a:pt x="110" y="65"/>
                </a:cubicBezTo>
                <a:cubicBezTo>
                  <a:pt x="110" y="65"/>
                  <a:pt x="110" y="65"/>
                  <a:pt x="110" y="64"/>
                </a:cubicBezTo>
                <a:cubicBezTo>
                  <a:pt x="110" y="65"/>
                  <a:pt x="110" y="65"/>
                  <a:pt x="110" y="65"/>
                </a:cubicBezTo>
                <a:cubicBezTo>
                  <a:pt x="110" y="64"/>
                  <a:pt x="110" y="64"/>
                  <a:pt x="110" y="64"/>
                </a:cubicBezTo>
                <a:cubicBezTo>
                  <a:pt x="110" y="64"/>
                  <a:pt x="110" y="64"/>
                  <a:pt x="110" y="64"/>
                </a:cubicBezTo>
                <a:cubicBezTo>
                  <a:pt x="110" y="63"/>
                  <a:pt x="110" y="62"/>
                  <a:pt x="110" y="60"/>
                </a:cubicBezTo>
                <a:cubicBezTo>
                  <a:pt x="110" y="61"/>
                  <a:pt x="110" y="61"/>
                  <a:pt x="110" y="61"/>
                </a:cubicBezTo>
                <a:cubicBezTo>
                  <a:pt x="110" y="61"/>
                  <a:pt x="110" y="60"/>
                  <a:pt x="110" y="60"/>
                </a:cubicBezTo>
                <a:close/>
                <a:moveTo>
                  <a:pt x="77" y="4"/>
                </a:moveTo>
                <a:cubicBezTo>
                  <a:pt x="78" y="4"/>
                  <a:pt x="79" y="4"/>
                  <a:pt x="80" y="5"/>
                </a:cubicBezTo>
                <a:cubicBezTo>
                  <a:pt x="79" y="4"/>
                  <a:pt x="78" y="4"/>
                  <a:pt x="77" y="4"/>
                </a:cubicBezTo>
                <a:close/>
                <a:moveTo>
                  <a:pt x="90" y="11"/>
                </a:moveTo>
                <a:cubicBezTo>
                  <a:pt x="90" y="11"/>
                  <a:pt x="90" y="11"/>
                  <a:pt x="90" y="11"/>
                </a:cubicBezTo>
                <a:cubicBezTo>
                  <a:pt x="90" y="11"/>
                  <a:pt x="90" y="11"/>
                  <a:pt x="90" y="11"/>
                </a:cubicBezTo>
                <a:close/>
                <a:moveTo>
                  <a:pt x="96" y="19"/>
                </a:moveTo>
                <a:cubicBezTo>
                  <a:pt x="98" y="19"/>
                  <a:pt x="102" y="24"/>
                  <a:pt x="102" y="25"/>
                </a:cubicBezTo>
                <a:cubicBezTo>
                  <a:pt x="100" y="25"/>
                  <a:pt x="97" y="20"/>
                  <a:pt x="96" y="19"/>
                </a:cubicBezTo>
                <a:close/>
                <a:moveTo>
                  <a:pt x="104" y="80"/>
                </a:moveTo>
                <a:cubicBezTo>
                  <a:pt x="104" y="79"/>
                  <a:pt x="104" y="79"/>
                  <a:pt x="104" y="79"/>
                </a:cubicBezTo>
                <a:cubicBezTo>
                  <a:pt x="104" y="79"/>
                  <a:pt x="104" y="79"/>
                  <a:pt x="104" y="80"/>
                </a:cubicBezTo>
                <a:close/>
                <a:moveTo>
                  <a:pt x="110" y="61"/>
                </a:moveTo>
                <a:cubicBezTo>
                  <a:pt x="110" y="61"/>
                  <a:pt x="110" y="61"/>
                  <a:pt x="110" y="61"/>
                </a:cubicBezTo>
                <a:cubicBezTo>
                  <a:pt x="110" y="61"/>
                  <a:pt x="110" y="61"/>
                  <a:pt x="110" y="61"/>
                </a:cubicBezTo>
                <a:close/>
                <a:moveTo>
                  <a:pt x="65" y="0"/>
                </a:moveTo>
                <a:cubicBezTo>
                  <a:pt x="66" y="1"/>
                  <a:pt x="65" y="0"/>
                  <a:pt x="65" y="0"/>
                </a:cubicBezTo>
                <a:close/>
                <a:moveTo>
                  <a:pt x="110" y="60"/>
                </a:moveTo>
                <a:cubicBezTo>
                  <a:pt x="111" y="58"/>
                  <a:pt x="111" y="56"/>
                  <a:pt x="111" y="54"/>
                </a:cubicBezTo>
                <a:cubicBezTo>
                  <a:pt x="111" y="56"/>
                  <a:pt x="111" y="58"/>
                  <a:pt x="110" y="60"/>
                </a:cubicBezTo>
                <a:close/>
                <a:moveTo>
                  <a:pt x="95" y="15"/>
                </a:moveTo>
                <a:cubicBezTo>
                  <a:pt x="95" y="15"/>
                  <a:pt x="95" y="15"/>
                  <a:pt x="95" y="15"/>
                </a:cubicBezTo>
                <a:close/>
                <a:moveTo>
                  <a:pt x="99" y="20"/>
                </a:moveTo>
                <a:cubicBezTo>
                  <a:pt x="99" y="20"/>
                  <a:pt x="99" y="20"/>
                  <a:pt x="99" y="20"/>
                </a:cubicBezTo>
                <a:close/>
                <a:moveTo>
                  <a:pt x="111" y="55"/>
                </a:moveTo>
                <a:cubicBezTo>
                  <a:pt x="111" y="55"/>
                  <a:pt x="111" y="55"/>
                  <a:pt x="111" y="55"/>
                </a:cubicBezTo>
                <a:cubicBezTo>
                  <a:pt x="111" y="55"/>
                  <a:pt x="111" y="55"/>
                  <a:pt x="111" y="55"/>
                </a:cubicBezTo>
                <a:close/>
                <a:moveTo>
                  <a:pt x="51" y="0"/>
                </a:moveTo>
                <a:cubicBezTo>
                  <a:pt x="51" y="0"/>
                  <a:pt x="51" y="0"/>
                  <a:pt x="52" y="0"/>
                </a:cubicBezTo>
                <a:cubicBezTo>
                  <a:pt x="51" y="0"/>
                  <a:pt x="51" y="0"/>
                  <a:pt x="51" y="0"/>
                </a:cubicBezTo>
                <a:close/>
                <a:moveTo>
                  <a:pt x="56" y="0"/>
                </a:moveTo>
                <a:cubicBezTo>
                  <a:pt x="56" y="0"/>
                  <a:pt x="56" y="0"/>
                  <a:pt x="56" y="0"/>
                </a:cubicBezTo>
                <a:cubicBezTo>
                  <a:pt x="56" y="0"/>
                  <a:pt x="56" y="0"/>
                  <a:pt x="56" y="0"/>
                </a:cubicBezTo>
                <a:close/>
                <a:moveTo>
                  <a:pt x="74" y="11"/>
                </a:moveTo>
                <a:cubicBezTo>
                  <a:pt x="75" y="12"/>
                  <a:pt x="75" y="12"/>
                  <a:pt x="76" y="12"/>
                </a:cubicBezTo>
                <a:cubicBezTo>
                  <a:pt x="75" y="12"/>
                  <a:pt x="75" y="11"/>
                  <a:pt x="74" y="11"/>
                </a:cubicBezTo>
                <a:close/>
                <a:moveTo>
                  <a:pt x="74" y="25"/>
                </a:moveTo>
                <a:cubicBezTo>
                  <a:pt x="77" y="22"/>
                  <a:pt x="73" y="22"/>
                  <a:pt x="73" y="22"/>
                </a:cubicBezTo>
                <a:cubicBezTo>
                  <a:pt x="72" y="22"/>
                  <a:pt x="72" y="22"/>
                  <a:pt x="71" y="22"/>
                </a:cubicBezTo>
                <a:cubicBezTo>
                  <a:pt x="71" y="23"/>
                  <a:pt x="74" y="26"/>
                  <a:pt x="74" y="25"/>
                </a:cubicBezTo>
                <a:close/>
                <a:moveTo>
                  <a:pt x="86" y="31"/>
                </a:moveTo>
                <a:cubicBezTo>
                  <a:pt x="87" y="29"/>
                  <a:pt x="80" y="26"/>
                  <a:pt x="80" y="25"/>
                </a:cubicBezTo>
                <a:cubicBezTo>
                  <a:pt x="80" y="26"/>
                  <a:pt x="82" y="28"/>
                  <a:pt x="82" y="28"/>
                </a:cubicBezTo>
                <a:cubicBezTo>
                  <a:pt x="83" y="27"/>
                  <a:pt x="85" y="33"/>
                  <a:pt x="86" y="31"/>
                </a:cubicBezTo>
                <a:close/>
                <a:moveTo>
                  <a:pt x="81" y="29"/>
                </a:moveTo>
                <a:cubicBezTo>
                  <a:pt x="81" y="30"/>
                  <a:pt x="81" y="33"/>
                  <a:pt x="83" y="33"/>
                </a:cubicBezTo>
                <a:cubicBezTo>
                  <a:pt x="86" y="33"/>
                  <a:pt x="81" y="28"/>
                  <a:pt x="81" y="29"/>
                </a:cubicBezTo>
                <a:close/>
                <a:moveTo>
                  <a:pt x="80" y="22"/>
                </a:moveTo>
                <a:cubicBezTo>
                  <a:pt x="80" y="23"/>
                  <a:pt x="80" y="24"/>
                  <a:pt x="81" y="24"/>
                </a:cubicBezTo>
                <a:cubicBezTo>
                  <a:pt x="81" y="23"/>
                  <a:pt x="81" y="22"/>
                  <a:pt x="80" y="22"/>
                </a:cubicBezTo>
                <a:close/>
                <a:moveTo>
                  <a:pt x="110" y="65"/>
                </a:moveTo>
                <a:cubicBezTo>
                  <a:pt x="110" y="65"/>
                  <a:pt x="110" y="66"/>
                  <a:pt x="110" y="65"/>
                </a:cubicBezTo>
                <a:close/>
                <a:moveTo>
                  <a:pt x="49" y="106"/>
                </a:moveTo>
                <a:cubicBezTo>
                  <a:pt x="47" y="106"/>
                  <a:pt x="46" y="106"/>
                  <a:pt x="45" y="106"/>
                </a:cubicBezTo>
                <a:cubicBezTo>
                  <a:pt x="45" y="105"/>
                  <a:pt x="48" y="107"/>
                  <a:pt x="49" y="106"/>
                </a:cubicBezTo>
                <a:close/>
                <a:moveTo>
                  <a:pt x="43" y="106"/>
                </a:moveTo>
                <a:cubicBezTo>
                  <a:pt x="43" y="106"/>
                  <a:pt x="42" y="105"/>
                  <a:pt x="43" y="106"/>
                </a:cubicBezTo>
                <a:cubicBezTo>
                  <a:pt x="43" y="106"/>
                  <a:pt x="43" y="106"/>
                  <a:pt x="43" y="106"/>
                </a:cubicBezTo>
                <a:cubicBezTo>
                  <a:pt x="43" y="106"/>
                  <a:pt x="43" y="106"/>
                  <a:pt x="43" y="106"/>
                </a:cubicBezTo>
                <a:close/>
                <a:moveTo>
                  <a:pt x="21" y="72"/>
                </a:moveTo>
                <a:cubicBezTo>
                  <a:pt x="21" y="72"/>
                  <a:pt x="22" y="69"/>
                  <a:pt x="22" y="69"/>
                </a:cubicBezTo>
                <a:cubicBezTo>
                  <a:pt x="21" y="69"/>
                  <a:pt x="20" y="69"/>
                  <a:pt x="19" y="69"/>
                </a:cubicBezTo>
                <a:cubicBezTo>
                  <a:pt x="19" y="68"/>
                  <a:pt x="19" y="72"/>
                  <a:pt x="21" y="72"/>
                </a:cubicBezTo>
                <a:close/>
                <a:moveTo>
                  <a:pt x="72" y="7"/>
                </a:moveTo>
                <a:cubicBezTo>
                  <a:pt x="73" y="7"/>
                  <a:pt x="72" y="7"/>
                  <a:pt x="69" y="7"/>
                </a:cubicBezTo>
                <a:cubicBezTo>
                  <a:pt x="70" y="7"/>
                  <a:pt x="71" y="7"/>
                  <a:pt x="72" y="7"/>
                </a:cubicBezTo>
                <a:close/>
                <a:moveTo>
                  <a:pt x="46" y="64"/>
                </a:moveTo>
                <a:cubicBezTo>
                  <a:pt x="45" y="64"/>
                  <a:pt x="47" y="65"/>
                  <a:pt x="47" y="65"/>
                </a:cubicBezTo>
                <a:cubicBezTo>
                  <a:pt x="49" y="65"/>
                  <a:pt x="47" y="63"/>
                  <a:pt x="46" y="64"/>
                </a:cubicBezTo>
                <a:close/>
                <a:moveTo>
                  <a:pt x="73" y="9"/>
                </a:moveTo>
                <a:cubicBezTo>
                  <a:pt x="72" y="8"/>
                  <a:pt x="70" y="8"/>
                  <a:pt x="69" y="8"/>
                </a:cubicBezTo>
                <a:cubicBezTo>
                  <a:pt x="69" y="8"/>
                  <a:pt x="70" y="8"/>
                  <a:pt x="70" y="8"/>
                </a:cubicBezTo>
                <a:cubicBezTo>
                  <a:pt x="69" y="8"/>
                  <a:pt x="69" y="8"/>
                  <a:pt x="68" y="8"/>
                </a:cubicBezTo>
                <a:cubicBezTo>
                  <a:pt x="68" y="8"/>
                  <a:pt x="72" y="9"/>
                  <a:pt x="73" y="9"/>
                </a:cubicBezTo>
                <a:close/>
                <a:moveTo>
                  <a:pt x="72" y="7"/>
                </a:moveTo>
                <a:cubicBezTo>
                  <a:pt x="74" y="8"/>
                  <a:pt x="78" y="9"/>
                  <a:pt x="80" y="10"/>
                </a:cubicBezTo>
                <a:cubicBezTo>
                  <a:pt x="79" y="9"/>
                  <a:pt x="73" y="5"/>
                  <a:pt x="72" y="7"/>
                </a:cubicBezTo>
                <a:close/>
                <a:moveTo>
                  <a:pt x="37" y="57"/>
                </a:moveTo>
                <a:cubicBezTo>
                  <a:pt x="40" y="56"/>
                  <a:pt x="27" y="51"/>
                  <a:pt x="30" y="53"/>
                </a:cubicBezTo>
                <a:cubicBezTo>
                  <a:pt x="31" y="54"/>
                  <a:pt x="35" y="58"/>
                  <a:pt x="37" y="57"/>
                </a:cubicBezTo>
                <a:close/>
                <a:moveTo>
                  <a:pt x="48" y="107"/>
                </a:moveTo>
                <a:cubicBezTo>
                  <a:pt x="49" y="107"/>
                  <a:pt x="47" y="107"/>
                  <a:pt x="47" y="107"/>
                </a:cubicBezTo>
                <a:cubicBezTo>
                  <a:pt x="47" y="107"/>
                  <a:pt x="47" y="107"/>
                  <a:pt x="47" y="107"/>
                </a:cubicBezTo>
                <a:cubicBezTo>
                  <a:pt x="47" y="107"/>
                  <a:pt x="47" y="107"/>
                  <a:pt x="47" y="107"/>
                </a:cubicBezTo>
                <a:cubicBezTo>
                  <a:pt x="45" y="106"/>
                  <a:pt x="43" y="106"/>
                  <a:pt x="42" y="105"/>
                </a:cubicBezTo>
                <a:cubicBezTo>
                  <a:pt x="42" y="106"/>
                  <a:pt x="42" y="106"/>
                  <a:pt x="43" y="106"/>
                </a:cubicBezTo>
                <a:cubicBezTo>
                  <a:pt x="55" y="109"/>
                  <a:pt x="67" y="108"/>
                  <a:pt x="78" y="103"/>
                </a:cubicBezTo>
                <a:cubicBezTo>
                  <a:pt x="67" y="107"/>
                  <a:pt x="56" y="108"/>
                  <a:pt x="48" y="107"/>
                </a:cubicBezTo>
                <a:close/>
                <a:moveTo>
                  <a:pt x="46" y="67"/>
                </a:moveTo>
                <a:cubicBezTo>
                  <a:pt x="48" y="66"/>
                  <a:pt x="44" y="66"/>
                  <a:pt x="46" y="67"/>
                </a:cubicBezTo>
                <a:close/>
                <a:moveTo>
                  <a:pt x="57" y="9"/>
                </a:moveTo>
                <a:cubicBezTo>
                  <a:pt x="57" y="9"/>
                  <a:pt x="58" y="9"/>
                  <a:pt x="58" y="9"/>
                </a:cubicBezTo>
                <a:cubicBezTo>
                  <a:pt x="58" y="9"/>
                  <a:pt x="57" y="9"/>
                  <a:pt x="57" y="9"/>
                </a:cubicBezTo>
                <a:close/>
                <a:moveTo>
                  <a:pt x="22" y="95"/>
                </a:moveTo>
                <a:cubicBezTo>
                  <a:pt x="4" y="78"/>
                  <a:pt x="0" y="50"/>
                  <a:pt x="10" y="28"/>
                </a:cubicBezTo>
                <a:cubicBezTo>
                  <a:pt x="7" y="33"/>
                  <a:pt x="5" y="38"/>
                  <a:pt x="4" y="44"/>
                </a:cubicBezTo>
                <a:cubicBezTo>
                  <a:pt x="0" y="63"/>
                  <a:pt x="8" y="82"/>
                  <a:pt x="22" y="95"/>
                </a:cubicBezTo>
                <a:close/>
                <a:moveTo>
                  <a:pt x="54" y="9"/>
                </a:moveTo>
                <a:cubicBezTo>
                  <a:pt x="52" y="9"/>
                  <a:pt x="53" y="9"/>
                  <a:pt x="54" y="9"/>
                </a:cubicBezTo>
                <a:close/>
                <a:moveTo>
                  <a:pt x="43" y="59"/>
                </a:moveTo>
                <a:cubicBezTo>
                  <a:pt x="41" y="58"/>
                  <a:pt x="37" y="57"/>
                  <a:pt x="39" y="60"/>
                </a:cubicBezTo>
                <a:cubicBezTo>
                  <a:pt x="39" y="60"/>
                  <a:pt x="43" y="61"/>
                  <a:pt x="43" y="59"/>
                </a:cubicBezTo>
                <a:close/>
                <a:moveTo>
                  <a:pt x="58" y="2"/>
                </a:moveTo>
                <a:cubicBezTo>
                  <a:pt x="61" y="2"/>
                  <a:pt x="54" y="2"/>
                  <a:pt x="58" y="2"/>
                </a:cubicBezTo>
                <a:close/>
                <a:moveTo>
                  <a:pt x="80" y="10"/>
                </a:moveTo>
                <a:cubicBezTo>
                  <a:pt x="81" y="11"/>
                  <a:pt x="82" y="10"/>
                  <a:pt x="80" y="10"/>
                </a:cubicBezTo>
                <a:close/>
                <a:moveTo>
                  <a:pt x="52" y="12"/>
                </a:moveTo>
                <a:cubicBezTo>
                  <a:pt x="51" y="12"/>
                  <a:pt x="53" y="12"/>
                  <a:pt x="54" y="12"/>
                </a:cubicBezTo>
                <a:cubicBezTo>
                  <a:pt x="54" y="12"/>
                  <a:pt x="54" y="12"/>
                  <a:pt x="54" y="11"/>
                </a:cubicBezTo>
                <a:cubicBezTo>
                  <a:pt x="54" y="11"/>
                  <a:pt x="53" y="11"/>
                  <a:pt x="53" y="11"/>
                </a:cubicBezTo>
                <a:cubicBezTo>
                  <a:pt x="52" y="12"/>
                  <a:pt x="51" y="12"/>
                  <a:pt x="51" y="12"/>
                </a:cubicBezTo>
                <a:cubicBezTo>
                  <a:pt x="51" y="12"/>
                  <a:pt x="52" y="12"/>
                  <a:pt x="52" y="12"/>
                </a:cubicBezTo>
                <a:close/>
                <a:moveTo>
                  <a:pt x="70" y="10"/>
                </a:moveTo>
                <a:cubicBezTo>
                  <a:pt x="71" y="10"/>
                  <a:pt x="72" y="10"/>
                  <a:pt x="72" y="11"/>
                </a:cubicBezTo>
                <a:cubicBezTo>
                  <a:pt x="73" y="10"/>
                  <a:pt x="72" y="10"/>
                  <a:pt x="71" y="10"/>
                </a:cubicBezTo>
                <a:cubicBezTo>
                  <a:pt x="72" y="10"/>
                  <a:pt x="71" y="10"/>
                  <a:pt x="70" y="10"/>
                </a:cubicBezTo>
                <a:close/>
                <a:moveTo>
                  <a:pt x="55" y="11"/>
                </a:moveTo>
                <a:cubicBezTo>
                  <a:pt x="55" y="11"/>
                  <a:pt x="55" y="11"/>
                  <a:pt x="55" y="10"/>
                </a:cubicBezTo>
                <a:cubicBezTo>
                  <a:pt x="55" y="11"/>
                  <a:pt x="55" y="11"/>
                  <a:pt x="55" y="11"/>
                </a:cubicBezTo>
                <a:close/>
                <a:moveTo>
                  <a:pt x="57" y="10"/>
                </a:moveTo>
                <a:cubicBezTo>
                  <a:pt x="56" y="10"/>
                  <a:pt x="56" y="11"/>
                  <a:pt x="55" y="11"/>
                </a:cubicBezTo>
                <a:cubicBezTo>
                  <a:pt x="56" y="12"/>
                  <a:pt x="57" y="10"/>
                  <a:pt x="57" y="10"/>
                </a:cubicBezTo>
                <a:close/>
                <a:moveTo>
                  <a:pt x="56" y="10"/>
                </a:moveTo>
                <a:cubicBezTo>
                  <a:pt x="56" y="10"/>
                  <a:pt x="56" y="10"/>
                  <a:pt x="56" y="9"/>
                </a:cubicBezTo>
                <a:cubicBezTo>
                  <a:pt x="55" y="10"/>
                  <a:pt x="54" y="10"/>
                  <a:pt x="54" y="11"/>
                </a:cubicBezTo>
                <a:cubicBezTo>
                  <a:pt x="54" y="11"/>
                  <a:pt x="56" y="10"/>
                  <a:pt x="56" y="10"/>
                </a:cubicBezTo>
                <a:close/>
                <a:moveTo>
                  <a:pt x="54" y="12"/>
                </a:moveTo>
                <a:cubicBezTo>
                  <a:pt x="53" y="12"/>
                  <a:pt x="52" y="14"/>
                  <a:pt x="51" y="14"/>
                </a:cubicBezTo>
                <a:cubicBezTo>
                  <a:pt x="52" y="14"/>
                  <a:pt x="53" y="14"/>
                  <a:pt x="53" y="14"/>
                </a:cubicBezTo>
                <a:cubicBezTo>
                  <a:pt x="53" y="13"/>
                  <a:pt x="55" y="14"/>
                  <a:pt x="53" y="13"/>
                </a:cubicBezTo>
                <a:cubicBezTo>
                  <a:pt x="53" y="13"/>
                  <a:pt x="55" y="11"/>
                  <a:pt x="55" y="11"/>
                </a:cubicBezTo>
                <a:cubicBezTo>
                  <a:pt x="55" y="11"/>
                  <a:pt x="54" y="11"/>
                  <a:pt x="54" y="11"/>
                </a:cubicBezTo>
                <a:cubicBezTo>
                  <a:pt x="54" y="12"/>
                  <a:pt x="54" y="12"/>
                  <a:pt x="54" y="12"/>
                </a:cubicBezTo>
                <a:close/>
                <a:moveTo>
                  <a:pt x="54" y="9"/>
                </a:moveTo>
                <a:cubicBezTo>
                  <a:pt x="55" y="9"/>
                  <a:pt x="56" y="9"/>
                  <a:pt x="56" y="8"/>
                </a:cubicBezTo>
                <a:cubicBezTo>
                  <a:pt x="55" y="8"/>
                  <a:pt x="55" y="9"/>
                  <a:pt x="54" y="9"/>
                </a:cubicBezTo>
                <a:close/>
                <a:moveTo>
                  <a:pt x="57" y="10"/>
                </a:moveTo>
                <a:cubicBezTo>
                  <a:pt x="56" y="10"/>
                  <a:pt x="56" y="10"/>
                  <a:pt x="56" y="10"/>
                </a:cubicBezTo>
                <a:cubicBezTo>
                  <a:pt x="56" y="10"/>
                  <a:pt x="56" y="10"/>
                  <a:pt x="57" y="10"/>
                </a:cubicBezTo>
                <a:close/>
                <a:moveTo>
                  <a:pt x="61" y="9"/>
                </a:moveTo>
                <a:cubicBezTo>
                  <a:pt x="60" y="10"/>
                  <a:pt x="60" y="10"/>
                  <a:pt x="58" y="10"/>
                </a:cubicBezTo>
                <a:cubicBezTo>
                  <a:pt x="57" y="10"/>
                  <a:pt x="55" y="13"/>
                  <a:pt x="54" y="14"/>
                </a:cubicBezTo>
                <a:cubicBezTo>
                  <a:pt x="55" y="13"/>
                  <a:pt x="62" y="11"/>
                  <a:pt x="61" y="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59" name="Freeform 332"/>
          <p:cNvSpPr>
            <a:spLocks noEditPoints="1"/>
          </p:cNvSpPr>
          <p:nvPr/>
        </p:nvSpPr>
        <p:spPr bwMode="auto">
          <a:xfrm>
            <a:off x="8410575" y="4319588"/>
            <a:ext cx="612775" cy="498475"/>
          </a:xfrm>
          <a:custGeom>
            <a:avLst/>
            <a:gdLst>
              <a:gd name="T0" fmla="*/ 2147483647 w 107"/>
              <a:gd name="T1" fmla="*/ 0 h 87"/>
              <a:gd name="T2" fmla="*/ 2147483647 w 107"/>
              <a:gd name="T3" fmla="*/ 0 h 87"/>
              <a:gd name="T4" fmla="*/ 0 w 107"/>
              <a:gd name="T5" fmla="*/ 2147483647 h 87"/>
              <a:gd name="T6" fmla="*/ 0 w 107"/>
              <a:gd name="T7" fmla="*/ 2147483647 h 87"/>
              <a:gd name="T8" fmla="*/ 2147483647 w 107"/>
              <a:gd name="T9" fmla="*/ 2147483647 h 87"/>
              <a:gd name="T10" fmla="*/ 2147483647 w 107"/>
              <a:gd name="T11" fmla="*/ 2147483647 h 87"/>
              <a:gd name="T12" fmla="*/ 2147483647 w 107"/>
              <a:gd name="T13" fmla="*/ 2147483647 h 87"/>
              <a:gd name="T14" fmla="*/ 2147483647 w 107"/>
              <a:gd name="T15" fmla="*/ 2147483647 h 87"/>
              <a:gd name="T16" fmla="*/ 2147483647 w 107"/>
              <a:gd name="T17" fmla="*/ 0 h 87"/>
              <a:gd name="T18" fmla="*/ 2147483647 w 107"/>
              <a:gd name="T19" fmla="*/ 2147483647 h 87"/>
              <a:gd name="T20" fmla="*/ 2147483647 w 107"/>
              <a:gd name="T21" fmla="*/ 2147483647 h 87"/>
              <a:gd name="T22" fmla="*/ 2147483647 w 107"/>
              <a:gd name="T23" fmla="*/ 2147483647 h 87"/>
              <a:gd name="T24" fmla="*/ 2147483647 w 107"/>
              <a:gd name="T25" fmla="*/ 2147483647 h 87"/>
              <a:gd name="T26" fmla="*/ 2147483647 w 107"/>
              <a:gd name="T27" fmla="*/ 2147483647 h 87"/>
              <a:gd name="T28" fmla="*/ 2147483647 w 107"/>
              <a:gd name="T29" fmla="*/ 2147483647 h 87"/>
              <a:gd name="T30" fmla="*/ 2147483647 w 107"/>
              <a:gd name="T31" fmla="*/ 2147483647 h 87"/>
              <a:gd name="T32" fmla="*/ 0 w 107"/>
              <a:gd name="T33" fmla="*/ 2147483647 h 87"/>
              <a:gd name="T34" fmla="*/ 0 w 107"/>
              <a:gd name="T35" fmla="*/ 2147483647 h 87"/>
              <a:gd name="T36" fmla="*/ 2147483647 w 107"/>
              <a:gd name="T37" fmla="*/ 2147483647 h 87"/>
              <a:gd name="T38" fmla="*/ 2147483647 w 107"/>
              <a:gd name="T39" fmla="*/ 2147483647 h 87"/>
              <a:gd name="T40" fmla="*/ 2147483647 w 107"/>
              <a:gd name="T41" fmla="*/ 2147483647 h 87"/>
              <a:gd name="T42" fmla="*/ 2147483647 w 107"/>
              <a:gd name="T43" fmla="*/ 2147483647 h 87"/>
              <a:gd name="T44" fmla="*/ 2147483647 w 107"/>
              <a:gd name="T45" fmla="*/ 214748364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87">
                <a:moveTo>
                  <a:pt x="103" y="0"/>
                </a:moveTo>
                <a:cubicBezTo>
                  <a:pt x="4" y="0"/>
                  <a:pt x="4" y="0"/>
                  <a:pt x="4" y="0"/>
                </a:cubicBezTo>
                <a:cubicBezTo>
                  <a:pt x="2" y="0"/>
                  <a:pt x="0" y="2"/>
                  <a:pt x="0" y="4"/>
                </a:cubicBezTo>
                <a:cubicBezTo>
                  <a:pt x="0" y="68"/>
                  <a:pt x="0" y="68"/>
                  <a:pt x="0" y="68"/>
                </a:cubicBezTo>
                <a:cubicBezTo>
                  <a:pt x="0" y="70"/>
                  <a:pt x="2" y="71"/>
                  <a:pt x="4" y="71"/>
                </a:cubicBezTo>
                <a:cubicBezTo>
                  <a:pt x="103" y="71"/>
                  <a:pt x="103" y="71"/>
                  <a:pt x="103" y="71"/>
                </a:cubicBezTo>
                <a:cubicBezTo>
                  <a:pt x="105" y="71"/>
                  <a:pt x="107" y="70"/>
                  <a:pt x="107" y="68"/>
                </a:cubicBezTo>
                <a:cubicBezTo>
                  <a:pt x="107" y="4"/>
                  <a:pt x="107" y="4"/>
                  <a:pt x="107" y="4"/>
                </a:cubicBezTo>
                <a:cubicBezTo>
                  <a:pt x="107" y="2"/>
                  <a:pt x="105" y="0"/>
                  <a:pt x="103" y="0"/>
                </a:cubicBezTo>
                <a:close/>
                <a:moveTo>
                  <a:pt x="99" y="64"/>
                </a:moveTo>
                <a:cubicBezTo>
                  <a:pt x="8" y="64"/>
                  <a:pt x="8" y="64"/>
                  <a:pt x="8" y="64"/>
                </a:cubicBezTo>
                <a:cubicBezTo>
                  <a:pt x="8" y="8"/>
                  <a:pt x="8" y="8"/>
                  <a:pt x="8" y="8"/>
                </a:cubicBezTo>
                <a:cubicBezTo>
                  <a:pt x="99" y="8"/>
                  <a:pt x="99" y="8"/>
                  <a:pt x="99" y="8"/>
                </a:cubicBezTo>
                <a:lnTo>
                  <a:pt x="99" y="64"/>
                </a:lnTo>
                <a:close/>
                <a:moveTo>
                  <a:pt x="104" y="79"/>
                </a:moveTo>
                <a:cubicBezTo>
                  <a:pt x="3" y="79"/>
                  <a:pt x="3" y="79"/>
                  <a:pt x="3" y="79"/>
                </a:cubicBezTo>
                <a:cubicBezTo>
                  <a:pt x="1" y="79"/>
                  <a:pt x="0" y="80"/>
                  <a:pt x="0" y="82"/>
                </a:cubicBezTo>
                <a:cubicBezTo>
                  <a:pt x="0" y="83"/>
                  <a:pt x="0" y="83"/>
                  <a:pt x="0" y="83"/>
                </a:cubicBezTo>
                <a:cubicBezTo>
                  <a:pt x="0" y="85"/>
                  <a:pt x="1" y="87"/>
                  <a:pt x="3" y="87"/>
                </a:cubicBezTo>
                <a:cubicBezTo>
                  <a:pt x="104" y="87"/>
                  <a:pt x="104" y="87"/>
                  <a:pt x="104" y="87"/>
                </a:cubicBezTo>
                <a:cubicBezTo>
                  <a:pt x="105" y="87"/>
                  <a:pt x="107" y="85"/>
                  <a:pt x="107" y="83"/>
                </a:cubicBezTo>
                <a:cubicBezTo>
                  <a:pt x="107" y="82"/>
                  <a:pt x="107" y="82"/>
                  <a:pt x="107" y="82"/>
                </a:cubicBezTo>
                <a:cubicBezTo>
                  <a:pt x="107" y="80"/>
                  <a:pt x="105" y="79"/>
                  <a:pt x="104" y="7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0" name="Freeform 334"/>
          <p:cNvSpPr>
            <a:spLocks noEditPoints="1"/>
          </p:cNvSpPr>
          <p:nvPr/>
        </p:nvSpPr>
        <p:spPr bwMode="auto">
          <a:xfrm>
            <a:off x="8661400" y="3370263"/>
            <a:ext cx="520700" cy="533400"/>
          </a:xfrm>
          <a:custGeom>
            <a:avLst/>
            <a:gdLst>
              <a:gd name="T0" fmla="*/ 2147483647 w 91"/>
              <a:gd name="T1" fmla="*/ 2147483647 h 93"/>
              <a:gd name="T2" fmla="*/ 2147483647 w 91"/>
              <a:gd name="T3" fmla="*/ 2147483647 h 93"/>
              <a:gd name="T4" fmla="*/ 2147483647 w 91"/>
              <a:gd name="T5" fmla="*/ 2147483647 h 93"/>
              <a:gd name="T6" fmla="*/ 2147483647 w 91"/>
              <a:gd name="T7" fmla="*/ 2147483647 h 93"/>
              <a:gd name="T8" fmla="*/ 2147483647 w 91"/>
              <a:gd name="T9" fmla="*/ 2147483647 h 93"/>
              <a:gd name="T10" fmla="*/ 2147483647 w 91"/>
              <a:gd name="T11" fmla="*/ 2147483647 h 93"/>
              <a:gd name="T12" fmla="*/ 2147483647 w 91"/>
              <a:gd name="T13" fmla="*/ 2147483647 h 93"/>
              <a:gd name="T14" fmla="*/ 2147483647 w 91"/>
              <a:gd name="T15" fmla="*/ 2147483647 h 93"/>
              <a:gd name="T16" fmla="*/ 2147483647 w 91"/>
              <a:gd name="T17" fmla="*/ 2147483647 h 93"/>
              <a:gd name="T18" fmla="*/ 2147483647 w 91"/>
              <a:gd name="T19" fmla="*/ 2147483647 h 93"/>
              <a:gd name="T20" fmla="*/ 2147483647 w 91"/>
              <a:gd name="T21" fmla="*/ 2147483647 h 93"/>
              <a:gd name="T22" fmla="*/ 2147483647 w 91"/>
              <a:gd name="T23" fmla="*/ 2147483647 h 93"/>
              <a:gd name="T24" fmla="*/ 2147483647 w 91"/>
              <a:gd name="T25" fmla="*/ 2147483647 h 93"/>
              <a:gd name="T26" fmla="*/ 2147483647 w 91"/>
              <a:gd name="T27" fmla="*/ 2147483647 h 93"/>
              <a:gd name="T28" fmla="*/ 2147483647 w 91"/>
              <a:gd name="T29" fmla="*/ 2147483647 h 93"/>
              <a:gd name="T30" fmla="*/ 2147483647 w 91"/>
              <a:gd name="T31" fmla="*/ 2147483647 h 93"/>
              <a:gd name="T32" fmla="*/ 2147483647 w 91"/>
              <a:gd name="T33" fmla="*/ 2147483647 h 93"/>
              <a:gd name="T34" fmla="*/ 2147483647 w 91"/>
              <a:gd name="T35" fmla="*/ 2147483647 h 93"/>
              <a:gd name="T36" fmla="*/ 2147483647 w 91"/>
              <a:gd name="T37" fmla="*/ 2147483647 h 93"/>
              <a:gd name="T38" fmla="*/ 2147483647 w 91"/>
              <a:gd name="T39" fmla="*/ 2147483647 h 93"/>
              <a:gd name="T40" fmla="*/ 2147483647 w 91"/>
              <a:gd name="T41" fmla="*/ 2147483647 h 93"/>
              <a:gd name="T42" fmla="*/ 2147483647 w 91"/>
              <a:gd name="T43" fmla="*/ 2147483647 h 93"/>
              <a:gd name="T44" fmla="*/ 2147483647 w 91"/>
              <a:gd name="T45" fmla="*/ 2147483647 h 93"/>
              <a:gd name="T46" fmla="*/ 2147483647 w 91"/>
              <a:gd name="T47" fmla="*/ 2147483647 h 93"/>
              <a:gd name="T48" fmla="*/ 2147483647 w 91"/>
              <a:gd name="T49" fmla="*/ 2147483647 h 93"/>
              <a:gd name="T50" fmla="*/ 2147483647 w 91"/>
              <a:gd name="T51" fmla="*/ 2147483647 h 93"/>
              <a:gd name="T52" fmla="*/ 2147483647 w 91"/>
              <a:gd name="T53" fmla="*/ 2147483647 h 93"/>
              <a:gd name="T54" fmla="*/ 2147483647 w 91"/>
              <a:gd name="T55" fmla="*/ 0 h 93"/>
              <a:gd name="T56" fmla="*/ 2147483647 w 91"/>
              <a:gd name="T57" fmla="*/ 0 h 93"/>
              <a:gd name="T58" fmla="*/ 2147483647 w 91"/>
              <a:gd name="T59" fmla="*/ 2147483647 h 93"/>
              <a:gd name="T60" fmla="*/ 2147483647 w 91"/>
              <a:gd name="T61" fmla="*/ 2147483647 h 93"/>
              <a:gd name="T62" fmla="*/ 2147483647 w 91"/>
              <a:gd name="T63" fmla="*/ 2147483647 h 93"/>
              <a:gd name="T64" fmla="*/ 2147483647 w 91"/>
              <a:gd name="T65" fmla="*/ 2147483647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3">
                <a:moveTo>
                  <a:pt x="90" y="45"/>
                </a:moveTo>
                <a:cubicBezTo>
                  <a:pt x="49" y="6"/>
                  <a:pt x="49" y="6"/>
                  <a:pt x="49" y="6"/>
                </a:cubicBezTo>
                <a:cubicBezTo>
                  <a:pt x="47" y="4"/>
                  <a:pt x="45" y="4"/>
                  <a:pt x="43" y="6"/>
                </a:cubicBezTo>
                <a:cubicBezTo>
                  <a:pt x="2" y="45"/>
                  <a:pt x="2" y="45"/>
                  <a:pt x="2" y="45"/>
                </a:cubicBezTo>
                <a:cubicBezTo>
                  <a:pt x="0" y="47"/>
                  <a:pt x="0" y="49"/>
                  <a:pt x="2" y="51"/>
                </a:cubicBezTo>
                <a:cubicBezTo>
                  <a:pt x="2" y="51"/>
                  <a:pt x="3" y="52"/>
                  <a:pt x="4" y="52"/>
                </a:cubicBezTo>
                <a:cubicBezTo>
                  <a:pt x="5" y="52"/>
                  <a:pt x="6" y="52"/>
                  <a:pt x="7" y="51"/>
                </a:cubicBezTo>
                <a:cubicBezTo>
                  <a:pt x="46" y="13"/>
                  <a:pt x="46" y="13"/>
                  <a:pt x="46" y="13"/>
                </a:cubicBezTo>
                <a:cubicBezTo>
                  <a:pt x="85" y="51"/>
                  <a:pt x="85" y="51"/>
                  <a:pt x="85" y="51"/>
                </a:cubicBezTo>
                <a:cubicBezTo>
                  <a:pt x="86" y="52"/>
                  <a:pt x="89" y="52"/>
                  <a:pt x="90" y="51"/>
                </a:cubicBezTo>
                <a:cubicBezTo>
                  <a:pt x="91" y="49"/>
                  <a:pt x="91" y="47"/>
                  <a:pt x="90" y="45"/>
                </a:cubicBezTo>
                <a:close/>
                <a:moveTo>
                  <a:pt x="45" y="20"/>
                </a:moveTo>
                <a:cubicBezTo>
                  <a:pt x="15" y="48"/>
                  <a:pt x="15" y="48"/>
                  <a:pt x="15" y="48"/>
                </a:cubicBezTo>
                <a:cubicBezTo>
                  <a:pt x="15" y="89"/>
                  <a:pt x="15" y="89"/>
                  <a:pt x="15" y="89"/>
                </a:cubicBezTo>
                <a:cubicBezTo>
                  <a:pt x="15" y="91"/>
                  <a:pt x="17" y="93"/>
                  <a:pt x="19" y="93"/>
                </a:cubicBezTo>
                <a:cubicBezTo>
                  <a:pt x="32" y="93"/>
                  <a:pt x="32" y="93"/>
                  <a:pt x="32" y="93"/>
                </a:cubicBezTo>
                <a:cubicBezTo>
                  <a:pt x="32" y="52"/>
                  <a:pt x="32" y="52"/>
                  <a:pt x="32" y="52"/>
                </a:cubicBezTo>
                <a:cubicBezTo>
                  <a:pt x="32" y="50"/>
                  <a:pt x="33" y="48"/>
                  <a:pt x="36" y="48"/>
                </a:cubicBezTo>
                <a:cubicBezTo>
                  <a:pt x="56" y="48"/>
                  <a:pt x="56" y="48"/>
                  <a:pt x="56" y="48"/>
                </a:cubicBezTo>
                <a:cubicBezTo>
                  <a:pt x="58" y="48"/>
                  <a:pt x="60" y="50"/>
                  <a:pt x="60" y="52"/>
                </a:cubicBezTo>
                <a:cubicBezTo>
                  <a:pt x="60" y="93"/>
                  <a:pt x="60" y="93"/>
                  <a:pt x="60" y="93"/>
                </a:cubicBezTo>
                <a:cubicBezTo>
                  <a:pt x="73" y="93"/>
                  <a:pt x="73" y="93"/>
                  <a:pt x="73" y="93"/>
                </a:cubicBezTo>
                <a:cubicBezTo>
                  <a:pt x="75" y="93"/>
                  <a:pt x="77" y="91"/>
                  <a:pt x="77" y="89"/>
                </a:cubicBezTo>
                <a:cubicBezTo>
                  <a:pt x="77" y="48"/>
                  <a:pt x="77" y="48"/>
                  <a:pt x="77" y="48"/>
                </a:cubicBezTo>
                <a:cubicBezTo>
                  <a:pt x="47" y="20"/>
                  <a:pt x="47" y="20"/>
                  <a:pt x="47" y="20"/>
                </a:cubicBezTo>
                <a:cubicBezTo>
                  <a:pt x="46" y="19"/>
                  <a:pt x="45" y="19"/>
                  <a:pt x="45" y="20"/>
                </a:cubicBezTo>
                <a:close/>
                <a:moveTo>
                  <a:pt x="33" y="2"/>
                </a:moveTo>
                <a:cubicBezTo>
                  <a:pt x="33" y="1"/>
                  <a:pt x="32" y="0"/>
                  <a:pt x="31" y="0"/>
                </a:cubicBezTo>
                <a:cubicBezTo>
                  <a:pt x="21" y="0"/>
                  <a:pt x="21" y="0"/>
                  <a:pt x="21" y="0"/>
                </a:cubicBezTo>
                <a:cubicBezTo>
                  <a:pt x="20" y="0"/>
                  <a:pt x="19" y="1"/>
                  <a:pt x="19" y="2"/>
                </a:cubicBezTo>
                <a:cubicBezTo>
                  <a:pt x="19" y="24"/>
                  <a:pt x="19" y="24"/>
                  <a:pt x="19" y="24"/>
                </a:cubicBezTo>
                <a:cubicBezTo>
                  <a:pt x="33" y="10"/>
                  <a:pt x="33" y="10"/>
                  <a:pt x="33" y="10"/>
                </a:cubicBezTo>
                <a:lnTo>
                  <a:pt x="33" y="2"/>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1" name="Freeform 219"/>
          <p:cNvSpPr>
            <a:spLocks/>
          </p:cNvSpPr>
          <p:nvPr/>
        </p:nvSpPr>
        <p:spPr bwMode="auto">
          <a:xfrm>
            <a:off x="10691813" y="3201988"/>
            <a:ext cx="579437" cy="698500"/>
          </a:xfrm>
          <a:custGeom>
            <a:avLst/>
            <a:gdLst>
              <a:gd name="T0" fmla="*/ 2147483647 w 89"/>
              <a:gd name="T1" fmla="*/ 0 h 107"/>
              <a:gd name="T2" fmla="*/ 0 w 89"/>
              <a:gd name="T3" fmla="*/ 2147483647 h 107"/>
              <a:gd name="T4" fmla="*/ 2147483647 w 89"/>
              <a:gd name="T5" fmla="*/ 2147483647 h 107"/>
              <a:gd name="T6" fmla="*/ 2147483647 w 89"/>
              <a:gd name="T7" fmla="*/ 2147483647 h 107"/>
              <a:gd name="T8" fmla="*/ 2147483647 w 89"/>
              <a:gd name="T9" fmla="*/ 2147483647 h 107"/>
              <a:gd name="T10" fmla="*/ 2147483647 w 89"/>
              <a:gd name="T11" fmla="*/ 2147483647 h 107"/>
              <a:gd name="T12" fmla="*/ 2147483647 w 89"/>
              <a:gd name="T13" fmla="*/ 2147483647 h 107"/>
              <a:gd name="T14" fmla="*/ 2147483647 w 89"/>
              <a:gd name="T15" fmla="*/ 2147483647 h 107"/>
              <a:gd name="T16" fmla="*/ 2147483647 w 89"/>
              <a:gd name="T17" fmla="*/ 2147483647 h 107"/>
              <a:gd name="T18" fmla="*/ 2147483647 w 89"/>
              <a:gd name="T19" fmla="*/ 2147483647 h 107"/>
              <a:gd name="T20" fmla="*/ 2147483647 w 89"/>
              <a:gd name="T21" fmla="*/ 2147483647 h 107"/>
              <a:gd name="T22" fmla="*/ 2147483647 w 89"/>
              <a:gd name="T23" fmla="*/ 2147483647 h 107"/>
              <a:gd name="T24" fmla="*/ 2147483647 w 89"/>
              <a:gd name="T25" fmla="*/ 2147483647 h 107"/>
              <a:gd name="T26" fmla="*/ 2147483647 w 89"/>
              <a:gd name="T27" fmla="*/ 2147483647 h 107"/>
              <a:gd name="T28" fmla="*/ 2147483647 w 89"/>
              <a:gd name="T29" fmla="*/ 2147483647 h 107"/>
              <a:gd name="T30" fmla="*/ 2147483647 w 89"/>
              <a:gd name="T31" fmla="*/ 2147483647 h 107"/>
              <a:gd name="T32" fmla="*/ 2147483647 w 89"/>
              <a:gd name="T33" fmla="*/ 2147483647 h 107"/>
              <a:gd name="T34" fmla="*/ 2147483647 w 89"/>
              <a:gd name="T35" fmla="*/ 2147483647 h 107"/>
              <a:gd name="T36" fmla="*/ 2147483647 w 89"/>
              <a:gd name="T37" fmla="*/ 0 h 1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9" h="107">
                <a:moveTo>
                  <a:pt x="45" y="0"/>
                </a:moveTo>
                <a:cubicBezTo>
                  <a:pt x="20" y="0"/>
                  <a:pt x="0" y="20"/>
                  <a:pt x="0" y="45"/>
                </a:cubicBezTo>
                <a:cubicBezTo>
                  <a:pt x="14" y="30"/>
                  <a:pt x="28" y="28"/>
                  <a:pt x="43" y="43"/>
                </a:cubicBezTo>
                <a:cubicBezTo>
                  <a:pt x="43" y="92"/>
                  <a:pt x="43" y="92"/>
                  <a:pt x="43" y="92"/>
                </a:cubicBezTo>
                <a:cubicBezTo>
                  <a:pt x="43" y="99"/>
                  <a:pt x="38" y="104"/>
                  <a:pt x="31" y="104"/>
                </a:cubicBezTo>
                <a:cubicBezTo>
                  <a:pt x="28" y="104"/>
                  <a:pt x="25" y="103"/>
                  <a:pt x="23" y="101"/>
                </a:cubicBezTo>
                <a:cubicBezTo>
                  <a:pt x="22" y="100"/>
                  <a:pt x="21" y="98"/>
                  <a:pt x="20" y="97"/>
                </a:cubicBezTo>
                <a:cubicBezTo>
                  <a:pt x="20" y="96"/>
                  <a:pt x="20" y="95"/>
                  <a:pt x="20" y="94"/>
                </a:cubicBezTo>
                <a:cubicBezTo>
                  <a:pt x="20" y="94"/>
                  <a:pt x="20" y="93"/>
                  <a:pt x="19" y="92"/>
                </a:cubicBezTo>
                <a:cubicBezTo>
                  <a:pt x="19" y="92"/>
                  <a:pt x="17" y="92"/>
                  <a:pt x="17" y="92"/>
                </a:cubicBezTo>
                <a:cubicBezTo>
                  <a:pt x="16" y="93"/>
                  <a:pt x="17" y="95"/>
                  <a:pt x="17" y="97"/>
                </a:cubicBezTo>
                <a:cubicBezTo>
                  <a:pt x="18" y="98"/>
                  <a:pt x="18" y="99"/>
                  <a:pt x="19" y="101"/>
                </a:cubicBezTo>
                <a:cubicBezTo>
                  <a:pt x="21" y="103"/>
                  <a:pt x="23" y="105"/>
                  <a:pt x="26" y="106"/>
                </a:cubicBezTo>
                <a:cubicBezTo>
                  <a:pt x="28" y="107"/>
                  <a:pt x="30" y="107"/>
                  <a:pt x="31" y="107"/>
                </a:cubicBezTo>
                <a:cubicBezTo>
                  <a:pt x="39" y="107"/>
                  <a:pt x="45" y="101"/>
                  <a:pt x="46" y="93"/>
                </a:cubicBezTo>
                <a:cubicBezTo>
                  <a:pt x="46" y="93"/>
                  <a:pt x="46" y="93"/>
                  <a:pt x="46" y="93"/>
                </a:cubicBezTo>
                <a:cubicBezTo>
                  <a:pt x="46" y="43"/>
                  <a:pt x="46" y="43"/>
                  <a:pt x="46" y="43"/>
                </a:cubicBezTo>
                <a:cubicBezTo>
                  <a:pt x="61" y="28"/>
                  <a:pt x="75" y="30"/>
                  <a:pt x="89" y="45"/>
                </a:cubicBezTo>
                <a:cubicBezTo>
                  <a:pt x="89" y="20"/>
                  <a:pt x="69" y="0"/>
                  <a:pt x="45" y="0"/>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2" name="Freeform 220"/>
          <p:cNvSpPr>
            <a:spLocks/>
          </p:cNvSpPr>
          <p:nvPr/>
        </p:nvSpPr>
        <p:spPr bwMode="auto">
          <a:xfrm>
            <a:off x="9656763" y="3216275"/>
            <a:ext cx="560387" cy="671513"/>
          </a:xfrm>
          <a:custGeom>
            <a:avLst/>
            <a:gdLst>
              <a:gd name="T0" fmla="*/ 2147483647 w 86"/>
              <a:gd name="T1" fmla="*/ 2147483647 h 103"/>
              <a:gd name="T2" fmla="*/ 2147483647 w 86"/>
              <a:gd name="T3" fmla="*/ 2147483647 h 103"/>
              <a:gd name="T4" fmla="*/ 2147483647 w 86"/>
              <a:gd name="T5" fmla="*/ 2147483647 h 103"/>
              <a:gd name="T6" fmla="*/ 2147483647 w 86"/>
              <a:gd name="T7" fmla="*/ 2147483647 h 103"/>
              <a:gd name="T8" fmla="*/ 2147483647 w 86"/>
              <a:gd name="T9" fmla="*/ 2147483647 h 103"/>
              <a:gd name="T10" fmla="*/ 2147483647 w 86"/>
              <a:gd name="T11" fmla="*/ 2147483647 h 103"/>
              <a:gd name="T12" fmla="*/ 2147483647 w 86"/>
              <a:gd name="T13" fmla="*/ 2147483647 h 103"/>
              <a:gd name="T14" fmla="*/ 2147483647 w 86"/>
              <a:gd name="T15" fmla="*/ 2147483647 h 103"/>
              <a:gd name="T16" fmla="*/ 2147483647 w 86"/>
              <a:gd name="T17" fmla="*/ 2147483647 h 103"/>
              <a:gd name="T18" fmla="*/ 2147483647 w 86"/>
              <a:gd name="T19" fmla="*/ 0 h 103"/>
              <a:gd name="T20" fmla="*/ 2147483647 w 86"/>
              <a:gd name="T21" fmla="*/ 2147483647 h 103"/>
              <a:gd name="T22" fmla="*/ 2147483647 w 86"/>
              <a:gd name="T23" fmla="*/ 2147483647 h 103"/>
              <a:gd name="T24" fmla="*/ 2147483647 w 86"/>
              <a:gd name="T25" fmla="*/ 2147483647 h 103"/>
              <a:gd name="T26" fmla="*/ 2147483647 w 86"/>
              <a:gd name="T27" fmla="*/ 2147483647 h 103"/>
              <a:gd name="T28" fmla="*/ 2147483647 w 86"/>
              <a:gd name="T29" fmla="*/ 2147483647 h 103"/>
              <a:gd name="T30" fmla="*/ 2147483647 w 86"/>
              <a:gd name="T31" fmla="*/ 2147483647 h 103"/>
              <a:gd name="T32" fmla="*/ 2147483647 w 86"/>
              <a:gd name="T33" fmla="*/ 2147483647 h 103"/>
              <a:gd name="T34" fmla="*/ 2147483647 w 86"/>
              <a:gd name="T35" fmla="*/ 2147483647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6" h="103">
                <a:moveTo>
                  <a:pt x="17" y="103"/>
                </a:moveTo>
                <a:cubicBezTo>
                  <a:pt x="8" y="97"/>
                  <a:pt x="0" y="86"/>
                  <a:pt x="2" y="75"/>
                </a:cubicBezTo>
                <a:cubicBezTo>
                  <a:pt x="3" y="64"/>
                  <a:pt x="19" y="56"/>
                  <a:pt x="15" y="45"/>
                </a:cubicBezTo>
                <a:cubicBezTo>
                  <a:pt x="17" y="46"/>
                  <a:pt x="18" y="47"/>
                  <a:pt x="19" y="49"/>
                </a:cubicBezTo>
                <a:cubicBezTo>
                  <a:pt x="20" y="50"/>
                  <a:pt x="20" y="53"/>
                  <a:pt x="22" y="53"/>
                </a:cubicBezTo>
                <a:cubicBezTo>
                  <a:pt x="25" y="54"/>
                  <a:pt x="27" y="48"/>
                  <a:pt x="27" y="45"/>
                </a:cubicBezTo>
                <a:cubicBezTo>
                  <a:pt x="28" y="41"/>
                  <a:pt x="26" y="36"/>
                  <a:pt x="27" y="31"/>
                </a:cubicBezTo>
                <a:cubicBezTo>
                  <a:pt x="27" y="31"/>
                  <a:pt x="28" y="36"/>
                  <a:pt x="29" y="34"/>
                </a:cubicBezTo>
                <a:cubicBezTo>
                  <a:pt x="32" y="30"/>
                  <a:pt x="31" y="25"/>
                  <a:pt x="33" y="21"/>
                </a:cubicBezTo>
                <a:cubicBezTo>
                  <a:pt x="37" y="13"/>
                  <a:pt x="45" y="3"/>
                  <a:pt x="48" y="0"/>
                </a:cubicBezTo>
                <a:cubicBezTo>
                  <a:pt x="46" y="5"/>
                  <a:pt x="48" y="10"/>
                  <a:pt x="51" y="14"/>
                </a:cubicBezTo>
                <a:cubicBezTo>
                  <a:pt x="53" y="18"/>
                  <a:pt x="50" y="24"/>
                  <a:pt x="54" y="19"/>
                </a:cubicBezTo>
                <a:cubicBezTo>
                  <a:pt x="55" y="32"/>
                  <a:pt x="64" y="30"/>
                  <a:pt x="63" y="44"/>
                </a:cubicBezTo>
                <a:cubicBezTo>
                  <a:pt x="64" y="32"/>
                  <a:pt x="68" y="33"/>
                  <a:pt x="68" y="33"/>
                </a:cubicBezTo>
                <a:cubicBezTo>
                  <a:pt x="68" y="54"/>
                  <a:pt x="86" y="53"/>
                  <a:pt x="76" y="76"/>
                </a:cubicBezTo>
                <a:cubicBezTo>
                  <a:pt x="78" y="76"/>
                  <a:pt x="79" y="75"/>
                  <a:pt x="81" y="73"/>
                </a:cubicBezTo>
                <a:cubicBezTo>
                  <a:pt x="82" y="86"/>
                  <a:pt x="76" y="97"/>
                  <a:pt x="65" y="103"/>
                </a:cubicBezTo>
                <a:lnTo>
                  <a:pt x="17" y="103"/>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3" name="Freeform 253"/>
          <p:cNvSpPr>
            <a:spLocks/>
          </p:cNvSpPr>
          <p:nvPr/>
        </p:nvSpPr>
        <p:spPr bwMode="auto">
          <a:xfrm>
            <a:off x="9423400" y="4321175"/>
            <a:ext cx="865188" cy="298450"/>
          </a:xfrm>
          <a:custGeom>
            <a:avLst/>
            <a:gdLst>
              <a:gd name="T0" fmla="*/ 2147483647 w 133"/>
              <a:gd name="T1" fmla="*/ 2147483647 h 46"/>
              <a:gd name="T2" fmla="*/ 2147483647 w 133"/>
              <a:gd name="T3" fmla="*/ 2147483647 h 46"/>
              <a:gd name="T4" fmla="*/ 2147483647 w 133"/>
              <a:gd name="T5" fmla="*/ 2147483647 h 46"/>
              <a:gd name="T6" fmla="*/ 2147483647 w 133"/>
              <a:gd name="T7" fmla="*/ 2147483647 h 46"/>
              <a:gd name="T8" fmla="*/ 2147483647 w 133"/>
              <a:gd name="T9" fmla="*/ 2147483647 h 46"/>
              <a:gd name="T10" fmla="*/ 2147483647 w 133"/>
              <a:gd name="T11" fmla="*/ 2147483647 h 46"/>
              <a:gd name="T12" fmla="*/ 2147483647 w 133"/>
              <a:gd name="T13" fmla="*/ 2147483647 h 46"/>
              <a:gd name="T14" fmla="*/ 2147483647 w 133"/>
              <a:gd name="T15" fmla="*/ 2147483647 h 46"/>
              <a:gd name="T16" fmla="*/ 2147483647 w 133"/>
              <a:gd name="T17" fmla="*/ 2147483647 h 46"/>
              <a:gd name="T18" fmla="*/ 2147483647 w 133"/>
              <a:gd name="T19" fmla="*/ 2147483647 h 46"/>
              <a:gd name="T20" fmla="*/ 2147483647 w 133"/>
              <a:gd name="T21" fmla="*/ 2147483647 h 46"/>
              <a:gd name="T22" fmla="*/ 2147483647 w 133"/>
              <a:gd name="T23" fmla="*/ 2147483647 h 46"/>
              <a:gd name="T24" fmla="*/ 2147483647 w 133"/>
              <a:gd name="T25" fmla="*/ 2147483647 h 46"/>
              <a:gd name="T26" fmla="*/ 2147483647 w 133"/>
              <a:gd name="T27" fmla="*/ 2147483647 h 46"/>
              <a:gd name="T28" fmla="*/ 2147483647 w 133"/>
              <a:gd name="T29" fmla="*/ 2147483647 h 46"/>
              <a:gd name="T30" fmla="*/ 2147483647 w 133"/>
              <a:gd name="T31" fmla="*/ 2147483647 h 46"/>
              <a:gd name="T32" fmla="*/ 2147483647 w 133"/>
              <a:gd name="T33" fmla="*/ 2147483647 h 46"/>
              <a:gd name="T34" fmla="*/ 2147483647 w 133"/>
              <a:gd name="T35" fmla="*/ 2147483647 h 46"/>
              <a:gd name="T36" fmla="*/ 2147483647 w 133"/>
              <a:gd name="T37" fmla="*/ 2147483647 h 46"/>
              <a:gd name="T38" fmla="*/ 2147483647 w 133"/>
              <a:gd name="T39" fmla="*/ 2147483647 h 46"/>
              <a:gd name="T40" fmla="*/ 2147483647 w 133"/>
              <a:gd name="T41" fmla="*/ 2147483647 h 46"/>
              <a:gd name="T42" fmla="*/ 2147483647 w 133"/>
              <a:gd name="T43" fmla="*/ 2147483647 h 46"/>
              <a:gd name="T44" fmla="*/ 2147483647 w 133"/>
              <a:gd name="T45" fmla="*/ 2147483647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 h="46">
                <a:moveTo>
                  <a:pt x="112" y="19"/>
                </a:moveTo>
                <a:cubicBezTo>
                  <a:pt x="106" y="11"/>
                  <a:pt x="99" y="13"/>
                  <a:pt x="93" y="16"/>
                </a:cubicBezTo>
                <a:cubicBezTo>
                  <a:pt x="88" y="14"/>
                  <a:pt x="79" y="12"/>
                  <a:pt x="76" y="13"/>
                </a:cubicBezTo>
                <a:cubicBezTo>
                  <a:pt x="71" y="3"/>
                  <a:pt x="62" y="5"/>
                  <a:pt x="59" y="6"/>
                </a:cubicBezTo>
                <a:cubicBezTo>
                  <a:pt x="50" y="0"/>
                  <a:pt x="42" y="3"/>
                  <a:pt x="39" y="5"/>
                </a:cubicBezTo>
                <a:cubicBezTo>
                  <a:pt x="32" y="0"/>
                  <a:pt x="27" y="6"/>
                  <a:pt x="25" y="9"/>
                </a:cubicBezTo>
                <a:cubicBezTo>
                  <a:pt x="18" y="5"/>
                  <a:pt x="14" y="12"/>
                  <a:pt x="15" y="13"/>
                </a:cubicBezTo>
                <a:cubicBezTo>
                  <a:pt x="4" y="14"/>
                  <a:pt x="1" y="17"/>
                  <a:pt x="1" y="17"/>
                </a:cubicBezTo>
                <a:cubicBezTo>
                  <a:pt x="0" y="20"/>
                  <a:pt x="3" y="20"/>
                  <a:pt x="15" y="21"/>
                </a:cubicBezTo>
                <a:cubicBezTo>
                  <a:pt x="15" y="25"/>
                  <a:pt x="36" y="27"/>
                  <a:pt x="38" y="26"/>
                </a:cubicBezTo>
                <a:cubicBezTo>
                  <a:pt x="40" y="26"/>
                  <a:pt x="43" y="26"/>
                  <a:pt x="45" y="27"/>
                </a:cubicBezTo>
                <a:cubicBezTo>
                  <a:pt x="45" y="27"/>
                  <a:pt x="45" y="27"/>
                  <a:pt x="45" y="27"/>
                </a:cubicBezTo>
                <a:cubicBezTo>
                  <a:pt x="35" y="32"/>
                  <a:pt x="42" y="36"/>
                  <a:pt x="42" y="36"/>
                </a:cubicBezTo>
                <a:cubicBezTo>
                  <a:pt x="42" y="36"/>
                  <a:pt x="48" y="39"/>
                  <a:pt x="54" y="38"/>
                </a:cubicBezTo>
                <a:cubicBezTo>
                  <a:pt x="55" y="38"/>
                  <a:pt x="55" y="38"/>
                  <a:pt x="55" y="37"/>
                </a:cubicBezTo>
                <a:cubicBezTo>
                  <a:pt x="56" y="37"/>
                  <a:pt x="56" y="37"/>
                  <a:pt x="57" y="37"/>
                </a:cubicBezTo>
                <a:cubicBezTo>
                  <a:pt x="58" y="37"/>
                  <a:pt x="58" y="36"/>
                  <a:pt x="59" y="36"/>
                </a:cubicBezTo>
                <a:cubicBezTo>
                  <a:pt x="60" y="36"/>
                  <a:pt x="60" y="36"/>
                  <a:pt x="60" y="36"/>
                </a:cubicBezTo>
                <a:cubicBezTo>
                  <a:pt x="67" y="43"/>
                  <a:pt x="82" y="43"/>
                  <a:pt x="93" y="36"/>
                </a:cubicBezTo>
                <a:cubicBezTo>
                  <a:pt x="93" y="36"/>
                  <a:pt x="93" y="36"/>
                  <a:pt x="93" y="36"/>
                </a:cubicBezTo>
                <a:cubicBezTo>
                  <a:pt x="93" y="36"/>
                  <a:pt x="93" y="36"/>
                  <a:pt x="93" y="36"/>
                </a:cubicBezTo>
                <a:cubicBezTo>
                  <a:pt x="110" y="46"/>
                  <a:pt x="124" y="37"/>
                  <a:pt x="128" y="33"/>
                </a:cubicBezTo>
                <a:cubicBezTo>
                  <a:pt x="133" y="28"/>
                  <a:pt x="120" y="23"/>
                  <a:pt x="112" y="1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4" name="Freeform 257"/>
          <p:cNvSpPr>
            <a:spLocks noEditPoints="1"/>
          </p:cNvSpPr>
          <p:nvPr/>
        </p:nvSpPr>
        <p:spPr bwMode="auto">
          <a:xfrm>
            <a:off x="10688638" y="4237038"/>
            <a:ext cx="527050" cy="466725"/>
          </a:xfrm>
          <a:custGeom>
            <a:avLst/>
            <a:gdLst>
              <a:gd name="T0" fmla="*/ 2147483647 w 216"/>
              <a:gd name="T1" fmla="*/ 2147483647 h 192"/>
              <a:gd name="T2" fmla="*/ 2147483647 w 216"/>
              <a:gd name="T3" fmla="*/ 0 h 192"/>
              <a:gd name="T4" fmla="*/ 2147483647 w 216"/>
              <a:gd name="T5" fmla="*/ 2147483647 h 192"/>
              <a:gd name="T6" fmla="*/ 2147483647 w 216"/>
              <a:gd name="T7" fmla="*/ 2147483647 h 192"/>
              <a:gd name="T8" fmla="*/ 2147483647 w 216"/>
              <a:gd name="T9" fmla="*/ 2147483647 h 192"/>
              <a:gd name="T10" fmla="*/ 2147483647 w 216"/>
              <a:gd name="T11" fmla="*/ 2147483647 h 192"/>
              <a:gd name="T12" fmla="*/ 2147483647 w 216"/>
              <a:gd name="T13" fmla="*/ 2147483647 h 192"/>
              <a:gd name="T14" fmla="*/ 2147483647 w 216"/>
              <a:gd name="T15" fmla="*/ 2147483647 h 192"/>
              <a:gd name="T16" fmla="*/ 2147483647 w 216"/>
              <a:gd name="T17" fmla="*/ 2147483647 h 192"/>
              <a:gd name="T18" fmla="*/ 2147483647 w 216"/>
              <a:gd name="T19" fmla="*/ 2147483647 h 192"/>
              <a:gd name="T20" fmla="*/ 2147483647 w 216"/>
              <a:gd name="T21" fmla="*/ 2147483647 h 192"/>
              <a:gd name="T22" fmla="*/ 2147483647 w 216"/>
              <a:gd name="T23" fmla="*/ 2147483647 h 192"/>
              <a:gd name="T24" fmla="*/ 0 w 216"/>
              <a:gd name="T25" fmla="*/ 2147483647 h 192"/>
              <a:gd name="T26" fmla="*/ 2147483647 w 216"/>
              <a:gd name="T27" fmla="*/ 2147483647 h 192"/>
              <a:gd name="T28" fmla="*/ 2147483647 w 216"/>
              <a:gd name="T29" fmla="*/ 2147483647 h 192"/>
              <a:gd name="T30" fmla="*/ 2147483647 w 216"/>
              <a:gd name="T31" fmla="*/ 2147483647 h 192"/>
              <a:gd name="T32" fmla="*/ 2147483647 w 216"/>
              <a:gd name="T33" fmla="*/ 2147483647 h 192"/>
              <a:gd name="T34" fmla="*/ 2147483647 w 216"/>
              <a:gd name="T35" fmla="*/ 2147483647 h 192"/>
              <a:gd name="T36" fmla="*/ 2147483647 w 216"/>
              <a:gd name="T37" fmla="*/ 2147483647 h 192"/>
              <a:gd name="T38" fmla="*/ 2147483647 w 216"/>
              <a:gd name="T39" fmla="*/ 2147483647 h 192"/>
              <a:gd name="T40" fmla="*/ 2147483647 w 216"/>
              <a:gd name="T41" fmla="*/ 2147483647 h 192"/>
              <a:gd name="T42" fmla="*/ 2147483647 w 216"/>
              <a:gd name="T43" fmla="*/ 2147483647 h 192"/>
              <a:gd name="T44" fmla="*/ 2147483647 w 216"/>
              <a:gd name="T45" fmla="*/ 2147483647 h 192"/>
              <a:gd name="T46" fmla="*/ 2147483647 w 216"/>
              <a:gd name="T47" fmla="*/ 2147483647 h 192"/>
              <a:gd name="T48" fmla="*/ 2147483647 w 216"/>
              <a:gd name="T49" fmla="*/ 2147483647 h 192"/>
              <a:gd name="T50" fmla="*/ 2147483647 w 216"/>
              <a:gd name="T51" fmla="*/ 2147483647 h 192"/>
              <a:gd name="T52" fmla="*/ 2147483647 w 216"/>
              <a:gd name="T53" fmla="*/ 2147483647 h 192"/>
              <a:gd name="T54" fmla="*/ 2147483647 w 216"/>
              <a:gd name="T55" fmla="*/ 2147483647 h 192"/>
              <a:gd name="T56" fmla="*/ 2147483647 w 216"/>
              <a:gd name="T57" fmla="*/ 2147483647 h 192"/>
              <a:gd name="T58" fmla="*/ 2147483647 w 216"/>
              <a:gd name="T59" fmla="*/ 2147483647 h 192"/>
              <a:gd name="T60" fmla="*/ 2147483647 w 216"/>
              <a:gd name="T61" fmla="*/ 2147483647 h 192"/>
              <a:gd name="T62" fmla="*/ 2147483647 w 216"/>
              <a:gd name="T63" fmla="*/ 0 h 192"/>
              <a:gd name="T64" fmla="*/ 2147483647 w 216"/>
              <a:gd name="T65" fmla="*/ 2147483647 h 192"/>
              <a:gd name="T66" fmla="*/ 2147483647 w 216"/>
              <a:gd name="T67" fmla="*/ 2147483647 h 192"/>
              <a:gd name="T68" fmla="*/ 2147483647 w 216"/>
              <a:gd name="T69" fmla="*/ 2147483647 h 192"/>
              <a:gd name="T70" fmla="*/ 2147483647 w 216"/>
              <a:gd name="T71" fmla="*/ 2147483647 h 192"/>
              <a:gd name="T72" fmla="*/ 2147483647 w 216"/>
              <a:gd name="T73" fmla="*/ 2147483647 h 192"/>
              <a:gd name="T74" fmla="*/ 2147483647 w 216"/>
              <a:gd name="T75" fmla="*/ 2147483647 h 192"/>
              <a:gd name="T76" fmla="*/ 2147483647 w 216"/>
              <a:gd name="T77" fmla="*/ 2147483647 h 192"/>
              <a:gd name="T78" fmla="*/ 2147483647 w 216"/>
              <a:gd name="T79" fmla="*/ 2147483647 h 192"/>
              <a:gd name="T80" fmla="*/ 2147483647 w 216"/>
              <a:gd name="T81" fmla="*/ 2147483647 h 192"/>
              <a:gd name="T82" fmla="*/ 2147483647 w 216"/>
              <a:gd name="T83" fmla="*/ 2147483647 h 192"/>
              <a:gd name="T84" fmla="*/ 2147483647 w 216"/>
              <a:gd name="T85" fmla="*/ 2147483647 h 192"/>
              <a:gd name="T86" fmla="*/ 2147483647 w 216"/>
              <a:gd name="T87" fmla="*/ 2147483647 h 192"/>
              <a:gd name="T88" fmla="*/ 2147483647 w 216"/>
              <a:gd name="T89" fmla="*/ 2147483647 h 192"/>
              <a:gd name="T90" fmla="*/ 2147483647 w 216"/>
              <a:gd name="T91" fmla="*/ 2147483647 h 192"/>
              <a:gd name="T92" fmla="*/ 2147483647 w 216"/>
              <a:gd name="T93" fmla="*/ 2147483647 h 192"/>
              <a:gd name="T94" fmla="*/ 2147483647 w 216"/>
              <a:gd name="T95" fmla="*/ 2147483647 h 192"/>
              <a:gd name="T96" fmla="*/ 2147483647 w 216"/>
              <a:gd name="T97" fmla="*/ 2147483647 h 192"/>
              <a:gd name="T98" fmla="*/ 2147483647 w 216"/>
              <a:gd name="T99" fmla="*/ 2147483647 h 192"/>
              <a:gd name="T100" fmla="*/ 2147483647 w 216"/>
              <a:gd name="T101" fmla="*/ 2147483647 h 192"/>
              <a:gd name="T102" fmla="*/ 2147483647 w 216"/>
              <a:gd name="T103" fmla="*/ 2147483647 h 192"/>
              <a:gd name="T104" fmla="*/ 2147483647 w 216"/>
              <a:gd name="T105" fmla="*/ 2147483647 h 192"/>
              <a:gd name="T106" fmla="*/ 2147483647 w 216"/>
              <a:gd name="T107" fmla="*/ 2147483647 h 192"/>
              <a:gd name="T108" fmla="*/ 2147483647 w 216"/>
              <a:gd name="T109" fmla="*/ 2147483647 h 192"/>
              <a:gd name="T110" fmla="*/ 2147483647 w 216"/>
              <a:gd name="T111" fmla="*/ 2147483647 h 192"/>
              <a:gd name="T112" fmla="*/ 2147483647 w 216"/>
              <a:gd name="T113" fmla="*/ 2147483647 h 192"/>
              <a:gd name="T114" fmla="*/ 2147483647 w 216"/>
              <a:gd name="T115" fmla="*/ 2147483647 h 192"/>
              <a:gd name="T116" fmla="*/ 2147483647 w 216"/>
              <a:gd name="T117" fmla="*/ 2147483647 h 192"/>
              <a:gd name="T118" fmla="*/ 2147483647 w 216"/>
              <a:gd name="T119" fmla="*/ 2147483647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 h="192">
                <a:moveTo>
                  <a:pt x="128" y="8"/>
                </a:moveTo>
                <a:lnTo>
                  <a:pt x="120" y="0"/>
                </a:lnTo>
                <a:lnTo>
                  <a:pt x="83" y="43"/>
                </a:lnTo>
                <a:lnTo>
                  <a:pt x="93" y="51"/>
                </a:lnTo>
                <a:lnTo>
                  <a:pt x="128" y="8"/>
                </a:lnTo>
                <a:close/>
                <a:moveTo>
                  <a:pt x="88" y="56"/>
                </a:moveTo>
                <a:lnTo>
                  <a:pt x="77" y="48"/>
                </a:lnTo>
                <a:lnTo>
                  <a:pt x="42" y="91"/>
                </a:lnTo>
                <a:lnTo>
                  <a:pt x="50" y="99"/>
                </a:lnTo>
                <a:lnTo>
                  <a:pt x="88" y="56"/>
                </a:lnTo>
                <a:close/>
                <a:moveTo>
                  <a:pt x="45" y="107"/>
                </a:moveTo>
                <a:lnTo>
                  <a:pt x="34" y="96"/>
                </a:lnTo>
                <a:lnTo>
                  <a:pt x="0" y="139"/>
                </a:lnTo>
                <a:lnTo>
                  <a:pt x="10" y="147"/>
                </a:lnTo>
                <a:lnTo>
                  <a:pt x="45" y="107"/>
                </a:lnTo>
                <a:close/>
                <a:moveTo>
                  <a:pt x="85" y="88"/>
                </a:moveTo>
                <a:lnTo>
                  <a:pt x="96" y="96"/>
                </a:lnTo>
                <a:lnTo>
                  <a:pt x="133" y="53"/>
                </a:lnTo>
                <a:lnTo>
                  <a:pt x="123" y="45"/>
                </a:lnTo>
                <a:lnTo>
                  <a:pt x="85" y="88"/>
                </a:lnTo>
                <a:close/>
                <a:moveTo>
                  <a:pt x="80" y="93"/>
                </a:moveTo>
                <a:lnTo>
                  <a:pt x="45" y="136"/>
                </a:lnTo>
                <a:lnTo>
                  <a:pt x="56" y="144"/>
                </a:lnTo>
                <a:lnTo>
                  <a:pt x="91" y="101"/>
                </a:lnTo>
                <a:lnTo>
                  <a:pt x="80" y="93"/>
                </a:lnTo>
                <a:close/>
                <a:moveTo>
                  <a:pt x="2" y="184"/>
                </a:moveTo>
                <a:lnTo>
                  <a:pt x="13" y="192"/>
                </a:lnTo>
                <a:lnTo>
                  <a:pt x="48" y="152"/>
                </a:lnTo>
                <a:lnTo>
                  <a:pt x="40" y="142"/>
                </a:lnTo>
                <a:lnTo>
                  <a:pt x="2" y="184"/>
                </a:lnTo>
                <a:close/>
                <a:moveTo>
                  <a:pt x="214" y="8"/>
                </a:moveTo>
                <a:lnTo>
                  <a:pt x="203" y="0"/>
                </a:lnTo>
                <a:lnTo>
                  <a:pt x="168" y="43"/>
                </a:lnTo>
                <a:lnTo>
                  <a:pt x="179" y="51"/>
                </a:lnTo>
                <a:lnTo>
                  <a:pt x="214" y="8"/>
                </a:lnTo>
                <a:close/>
                <a:moveTo>
                  <a:pt x="136" y="99"/>
                </a:moveTo>
                <a:lnTo>
                  <a:pt x="171" y="56"/>
                </a:lnTo>
                <a:lnTo>
                  <a:pt x="160" y="48"/>
                </a:lnTo>
                <a:lnTo>
                  <a:pt x="125" y="91"/>
                </a:lnTo>
                <a:lnTo>
                  <a:pt x="136" y="99"/>
                </a:lnTo>
                <a:close/>
                <a:moveTo>
                  <a:pt x="131" y="107"/>
                </a:moveTo>
                <a:lnTo>
                  <a:pt x="120" y="96"/>
                </a:lnTo>
                <a:lnTo>
                  <a:pt x="83" y="139"/>
                </a:lnTo>
                <a:lnTo>
                  <a:pt x="93" y="147"/>
                </a:lnTo>
                <a:lnTo>
                  <a:pt x="131" y="107"/>
                </a:lnTo>
                <a:close/>
                <a:moveTo>
                  <a:pt x="206" y="45"/>
                </a:moveTo>
                <a:lnTo>
                  <a:pt x="171" y="88"/>
                </a:lnTo>
                <a:lnTo>
                  <a:pt x="182" y="96"/>
                </a:lnTo>
                <a:lnTo>
                  <a:pt x="216" y="53"/>
                </a:lnTo>
                <a:lnTo>
                  <a:pt x="206" y="45"/>
                </a:lnTo>
                <a:close/>
                <a:moveTo>
                  <a:pt x="128" y="136"/>
                </a:moveTo>
                <a:lnTo>
                  <a:pt x="139" y="144"/>
                </a:lnTo>
                <a:lnTo>
                  <a:pt x="176" y="101"/>
                </a:lnTo>
                <a:lnTo>
                  <a:pt x="166" y="93"/>
                </a:lnTo>
                <a:lnTo>
                  <a:pt x="128" y="136"/>
                </a:lnTo>
                <a:close/>
                <a:moveTo>
                  <a:pt x="88" y="184"/>
                </a:moveTo>
                <a:lnTo>
                  <a:pt x="96" y="192"/>
                </a:lnTo>
                <a:lnTo>
                  <a:pt x="133" y="152"/>
                </a:lnTo>
                <a:lnTo>
                  <a:pt x="123" y="142"/>
                </a:lnTo>
                <a:lnTo>
                  <a:pt x="88" y="184"/>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5" name="Freeform 309"/>
          <p:cNvSpPr>
            <a:spLocks noEditPoints="1"/>
          </p:cNvSpPr>
          <p:nvPr/>
        </p:nvSpPr>
        <p:spPr bwMode="auto">
          <a:xfrm>
            <a:off x="10696575" y="2411413"/>
            <a:ext cx="671513" cy="533400"/>
          </a:xfrm>
          <a:custGeom>
            <a:avLst/>
            <a:gdLst>
              <a:gd name="T0" fmla="*/ 2147483647 w 103"/>
              <a:gd name="T1" fmla="*/ 2147483647 h 82"/>
              <a:gd name="T2" fmla="*/ 2147483647 w 103"/>
              <a:gd name="T3" fmla="*/ 2147483647 h 82"/>
              <a:gd name="T4" fmla="*/ 2147483647 w 103"/>
              <a:gd name="T5" fmla="*/ 2147483647 h 82"/>
              <a:gd name="T6" fmla="*/ 2147483647 w 103"/>
              <a:gd name="T7" fmla="*/ 2147483647 h 82"/>
              <a:gd name="T8" fmla="*/ 2147483647 w 103"/>
              <a:gd name="T9" fmla="*/ 2147483647 h 82"/>
              <a:gd name="T10" fmla="*/ 2147483647 w 103"/>
              <a:gd name="T11" fmla="*/ 2147483647 h 82"/>
              <a:gd name="T12" fmla="*/ 2147483647 w 103"/>
              <a:gd name="T13" fmla="*/ 2147483647 h 82"/>
              <a:gd name="T14" fmla="*/ 2147483647 w 103"/>
              <a:gd name="T15" fmla="*/ 2147483647 h 82"/>
              <a:gd name="T16" fmla="*/ 2147483647 w 103"/>
              <a:gd name="T17" fmla="*/ 2147483647 h 82"/>
              <a:gd name="T18" fmla="*/ 2147483647 w 103"/>
              <a:gd name="T19" fmla="*/ 2147483647 h 82"/>
              <a:gd name="T20" fmla="*/ 2147483647 w 103"/>
              <a:gd name="T21" fmla="*/ 2147483647 h 82"/>
              <a:gd name="T22" fmla="*/ 2147483647 w 103"/>
              <a:gd name="T23" fmla="*/ 2147483647 h 82"/>
              <a:gd name="T24" fmla="*/ 2147483647 w 103"/>
              <a:gd name="T25" fmla="*/ 2147483647 h 82"/>
              <a:gd name="T26" fmla="*/ 2147483647 w 103"/>
              <a:gd name="T27" fmla="*/ 2147483647 h 82"/>
              <a:gd name="T28" fmla="*/ 2147483647 w 103"/>
              <a:gd name="T29" fmla="*/ 2147483647 h 82"/>
              <a:gd name="T30" fmla="*/ 2147483647 w 103"/>
              <a:gd name="T31" fmla="*/ 2147483647 h 82"/>
              <a:gd name="T32" fmla="*/ 2147483647 w 103"/>
              <a:gd name="T33" fmla="*/ 2147483647 h 82"/>
              <a:gd name="T34" fmla="*/ 2147483647 w 103"/>
              <a:gd name="T35" fmla="*/ 2147483647 h 82"/>
              <a:gd name="T36" fmla="*/ 2147483647 w 103"/>
              <a:gd name="T37" fmla="*/ 2147483647 h 82"/>
              <a:gd name="T38" fmla="*/ 2147483647 w 103"/>
              <a:gd name="T39" fmla="*/ 2147483647 h 82"/>
              <a:gd name="T40" fmla="*/ 2147483647 w 103"/>
              <a:gd name="T41" fmla="*/ 2147483647 h 82"/>
              <a:gd name="T42" fmla="*/ 2147483647 w 103"/>
              <a:gd name="T43" fmla="*/ 2147483647 h 82"/>
              <a:gd name="T44" fmla="*/ 2147483647 w 103"/>
              <a:gd name="T45" fmla="*/ 2147483647 h 82"/>
              <a:gd name="T46" fmla="*/ 2147483647 w 103"/>
              <a:gd name="T47" fmla="*/ 2147483647 h 82"/>
              <a:gd name="T48" fmla="*/ 2147483647 w 103"/>
              <a:gd name="T49" fmla="*/ 2147483647 h 82"/>
              <a:gd name="T50" fmla="*/ 2147483647 w 103"/>
              <a:gd name="T51" fmla="*/ 2147483647 h 82"/>
              <a:gd name="T52" fmla="*/ 2147483647 w 103"/>
              <a:gd name="T53" fmla="*/ 2147483647 h 82"/>
              <a:gd name="T54" fmla="*/ 2147483647 w 103"/>
              <a:gd name="T55" fmla="*/ 2147483647 h 82"/>
              <a:gd name="T56" fmla="*/ 2147483647 w 103"/>
              <a:gd name="T57" fmla="*/ 2147483647 h 82"/>
              <a:gd name="T58" fmla="*/ 2147483647 w 103"/>
              <a:gd name="T59" fmla="*/ 2147483647 h 82"/>
              <a:gd name="T60" fmla="*/ 2147483647 w 103"/>
              <a:gd name="T61" fmla="*/ 2147483647 h 82"/>
              <a:gd name="T62" fmla="*/ 2147483647 w 103"/>
              <a:gd name="T63" fmla="*/ 2147483647 h 82"/>
              <a:gd name="T64" fmla="*/ 2147483647 w 103"/>
              <a:gd name="T65" fmla="*/ 2147483647 h 82"/>
              <a:gd name="T66" fmla="*/ 2147483647 w 103"/>
              <a:gd name="T67" fmla="*/ 2147483647 h 82"/>
              <a:gd name="T68" fmla="*/ 2147483647 w 103"/>
              <a:gd name="T69" fmla="*/ 2147483647 h 82"/>
              <a:gd name="T70" fmla="*/ 2147483647 w 103"/>
              <a:gd name="T71" fmla="*/ 2147483647 h 82"/>
              <a:gd name="T72" fmla="*/ 2147483647 w 103"/>
              <a:gd name="T73" fmla="*/ 2147483647 h 82"/>
              <a:gd name="T74" fmla="*/ 2147483647 w 103"/>
              <a:gd name="T75" fmla="*/ 2147483647 h 82"/>
              <a:gd name="T76" fmla="*/ 2147483647 w 103"/>
              <a:gd name="T77" fmla="*/ 2147483647 h 82"/>
              <a:gd name="T78" fmla="*/ 2147483647 w 103"/>
              <a:gd name="T79" fmla="*/ 2147483647 h 82"/>
              <a:gd name="T80" fmla="*/ 2147483647 w 103"/>
              <a:gd name="T81" fmla="*/ 2147483647 h 82"/>
              <a:gd name="T82" fmla="*/ 2147483647 w 103"/>
              <a:gd name="T83" fmla="*/ 2147483647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3" h="82">
                <a:moveTo>
                  <a:pt x="103" y="20"/>
                </a:moveTo>
                <a:cubicBezTo>
                  <a:pt x="102" y="19"/>
                  <a:pt x="100" y="19"/>
                  <a:pt x="97" y="20"/>
                </a:cubicBezTo>
                <a:cubicBezTo>
                  <a:pt x="95" y="21"/>
                  <a:pt x="94" y="23"/>
                  <a:pt x="94" y="24"/>
                </a:cubicBezTo>
                <a:cubicBezTo>
                  <a:pt x="89" y="28"/>
                  <a:pt x="83" y="32"/>
                  <a:pt x="79" y="32"/>
                </a:cubicBezTo>
                <a:cubicBezTo>
                  <a:pt x="77" y="32"/>
                  <a:pt x="77" y="31"/>
                  <a:pt x="76" y="31"/>
                </a:cubicBezTo>
                <a:cubicBezTo>
                  <a:pt x="73" y="30"/>
                  <a:pt x="72" y="26"/>
                  <a:pt x="72" y="22"/>
                </a:cubicBezTo>
                <a:cubicBezTo>
                  <a:pt x="72" y="17"/>
                  <a:pt x="73" y="12"/>
                  <a:pt x="75" y="9"/>
                </a:cubicBezTo>
                <a:cubicBezTo>
                  <a:pt x="76" y="9"/>
                  <a:pt x="78" y="8"/>
                  <a:pt x="79" y="7"/>
                </a:cubicBezTo>
                <a:cubicBezTo>
                  <a:pt x="81" y="5"/>
                  <a:pt x="81" y="2"/>
                  <a:pt x="80" y="1"/>
                </a:cubicBezTo>
                <a:cubicBezTo>
                  <a:pt x="79" y="0"/>
                  <a:pt x="77" y="1"/>
                  <a:pt x="75" y="3"/>
                </a:cubicBezTo>
                <a:cubicBezTo>
                  <a:pt x="74" y="5"/>
                  <a:pt x="73" y="7"/>
                  <a:pt x="74" y="8"/>
                </a:cubicBezTo>
                <a:cubicBezTo>
                  <a:pt x="72" y="12"/>
                  <a:pt x="71" y="17"/>
                  <a:pt x="71" y="22"/>
                </a:cubicBezTo>
                <a:cubicBezTo>
                  <a:pt x="71" y="26"/>
                  <a:pt x="72" y="30"/>
                  <a:pt x="75" y="32"/>
                </a:cubicBezTo>
                <a:cubicBezTo>
                  <a:pt x="71" y="36"/>
                  <a:pt x="69" y="41"/>
                  <a:pt x="69" y="46"/>
                </a:cubicBezTo>
                <a:cubicBezTo>
                  <a:pt x="69" y="47"/>
                  <a:pt x="69" y="47"/>
                  <a:pt x="69" y="47"/>
                </a:cubicBezTo>
                <a:cubicBezTo>
                  <a:pt x="69" y="48"/>
                  <a:pt x="69" y="51"/>
                  <a:pt x="69" y="54"/>
                </a:cubicBezTo>
                <a:cubicBezTo>
                  <a:pt x="70" y="56"/>
                  <a:pt x="69" y="59"/>
                  <a:pt x="68" y="61"/>
                </a:cubicBezTo>
                <a:cubicBezTo>
                  <a:pt x="68" y="62"/>
                  <a:pt x="67" y="64"/>
                  <a:pt x="64" y="64"/>
                </a:cubicBezTo>
                <a:cubicBezTo>
                  <a:pt x="64" y="64"/>
                  <a:pt x="64" y="64"/>
                  <a:pt x="64" y="64"/>
                </a:cubicBezTo>
                <a:cubicBezTo>
                  <a:pt x="62" y="64"/>
                  <a:pt x="61" y="61"/>
                  <a:pt x="60" y="57"/>
                </a:cubicBezTo>
                <a:cubicBezTo>
                  <a:pt x="59" y="53"/>
                  <a:pt x="59" y="47"/>
                  <a:pt x="59" y="42"/>
                </a:cubicBezTo>
                <a:cubicBezTo>
                  <a:pt x="59" y="38"/>
                  <a:pt x="59" y="34"/>
                  <a:pt x="59" y="32"/>
                </a:cubicBezTo>
                <a:cubicBezTo>
                  <a:pt x="59" y="32"/>
                  <a:pt x="59" y="32"/>
                  <a:pt x="59" y="32"/>
                </a:cubicBezTo>
                <a:cubicBezTo>
                  <a:pt x="59" y="19"/>
                  <a:pt x="55" y="11"/>
                  <a:pt x="42" y="11"/>
                </a:cubicBezTo>
                <a:cubicBezTo>
                  <a:pt x="41" y="11"/>
                  <a:pt x="40" y="11"/>
                  <a:pt x="39" y="12"/>
                </a:cubicBezTo>
                <a:cubicBezTo>
                  <a:pt x="29" y="13"/>
                  <a:pt x="14" y="12"/>
                  <a:pt x="6" y="19"/>
                </a:cubicBezTo>
                <a:cubicBezTo>
                  <a:pt x="2" y="22"/>
                  <a:pt x="0" y="27"/>
                  <a:pt x="0" y="31"/>
                </a:cubicBezTo>
                <a:cubicBezTo>
                  <a:pt x="0" y="37"/>
                  <a:pt x="3" y="42"/>
                  <a:pt x="8" y="43"/>
                </a:cubicBezTo>
                <a:cubicBezTo>
                  <a:pt x="8" y="80"/>
                  <a:pt x="8" y="80"/>
                  <a:pt x="8" y="80"/>
                </a:cubicBezTo>
                <a:cubicBezTo>
                  <a:pt x="8" y="81"/>
                  <a:pt x="9" y="82"/>
                  <a:pt x="11" y="82"/>
                </a:cubicBezTo>
                <a:cubicBezTo>
                  <a:pt x="52" y="82"/>
                  <a:pt x="52" y="82"/>
                  <a:pt x="52" y="82"/>
                </a:cubicBezTo>
                <a:cubicBezTo>
                  <a:pt x="53" y="82"/>
                  <a:pt x="54" y="81"/>
                  <a:pt x="54" y="80"/>
                </a:cubicBezTo>
                <a:cubicBezTo>
                  <a:pt x="54" y="23"/>
                  <a:pt x="54" y="23"/>
                  <a:pt x="54" y="23"/>
                </a:cubicBezTo>
                <a:cubicBezTo>
                  <a:pt x="54" y="21"/>
                  <a:pt x="53" y="20"/>
                  <a:pt x="52" y="20"/>
                </a:cubicBezTo>
                <a:cubicBezTo>
                  <a:pt x="11" y="20"/>
                  <a:pt x="11" y="20"/>
                  <a:pt x="11" y="20"/>
                </a:cubicBezTo>
                <a:cubicBezTo>
                  <a:pt x="9" y="20"/>
                  <a:pt x="8" y="21"/>
                  <a:pt x="8" y="23"/>
                </a:cubicBezTo>
                <a:cubicBezTo>
                  <a:pt x="8" y="42"/>
                  <a:pt x="8" y="42"/>
                  <a:pt x="8" y="42"/>
                </a:cubicBezTo>
                <a:cubicBezTo>
                  <a:pt x="4" y="40"/>
                  <a:pt x="1" y="36"/>
                  <a:pt x="1" y="31"/>
                </a:cubicBezTo>
                <a:cubicBezTo>
                  <a:pt x="1" y="27"/>
                  <a:pt x="3" y="23"/>
                  <a:pt x="6" y="20"/>
                </a:cubicBezTo>
                <a:cubicBezTo>
                  <a:pt x="14" y="14"/>
                  <a:pt x="29" y="14"/>
                  <a:pt x="39" y="13"/>
                </a:cubicBezTo>
                <a:cubicBezTo>
                  <a:pt x="40" y="13"/>
                  <a:pt x="41" y="13"/>
                  <a:pt x="42" y="13"/>
                </a:cubicBezTo>
                <a:cubicBezTo>
                  <a:pt x="54" y="13"/>
                  <a:pt x="57" y="19"/>
                  <a:pt x="58" y="32"/>
                </a:cubicBezTo>
                <a:cubicBezTo>
                  <a:pt x="58" y="32"/>
                  <a:pt x="58" y="32"/>
                  <a:pt x="58" y="32"/>
                </a:cubicBezTo>
                <a:cubicBezTo>
                  <a:pt x="58" y="34"/>
                  <a:pt x="57" y="38"/>
                  <a:pt x="57" y="42"/>
                </a:cubicBezTo>
                <a:cubicBezTo>
                  <a:pt x="57" y="47"/>
                  <a:pt x="58" y="53"/>
                  <a:pt x="58" y="57"/>
                </a:cubicBezTo>
                <a:cubicBezTo>
                  <a:pt x="59" y="61"/>
                  <a:pt x="61" y="65"/>
                  <a:pt x="64" y="65"/>
                </a:cubicBezTo>
                <a:cubicBezTo>
                  <a:pt x="64" y="65"/>
                  <a:pt x="64" y="65"/>
                  <a:pt x="64" y="65"/>
                </a:cubicBezTo>
                <a:cubicBezTo>
                  <a:pt x="64" y="65"/>
                  <a:pt x="64" y="65"/>
                  <a:pt x="64" y="65"/>
                </a:cubicBezTo>
                <a:cubicBezTo>
                  <a:pt x="67" y="65"/>
                  <a:pt x="69" y="63"/>
                  <a:pt x="70" y="61"/>
                </a:cubicBezTo>
                <a:cubicBezTo>
                  <a:pt x="71" y="59"/>
                  <a:pt x="71" y="56"/>
                  <a:pt x="71" y="54"/>
                </a:cubicBezTo>
                <a:cubicBezTo>
                  <a:pt x="71" y="51"/>
                  <a:pt x="70" y="48"/>
                  <a:pt x="70" y="47"/>
                </a:cubicBezTo>
                <a:cubicBezTo>
                  <a:pt x="70" y="46"/>
                  <a:pt x="70" y="46"/>
                  <a:pt x="70" y="46"/>
                </a:cubicBezTo>
                <a:cubicBezTo>
                  <a:pt x="70" y="46"/>
                  <a:pt x="70" y="46"/>
                  <a:pt x="70" y="46"/>
                </a:cubicBezTo>
                <a:cubicBezTo>
                  <a:pt x="70" y="41"/>
                  <a:pt x="73" y="37"/>
                  <a:pt x="76" y="32"/>
                </a:cubicBezTo>
                <a:cubicBezTo>
                  <a:pt x="77" y="33"/>
                  <a:pt x="78" y="33"/>
                  <a:pt x="79" y="33"/>
                </a:cubicBezTo>
                <a:cubicBezTo>
                  <a:pt x="84" y="33"/>
                  <a:pt x="90" y="29"/>
                  <a:pt x="95" y="25"/>
                </a:cubicBezTo>
                <a:cubicBezTo>
                  <a:pt x="96" y="26"/>
                  <a:pt x="98" y="26"/>
                  <a:pt x="100" y="25"/>
                </a:cubicBezTo>
                <a:cubicBezTo>
                  <a:pt x="102" y="23"/>
                  <a:pt x="103" y="21"/>
                  <a:pt x="103" y="20"/>
                </a:cubicBezTo>
                <a:close/>
                <a:moveTo>
                  <a:pt x="21" y="76"/>
                </a:moveTo>
                <a:cubicBezTo>
                  <a:pt x="21" y="64"/>
                  <a:pt x="21" y="64"/>
                  <a:pt x="21" y="64"/>
                </a:cubicBezTo>
                <a:cubicBezTo>
                  <a:pt x="31" y="70"/>
                  <a:pt x="31" y="70"/>
                  <a:pt x="31" y="70"/>
                </a:cubicBezTo>
                <a:lnTo>
                  <a:pt x="21" y="76"/>
                </a:lnTo>
                <a:close/>
                <a:moveTo>
                  <a:pt x="37" y="75"/>
                </a:moveTo>
                <a:cubicBezTo>
                  <a:pt x="37" y="76"/>
                  <a:pt x="36" y="76"/>
                  <a:pt x="35" y="76"/>
                </a:cubicBezTo>
                <a:cubicBezTo>
                  <a:pt x="35" y="76"/>
                  <a:pt x="34" y="76"/>
                  <a:pt x="34" y="75"/>
                </a:cubicBezTo>
                <a:cubicBezTo>
                  <a:pt x="34" y="66"/>
                  <a:pt x="34" y="66"/>
                  <a:pt x="34" y="66"/>
                </a:cubicBezTo>
                <a:cubicBezTo>
                  <a:pt x="34" y="65"/>
                  <a:pt x="35" y="64"/>
                  <a:pt x="35" y="64"/>
                </a:cubicBezTo>
                <a:cubicBezTo>
                  <a:pt x="36" y="64"/>
                  <a:pt x="37" y="65"/>
                  <a:pt x="37" y="66"/>
                </a:cubicBezTo>
                <a:lnTo>
                  <a:pt x="37" y="75"/>
                </a:lnTo>
                <a:close/>
                <a:moveTo>
                  <a:pt x="42" y="75"/>
                </a:moveTo>
                <a:cubicBezTo>
                  <a:pt x="42" y="76"/>
                  <a:pt x="41" y="76"/>
                  <a:pt x="41" y="76"/>
                </a:cubicBezTo>
                <a:cubicBezTo>
                  <a:pt x="40" y="76"/>
                  <a:pt x="39" y="76"/>
                  <a:pt x="39" y="75"/>
                </a:cubicBezTo>
                <a:cubicBezTo>
                  <a:pt x="39" y="66"/>
                  <a:pt x="39" y="66"/>
                  <a:pt x="39" y="66"/>
                </a:cubicBezTo>
                <a:cubicBezTo>
                  <a:pt x="39" y="65"/>
                  <a:pt x="40" y="64"/>
                  <a:pt x="41" y="64"/>
                </a:cubicBezTo>
                <a:cubicBezTo>
                  <a:pt x="41" y="64"/>
                  <a:pt x="42" y="65"/>
                  <a:pt x="42" y="66"/>
                </a:cubicBezTo>
                <a:lnTo>
                  <a:pt x="42" y="75"/>
                </a:lnTo>
                <a:close/>
                <a:moveTo>
                  <a:pt x="13" y="27"/>
                </a:moveTo>
                <a:cubicBezTo>
                  <a:pt x="13" y="26"/>
                  <a:pt x="14" y="25"/>
                  <a:pt x="15" y="25"/>
                </a:cubicBezTo>
                <a:cubicBezTo>
                  <a:pt x="47" y="25"/>
                  <a:pt x="47" y="25"/>
                  <a:pt x="47" y="25"/>
                </a:cubicBezTo>
                <a:cubicBezTo>
                  <a:pt x="49" y="25"/>
                  <a:pt x="50" y="26"/>
                  <a:pt x="50" y="27"/>
                </a:cubicBezTo>
                <a:cubicBezTo>
                  <a:pt x="50" y="59"/>
                  <a:pt x="50" y="59"/>
                  <a:pt x="50" y="59"/>
                </a:cubicBezTo>
                <a:cubicBezTo>
                  <a:pt x="50" y="60"/>
                  <a:pt x="49" y="61"/>
                  <a:pt x="47" y="61"/>
                </a:cubicBezTo>
                <a:cubicBezTo>
                  <a:pt x="15" y="61"/>
                  <a:pt x="15" y="61"/>
                  <a:pt x="15" y="61"/>
                </a:cubicBezTo>
                <a:cubicBezTo>
                  <a:pt x="14" y="61"/>
                  <a:pt x="13" y="60"/>
                  <a:pt x="13" y="59"/>
                </a:cubicBezTo>
                <a:lnTo>
                  <a:pt x="13" y="27"/>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6" name="Freeform 313"/>
          <p:cNvSpPr>
            <a:spLocks noEditPoints="1"/>
          </p:cNvSpPr>
          <p:nvPr/>
        </p:nvSpPr>
        <p:spPr bwMode="auto">
          <a:xfrm>
            <a:off x="9617075" y="2471738"/>
            <a:ext cx="638175" cy="411162"/>
          </a:xfrm>
          <a:custGeom>
            <a:avLst/>
            <a:gdLst>
              <a:gd name="T0" fmla="*/ 2147483647 w 98"/>
              <a:gd name="T1" fmla="*/ 2147483647 h 63"/>
              <a:gd name="T2" fmla="*/ 2147483647 w 98"/>
              <a:gd name="T3" fmla="*/ 2147483647 h 63"/>
              <a:gd name="T4" fmla="*/ 2147483647 w 98"/>
              <a:gd name="T5" fmla="*/ 2147483647 h 63"/>
              <a:gd name="T6" fmla="*/ 2147483647 w 98"/>
              <a:gd name="T7" fmla="*/ 2147483647 h 63"/>
              <a:gd name="T8" fmla="*/ 2147483647 w 98"/>
              <a:gd name="T9" fmla="*/ 2147483647 h 63"/>
              <a:gd name="T10" fmla="*/ 2147483647 w 98"/>
              <a:gd name="T11" fmla="*/ 2147483647 h 63"/>
              <a:gd name="T12" fmla="*/ 2147483647 w 98"/>
              <a:gd name="T13" fmla="*/ 2147483647 h 63"/>
              <a:gd name="T14" fmla="*/ 2147483647 w 98"/>
              <a:gd name="T15" fmla="*/ 2147483647 h 63"/>
              <a:gd name="T16" fmla="*/ 2147483647 w 98"/>
              <a:gd name="T17" fmla="*/ 0 h 63"/>
              <a:gd name="T18" fmla="*/ 2147483647 w 98"/>
              <a:gd name="T19" fmla="*/ 0 h 63"/>
              <a:gd name="T20" fmla="*/ 2147483647 w 98"/>
              <a:gd name="T21" fmla="*/ 2147483647 h 63"/>
              <a:gd name="T22" fmla="*/ 2147483647 w 98"/>
              <a:gd name="T23" fmla="*/ 2147483647 h 63"/>
              <a:gd name="T24" fmla="*/ 2147483647 w 98"/>
              <a:gd name="T25" fmla="*/ 2147483647 h 63"/>
              <a:gd name="T26" fmla="*/ 0 w 98"/>
              <a:gd name="T27" fmla="*/ 2147483647 h 63"/>
              <a:gd name="T28" fmla="*/ 0 w 98"/>
              <a:gd name="T29" fmla="*/ 2147483647 h 63"/>
              <a:gd name="T30" fmla="*/ 2147483647 w 98"/>
              <a:gd name="T31" fmla="*/ 2147483647 h 63"/>
              <a:gd name="T32" fmla="*/ 2147483647 w 98"/>
              <a:gd name="T33" fmla="*/ 2147483647 h 63"/>
              <a:gd name="T34" fmla="*/ 2147483647 w 98"/>
              <a:gd name="T35" fmla="*/ 2147483647 h 63"/>
              <a:gd name="T36" fmla="*/ 2147483647 w 98"/>
              <a:gd name="T37" fmla="*/ 2147483647 h 63"/>
              <a:gd name="T38" fmla="*/ 2147483647 w 98"/>
              <a:gd name="T39" fmla="*/ 2147483647 h 63"/>
              <a:gd name="T40" fmla="*/ 2147483647 w 98"/>
              <a:gd name="T41" fmla="*/ 2147483647 h 63"/>
              <a:gd name="T42" fmla="*/ 2147483647 w 98"/>
              <a:gd name="T43" fmla="*/ 2147483647 h 63"/>
              <a:gd name="T44" fmla="*/ 2147483647 w 98"/>
              <a:gd name="T45" fmla="*/ 2147483647 h 63"/>
              <a:gd name="T46" fmla="*/ 2147483647 w 98"/>
              <a:gd name="T47" fmla="*/ 2147483647 h 63"/>
              <a:gd name="T48" fmla="*/ 2147483647 w 98"/>
              <a:gd name="T49" fmla="*/ 2147483647 h 63"/>
              <a:gd name="T50" fmla="*/ 2147483647 w 98"/>
              <a:gd name="T51" fmla="*/ 2147483647 h 63"/>
              <a:gd name="T52" fmla="*/ 2147483647 w 98"/>
              <a:gd name="T53" fmla="*/ 2147483647 h 63"/>
              <a:gd name="T54" fmla="*/ 2147483647 w 98"/>
              <a:gd name="T55" fmla="*/ 2147483647 h 63"/>
              <a:gd name="T56" fmla="*/ 2147483647 w 98"/>
              <a:gd name="T57" fmla="*/ 2147483647 h 63"/>
              <a:gd name="T58" fmla="*/ 2147483647 w 98"/>
              <a:gd name="T59" fmla="*/ 2147483647 h 63"/>
              <a:gd name="T60" fmla="*/ 2147483647 w 98"/>
              <a:gd name="T61" fmla="*/ 2147483647 h 63"/>
              <a:gd name="T62" fmla="*/ 2147483647 w 98"/>
              <a:gd name="T63" fmla="*/ 2147483647 h 63"/>
              <a:gd name="T64" fmla="*/ 2147483647 w 98"/>
              <a:gd name="T65" fmla="*/ 2147483647 h 63"/>
              <a:gd name="T66" fmla="*/ 2147483647 w 98"/>
              <a:gd name="T67" fmla="*/ 2147483647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8" h="63">
                <a:moveTo>
                  <a:pt x="49" y="28"/>
                </a:moveTo>
                <a:cubicBezTo>
                  <a:pt x="45" y="28"/>
                  <a:pt x="42" y="31"/>
                  <a:pt x="42" y="34"/>
                </a:cubicBezTo>
                <a:cubicBezTo>
                  <a:pt x="42" y="38"/>
                  <a:pt x="45" y="41"/>
                  <a:pt x="49" y="41"/>
                </a:cubicBezTo>
                <a:cubicBezTo>
                  <a:pt x="53" y="41"/>
                  <a:pt x="56" y="38"/>
                  <a:pt x="56" y="34"/>
                </a:cubicBezTo>
                <a:cubicBezTo>
                  <a:pt x="56" y="31"/>
                  <a:pt x="53" y="28"/>
                  <a:pt x="49" y="28"/>
                </a:cubicBezTo>
                <a:close/>
                <a:moveTo>
                  <a:pt x="91" y="6"/>
                </a:moveTo>
                <a:cubicBezTo>
                  <a:pt x="86" y="6"/>
                  <a:pt x="86" y="6"/>
                  <a:pt x="86" y="6"/>
                </a:cubicBezTo>
                <a:cubicBezTo>
                  <a:pt x="86" y="5"/>
                  <a:pt x="86" y="5"/>
                  <a:pt x="86" y="5"/>
                </a:cubicBezTo>
                <a:cubicBezTo>
                  <a:pt x="86" y="2"/>
                  <a:pt x="85" y="0"/>
                  <a:pt x="84" y="0"/>
                </a:cubicBezTo>
                <a:cubicBezTo>
                  <a:pt x="76" y="0"/>
                  <a:pt x="76" y="0"/>
                  <a:pt x="76" y="0"/>
                </a:cubicBezTo>
                <a:cubicBezTo>
                  <a:pt x="75" y="0"/>
                  <a:pt x="74" y="2"/>
                  <a:pt x="74" y="5"/>
                </a:cubicBezTo>
                <a:cubicBezTo>
                  <a:pt x="74" y="6"/>
                  <a:pt x="74" y="6"/>
                  <a:pt x="74" y="6"/>
                </a:cubicBezTo>
                <a:cubicBezTo>
                  <a:pt x="8" y="6"/>
                  <a:pt x="8" y="6"/>
                  <a:pt x="8" y="6"/>
                </a:cubicBezTo>
                <a:cubicBezTo>
                  <a:pt x="3" y="6"/>
                  <a:pt x="0" y="8"/>
                  <a:pt x="0" y="12"/>
                </a:cubicBezTo>
                <a:cubicBezTo>
                  <a:pt x="0" y="57"/>
                  <a:pt x="0" y="57"/>
                  <a:pt x="0" y="57"/>
                </a:cubicBezTo>
                <a:cubicBezTo>
                  <a:pt x="0" y="60"/>
                  <a:pt x="3" y="63"/>
                  <a:pt x="8" y="63"/>
                </a:cubicBezTo>
                <a:cubicBezTo>
                  <a:pt x="91" y="63"/>
                  <a:pt x="91" y="63"/>
                  <a:pt x="91" y="63"/>
                </a:cubicBezTo>
                <a:cubicBezTo>
                  <a:pt x="95" y="63"/>
                  <a:pt x="98" y="60"/>
                  <a:pt x="98" y="57"/>
                </a:cubicBezTo>
                <a:cubicBezTo>
                  <a:pt x="98" y="12"/>
                  <a:pt x="98" y="12"/>
                  <a:pt x="98" y="12"/>
                </a:cubicBezTo>
                <a:cubicBezTo>
                  <a:pt x="98" y="8"/>
                  <a:pt x="95" y="6"/>
                  <a:pt x="91" y="6"/>
                </a:cubicBezTo>
                <a:close/>
                <a:moveTo>
                  <a:pt x="19" y="19"/>
                </a:moveTo>
                <a:cubicBezTo>
                  <a:pt x="19" y="20"/>
                  <a:pt x="18" y="21"/>
                  <a:pt x="17" y="21"/>
                </a:cubicBezTo>
                <a:cubicBezTo>
                  <a:pt x="6" y="21"/>
                  <a:pt x="6" y="21"/>
                  <a:pt x="6" y="21"/>
                </a:cubicBezTo>
                <a:cubicBezTo>
                  <a:pt x="5" y="21"/>
                  <a:pt x="4" y="20"/>
                  <a:pt x="4" y="19"/>
                </a:cubicBezTo>
                <a:cubicBezTo>
                  <a:pt x="4" y="13"/>
                  <a:pt x="4" y="13"/>
                  <a:pt x="4" y="13"/>
                </a:cubicBezTo>
                <a:cubicBezTo>
                  <a:pt x="4" y="12"/>
                  <a:pt x="5" y="12"/>
                  <a:pt x="6" y="12"/>
                </a:cubicBezTo>
                <a:cubicBezTo>
                  <a:pt x="17" y="12"/>
                  <a:pt x="17" y="12"/>
                  <a:pt x="17" y="12"/>
                </a:cubicBezTo>
                <a:cubicBezTo>
                  <a:pt x="18" y="12"/>
                  <a:pt x="19" y="12"/>
                  <a:pt x="19" y="13"/>
                </a:cubicBezTo>
                <a:lnTo>
                  <a:pt x="19" y="19"/>
                </a:lnTo>
                <a:close/>
                <a:moveTo>
                  <a:pt x="49" y="55"/>
                </a:moveTo>
                <a:cubicBezTo>
                  <a:pt x="38" y="55"/>
                  <a:pt x="29" y="46"/>
                  <a:pt x="29" y="34"/>
                </a:cubicBezTo>
                <a:cubicBezTo>
                  <a:pt x="29" y="23"/>
                  <a:pt x="38" y="14"/>
                  <a:pt x="49" y="14"/>
                </a:cubicBezTo>
                <a:cubicBezTo>
                  <a:pt x="60" y="14"/>
                  <a:pt x="69" y="23"/>
                  <a:pt x="69" y="34"/>
                </a:cubicBezTo>
                <a:cubicBezTo>
                  <a:pt x="69" y="46"/>
                  <a:pt x="60" y="55"/>
                  <a:pt x="49" y="55"/>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7" name="Freeform 347"/>
          <p:cNvSpPr>
            <a:spLocks noEditPoints="1"/>
          </p:cNvSpPr>
          <p:nvPr/>
        </p:nvSpPr>
        <p:spPr bwMode="auto">
          <a:xfrm>
            <a:off x="10536238" y="5105400"/>
            <a:ext cx="679450" cy="601663"/>
          </a:xfrm>
          <a:custGeom>
            <a:avLst/>
            <a:gdLst>
              <a:gd name="T0" fmla="*/ 2147483647 w 104"/>
              <a:gd name="T1" fmla="*/ 2147483647 h 92"/>
              <a:gd name="T2" fmla="*/ 2147483647 w 104"/>
              <a:gd name="T3" fmla="*/ 2147483647 h 92"/>
              <a:gd name="T4" fmla="*/ 2147483647 w 104"/>
              <a:gd name="T5" fmla="*/ 2147483647 h 92"/>
              <a:gd name="T6" fmla="*/ 2147483647 w 104"/>
              <a:gd name="T7" fmla="*/ 2147483647 h 92"/>
              <a:gd name="T8" fmla="*/ 2147483647 w 104"/>
              <a:gd name="T9" fmla="*/ 2147483647 h 92"/>
              <a:gd name="T10" fmla="*/ 2147483647 w 104"/>
              <a:gd name="T11" fmla="*/ 2147483647 h 92"/>
              <a:gd name="T12" fmla="*/ 2147483647 w 104"/>
              <a:gd name="T13" fmla="*/ 0 h 92"/>
              <a:gd name="T14" fmla="*/ 2147483647 w 104"/>
              <a:gd name="T15" fmla="*/ 2147483647 h 92"/>
              <a:gd name="T16" fmla="*/ 2147483647 w 104"/>
              <a:gd name="T17" fmla="*/ 0 h 92"/>
              <a:gd name="T18" fmla="*/ 2147483647 w 104"/>
              <a:gd name="T19" fmla="*/ 2147483647 h 92"/>
              <a:gd name="T20" fmla="*/ 2147483647 w 104"/>
              <a:gd name="T21" fmla="*/ 2147483647 h 92"/>
              <a:gd name="T22" fmla="*/ 2147483647 w 104"/>
              <a:gd name="T23" fmla="*/ 2147483647 h 92"/>
              <a:gd name="T24" fmla="*/ 2147483647 w 104"/>
              <a:gd name="T25" fmla="*/ 2147483647 h 92"/>
              <a:gd name="T26" fmla="*/ 2147483647 w 104"/>
              <a:gd name="T27" fmla="*/ 2147483647 h 92"/>
              <a:gd name="T28" fmla="*/ 2147483647 w 104"/>
              <a:gd name="T29" fmla="*/ 2147483647 h 92"/>
              <a:gd name="T30" fmla="*/ 2147483647 w 104"/>
              <a:gd name="T31" fmla="*/ 2147483647 h 92"/>
              <a:gd name="T32" fmla="*/ 2147483647 w 104"/>
              <a:gd name="T33" fmla="*/ 2147483647 h 92"/>
              <a:gd name="T34" fmla="*/ 2147483647 w 104"/>
              <a:gd name="T35" fmla="*/ 2147483647 h 92"/>
              <a:gd name="T36" fmla="*/ 2147483647 w 104"/>
              <a:gd name="T37" fmla="*/ 2147483647 h 92"/>
              <a:gd name="T38" fmla="*/ 2147483647 w 104"/>
              <a:gd name="T39" fmla="*/ 2147483647 h 92"/>
              <a:gd name="T40" fmla="*/ 2147483647 w 104"/>
              <a:gd name="T41" fmla="*/ 2147483647 h 92"/>
              <a:gd name="T42" fmla="*/ 2147483647 w 104"/>
              <a:gd name="T43" fmla="*/ 2147483647 h 92"/>
              <a:gd name="T44" fmla="*/ 2147483647 w 104"/>
              <a:gd name="T45" fmla="*/ 2147483647 h 92"/>
              <a:gd name="T46" fmla="*/ 2147483647 w 104"/>
              <a:gd name="T47" fmla="*/ 2147483647 h 92"/>
              <a:gd name="T48" fmla="*/ 2147483647 w 104"/>
              <a:gd name="T49" fmla="*/ 2147483647 h 92"/>
              <a:gd name="T50" fmla="*/ 2147483647 w 104"/>
              <a:gd name="T51" fmla="*/ 2147483647 h 92"/>
              <a:gd name="T52" fmla="*/ 2147483647 w 104"/>
              <a:gd name="T53" fmla="*/ 2147483647 h 92"/>
              <a:gd name="T54" fmla="*/ 2147483647 w 104"/>
              <a:gd name="T55" fmla="*/ 2147483647 h 92"/>
              <a:gd name="T56" fmla="*/ 2147483647 w 104"/>
              <a:gd name="T57" fmla="*/ 2147483647 h 92"/>
              <a:gd name="T58" fmla="*/ 2147483647 w 104"/>
              <a:gd name="T59" fmla="*/ 2147483647 h 92"/>
              <a:gd name="T60" fmla="*/ 2147483647 w 104"/>
              <a:gd name="T61" fmla="*/ 2147483647 h 92"/>
              <a:gd name="T62" fmla="*/ 2147483647 w 104"/>
              <a:gd name="T63" fmla="*/ 2147483647 h 92"/>
              <a:gd name="T64" fmla="*/ 2147483647 w 104"/>
              <a:gd name="T65" fmla="*/ 2147483647 h 92"/>
              <a:gd name="T66" fmla="*/ 2147483647 w 104"/>
              <a:gd name="T67" fmla="*/ 2147483647 h 92"/>
              <a:gd name="T68" fmla="*/ 2147483647 w 104"/>
              <a:gd name="T69" fmla="*/ 2147483647 h 92"/>
              <a:gd name="T70" fmla="*/ 2147483647 w 104"/>
              <a:gd name="T71" fmla="*/ 2147483647 h 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4" h="92">
                <a:moveTo>
                  <a:pt x="44" y="47"/>
                </a:moveTo>
                <a:cubicBezTo>
                  <a:pt x="44" y="47"/>
                  <a:pt x="22" y="57"/>
                  <a:pt x="30" y="64"/>
                </a:cubicBezTo>
                <a:cubicBezTo>
                  <a:pt x="39" y="71"/>
                  <a:pt x="44" y="47"/>
                  <a:pt x="44" y="47"/>
                </a:cubicBezTo>
                <a:close/>
                <a:moveTo>
                  <a:pt x="63" y="23"/>
                </a:moveTo>
                <a:cubicBezTo>
                  <a:pt x="63" y="23"/>
                  <a:pt x="40" y="33"/>
                  <a:pt x="49" y="40"/>
                </a:cubicBezTo>
                <a:cubicBezTo>
                  <a:pt x="58" y="48"/>
                  <a:pt x="63" y="23"/>
                  <a:pt x="63" y="23"/>
                </a:cubicBezTo>
                <a:close/>
                <a:moveTo>
                  <a:pt x="82" y="0"/>
                </a:moveTo>
                <a:cubicBezTo>
                  <a:pt x="82" y="0"/>
                  <a:pt x="59" y="10"/>
                  <a:pt x="68" y="17"/>
                </a:cubicBezTo>
                <a:cubicBezTo>
                  <a:pt x="77" y="24"/>
                  <a:pt x="82" y="0"/>
                  <a:pt x="82" y="0"/>
                </a:cubicBezTo>
                <a:close/>
                <a:moveTo>
                  <a:pt x="32" y="85"/>
                </a:moveTo>
                <a:cubicBezTo>
                  <a:pt x="40" y="92"/>
                  <a:pt x="45" y="68"/>
                  <a:pt x="45" y="68"/>
                </a:cubicBezTo>
                <a:cubicBezTo>
                  <a:pt x="45" y="68"/>
                  <a:pt x="23" y="78"/>
                  <a:pt x="32" y="85"/>
                </a:cubicBezTo>
                <a:close/>
                <a:moveTo>
                  <a:pt x="64" y="45"/>
                </a:moveTo>
                <a:cubicBezTo>
                  <a:pt x="64" y="45"/>
                  <a:pt x="42" y="55"/>
                  <a:pt x="50" y="62"/>
                </a:cubicBezTo>
                <a:cubicBezTo>
                  <a:pt x="59" y="69"/>
                  <a:pt x="64" y="45"/>
                  <a:pt x="64" y="45"/>
                </a:cubicBezTo>
                <a:close/>
                <a:moveTo>
                  <a:pt x="83" y="21"/>
                </a:moveTo>
                <a:cubicBezTo>
                  <a:pt x="83" y="21"/>
                  <a:pt x="60" y="32"/>
                  <a:pt x="69" y="39"/>
                </a:cubicBezTo>
                <a:cubicBezTo>
                  <a:pt x="78" y="46"/>
                  <a:pt x="83" y="21"/>
                  <a:pt x="83" y="21"/>
                </a:cubicBezTo>
                <a:close/>
                <a:moveTo>
                  <a:pt x="9" y="67"/>
                </a:moveTo>
                <a:cubicBezTo>
                  <a:pt x="18" y="74"/>
                  <a:pt x="23" y="50"/>
                  <a:pt x="23" y="50"/>
                </a:cubicBezTo>
                <a:cubicBezTo>
                  <a:pt x="23" y="50"/>
                  <a:pt x="0" y="60"/>
                  <a:pt x="9" y="67"/>
                </a:cubicBezTo>
                <a:close/>
                <a:moveTo>
                  <a:pt x="42" y="27"/>
                </a:moveTo>
                <a:cubicBezTo>
                  <a:pt x="42" y="27"/>
                  <a:pt x="19" y="37"/>
                  <a:pt x="28" y="44"/>
                </a:cubicBezTo>
                <a:cubicBezTo>
                  <a:pt x="37" y="51"/>
                  <a:pt x="42" y="27"/>
                  <a:pt x="42" y="27"/>
                </a:cubicBezTo>
                <a:close/>
                <a:moveTo>
                  <a:pt x="60" y="3"/>
                </a:moveTo>
                <a:cubicBezTo>
                  <a:pt x="60" y="3"/>
                  <a:pt x="38" y="13"/>
                  <a:pt x="47" y="21"/>
                </a:cubicBezTo>
                <a:cubicBezTo>
                  <a:pt x="55" y="28"/>
                  <a:pt x="60" y="3"/>
                  <a:pt x="60" y="3"/>
                </a:cubicBezTo>
                <a:close/>
                <a:moveTo>
                  <a:pt x="53" y="82"/>
                </a:moveTo>
                <a:cubicBezTo>
                  <a:pt x="62" y="89"/>
                  <a:pt x="67" y="65"/>
                  <a:pt x="67" y="65"/>
                </a:cubicBezTo>
                <a:cubicBezTo>
                  <a:pt x="67" y="65"/>
                  <a:pt x="44" y="75"/>
                  <a:pt x="53" y="82"/>
                </a:cubicBezTo>
                <a:close/>
                <a:moveTo>
                  <a:pt x="72" y="59"/>
                </a:moveTo>
                <a:cubicBezTo>
                  <a:pt x="80" y="66"/>
                  <a:pt x="85" y="41"/>
                  <a:pt x="85" y="41"/>
                </a:cubicBezTo>
                <a:cubicBezTo>
                  <a:pt x="85" y="41"/>
                  <a:pt x="63" y="51"/>
                  <a:pt x="72" y="59"/>
                </a:cubicBezTo>
                <a:close/>
                <a:moveTo>
                  <a:pt x="90" y="35"/>
                </a:moveTo>
                <a:cubicBezTo>
                  <a:pt x="99" y="42"/>
                  <a:pt x="104" y="18"/>
                  <a:pt x="104" y="18"/>
                </a:cubicBezTo>
                <a:cubicBezTo>
                  <a:pt x="104" y="18"/>
                  <a:pt x="81" y="28"/>
                  <a:pt x="90" y="35"/>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8" name="Freeform 348"/>
          <p:cNvSpPr>
            <a:spLocks noEditPoints="1"/>
          </p:cNvSpPr>
          <p:nvPr/>
        </p:nvSpPr>
        <p:spPr bwMode="auto">
          <a:xfrm>
            <a:off x="9418638" y="5145088"/>
            <a:ext cx="749300" cy="522287"/>
          </a:xfrm>
          <a:custGeom>
            <a:avLst/>
            <a:gdLst>
              <a:gd name="T0" fmla="*/ 2147483647 w 115"/>
              <a:gd name="T1" fmla="*/ 2147483647 h 80"/>
              <a:gd name="T2" fmla="*/ 2147483647 w 115"/>
              <a:gd name="T3" fmla="*/ 2147483647 h 80"/>
              <a:gd name="T4" fmla="*/ 2147483647 w 115"/>
              <a:gd name="T5" fmla="*/ 2147483647 h 80"/>
              <a:gd name="T6" fmla="*/ 2147483647 w 115"/>
              <a:gd name="T7" fmla="*/ 2147483647 h 80"/>
              <a:gd name="T8" fmla="*/ 2147483647 w 115"/>
              <a:gd name="T9" fmla="*/ 2147483647 h 80"/>
              <a:gd name="T10" fmla="*/ 2147483647 w 115"/>
              <a:gd name="T11" fmla="*/ 2147483647 h 80"/>
              <a:gd name="T12" fmla="*/ 2147483647 w 115"/>
              <a:gd name="T13" fmla="*/ 2147483647 h 80"/>
              <a:gd name="T14" fmla="*/ 2147483647 w 115"/>
              <a:gd name="T15" fmla="*/ 2147483647 h 80"/>
              <a:gd name="T16" fmla="*/ 2147483647 w 115"/>
              <a:gd name="T17" fmla="*/ 2147483647 h 80"/>
              <a:gd name="T18" fmla="*/ 2147483647 w 115"/>
              <a:gd name="T19" fmla="*/ 2147483647 h 80"/>
              <a:gd name="T20" fmla="*/ 2147483647 w 115"/>
              <a:gd name="T21" fmla="*/ 2147483647 h 80"/>
              <a:gd name="T22" fmla="*/ 2147483647 w 115"/>
              <a:gd name="T23" fmla="*/ 2147483647 h 80"/>
              <a:gd name="T24" fmla="*/ 2147483647 w 115"/>
              <a:gd name="T25" fmla="*/ 2147483647 h 80"/>
              <a:gd name="T26" fmla="*/ 2147483647 w 115"/>
              <a:gd name="T27" fmla="*/ 2147483647 h 80"/>
              <a:gd name="T28" fmla="*/ 2147483647 w 115"/>
              <a:gd name="T29" fmla="*/ 2147483647 h 80"/>
              <a:gd name="T30" fmla="*/ 2147483647 w 115"/>
              <a:gd name="T31" fmla="*/ 2147483647 h 80"/>
              <a:gd name="T32" fmla="*/ 2147483647 w 115"/>
              <a:gd name="T33" fmla="*/ 2147483647 h 80"/>
              <a:gd name="T34" fmla="*/ 2147483647 w 115"/>
              <a:gd name="T35" fmla="*/ 2147483647 h 80"/>
              <a:gd name="T36" fmla="*/ 2147483647 w 115"/>
              <a:gd name="T37" fmla="*/ 2147483647 h 80"/>
              <a:gd name="T38" fmla="*/ 2147483647 w 115"/>
              <a:gd name="T39" fmla="*/ 2147483647 h 80"/>
              <a:gd name="T40" fmla="*/ 2147483647 w 115"/>
              <a:gd name="T41" fmla="*/ 2147483647 h 80"/>
              <a:gd name="T42" fmla="*/ 2147483647 w 115"/>
              <a:gd name="T43" fmla="*/ 2147483647 h 80"/>
              <a:gd name="T44" fmla="*/ 2147483647 w 115"/>
              <a:gd name="T45" fmla="*/ 2147483647 h 80"/>
              <a:gd name="T46" fmla="*/ 2147483647 w 115"/>
              <a:gd name="T47" fmla="*/ 2147483647 h 80"/>
              <a:gd name="T48" fmla="*/ 2147483647 w 115"/>
              <a:gd name="T49" fmla="*/ 2147483647 h 80"/>
              <a:gd name="T50" fmla="*/ 2147483647 w 115"/>
              <a:gd name="T51" fmla="*/ 2147483647 h 80"/>
              <a:gd name="T52" fmla="*/ 2147483647 w 115"/>
              <a:gd name="T53" fmla="*/ 2147483647 h 80"/>
              <a:gd name="T54" fmla="*/ 2147483647 w 115"/>
              <a:gd name="T55" fmla="*/ 2147483647 h 80"/>
              <a:gd name="T56" fmla="*/ 2147483647 w 115"/>
              <a:gd name="T57" fmla="*/ 2147483647 h 80"/>
              <a:gd name="T58" fmla="*/ 2147483647 w 115"/>
              <a:gd name="T59" fmla="*/ 2147483647 h 80"/>
              <a:gd name="T60" fmla="*/ 2147483647 w 115"/>
              <a:gd name="T61" fmla="*/ 2147483647 h 80"/>
              <a:gd name="T62" fmla="*/ 2147483647 w 115"/>
              <a:gd name="T63" fmla="*/ 2147483647 h 80"/>
              <a:gd name="T64" fmla="*/ 2147483647 w 115"/>
              <a:gd name="T65" fmla="*/ 2147483647 h 80"/>
              <a:gd name="T66" fmla="*/ 2147483647 w 115"/>
              <a:gd name="T67" fmla="*/ 2147483647 h 80"/>
              <a:gd name="T68" fmla="*/ 2147483647 w 115"/>
              <a:gd name="T69" fmla="*/ 2147483647 h 80"/>
              <a:gd name="T70" fmla="*/ 2147483647 w 115"/>
              <a:gd name="T71" fmla="*/ 2147483647 h 80"/>
              <a:gd name="T72" fmla="*/ 2147483647 w 115"/>
              <a:gd name="T73" fmla="*/ 2147483647 h 80"/>
              <a:gd name="T74" fmla="*/ 2147483647 w 115"/>
              <a:gd name="T75" fmla="*/ 2147483647 h 80"/>
              <a:gd name="T76" fmla="*/ 2147483647 w 115"/>
              <a:gd name="T77" fmla="*/ 2147483647 h 80"/>
              <a:gd name="T78" fmla="*/ 2147483647 w 115"/>
              <a:gd name="T79" fmla="*/ 2147483647 h 80"/>
              <a:gd name="T80" fmla="*/ 2147483647 w 115"/>
              <a:gd name="T81" fmla="*/ 2147483647 h 80"/>
              <a:gd name="T82" fmla="*/ 2147483647 w 115"/>
              <a:gd name="T83" fmla="*/ 2147483647 h 80"/>
              <a:gd name="T84" fmla="*/ 2147483647 w 115"/>
              <a:gd name="T85" fmla="*/ 2147483647 h 80"/>
              <a:gd name="T86" fmla="*/ 2147483647 w 115"/>
              <a:gd name="T87" fmla="*/ 2147483647 h 80"/>
              <a:gd name="T88" fmla="*/ 2147483647 w 115"/>
              <a:gd name="T89" fmla="*/ 2147483647 h 80"/>
              <a:gd name="T90" fmla="*/ 2147483647 w 115"/>
              <a:gd name="T91" fmla="*/ 2147483647 h 80"/>
              <a:gd name="T92" fmla="*/ 2147483647 w 115"/>
              <a:gd name="T93" fmla="*/ 2147483647 h 80"/>
              <a:gd name="T94" fmla="*/ 2147483647 w 115"/>
              <a:gd name="T95" fmla="*/ 2147483647 h 80"/>
              <a:gd name="T96" fmla="*/ 2147483647 w 115"/>
              <a:gd name="T97" fmla="*/ 2147483647 h 80"/>
              <a:gd name="T98" fmla="*/ 2147483647 w 115"/>
              <a:gd name="T99" fmla="*/ 2147483647 h 80"/>
              <a:gd name="T100" fmla="*/ 2147483647 w 115"/>
              <a:gd name="T101" fmla="*/ 2147483647 h 80"/>
              <a:gd name="T102" fmla="*/ 2147483647 w 115"/>
              <a:gd name="T103" fmla="*/ 2147483647 h 80"/>
              <a:gd name="T104" fmla="*/ 2147483647 w 115"/>
              <a:gd name="T105" fmla="*/ 2147483647 h 80"/>
              <a:gd name="T106" fmla="*/ 2147483647 w 115"/>
              <a:gd name="T107" fmla="*/ 2147483647 h 80"/>
              <a:gd name="T108" fmla="*/ 2147483647 w 115"/>
              <a:gd name="T109" fmla="*/ 2147483647 h 80"/>
              <a:gd name="T110" fmla="*/ 2147483647 w 115"/>
              <a:gd name="T111" fmla="*/ 2147483647 h 80"/>
              <a:gd name="T112" fmla="*/ 2147483647 w 115"/>
              <a:gd name="T113" fmla="*/ 2147483647 h 80"/>
              <a:gd name="T114" fmla="*/ 2147483647 w 115"/>
              <a:gd name="T115" fmla="*/ 2147483647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5" h="80">
                <a:moveTo>
                  <a:pt x="106" y="41"/>
                </a:moveTo>
                <a:cubicBezTo>
                  <a:pt x="105" y="41"/>
                  <a:pt x="105" y="41"/>
                  <a:pt x="105" y="41"/>
                </a:cubicBezTo>
                <a:cubicBezTo>
                  <a:pt x="105" y="41"/>
                  <a:pt x="105" y="41"/>
                  <a:pt x="105" y="41"/>
                </a:cubicBezTo>
                <a:cubicBezTo>
                  <a:pt x="105" y="41"/>
                  <a:pt x="105" y="41"/>
                  <a:pt x="106" y="41"/>
                </a:cubicBezTo>
                <a:close/>
                <a:moveTo>
                  <a:pt x="31" y="4"/>
                </a:moveTo>
                <a:cubicBezTo>
                  <a:pt x="31" y="4"/>
                  <a:pt x="31" y="3"/>
                  <a:pt x="31" y="3"/>
                </a:cubicBezTo>
                <a:cubicBezTo>
                  <a:pt x="31" y="3"/>
                  <a:pt x="30" y="3"/>
                  <a:pt x="29" y="4"/>
                </a:cubicBezTo>
                <a:cubicBezTo>
                  <a:pt x="29" y="4"/>
                  <a:pt x="29" y="4"/>
                  <a:pt x="29" y="4"/>
                </a:cubicBezTo>
                <a:cubicBezTo>
                  <a:pt x="30" y="4"/>
                  <a:pt x="30" y="4"/>
                  <a:pt x="30" y="4"/>
                </a:cubicBezTo>
                <a:cubicBezTo>
                  <a:pt x="30" y="4"/>
                  <a:pt x="30" y="4"/>
                  <a:pt x="31" y="4"/>
                </a:cubicBezTo>
                <a:close/>
                <a:moveTo>
                  <a:pt x="14" y="11"/>
                </a:moveTo>
                <a:cubicBezTo>
                  <a:pt x="14" y="11"/>
                  <a:pt x="13" y="11"/>
                  <a:pt x="13" y="11"/>
                </a:cubicBezTo>
                <a:cubicBezTo>
                  <a:pt x="13" y="12"/>
                  <a:pt x="13" y="12"/>
                  <a:pt x="12" y="12"/>
                </a:cubicBezTo>
                <a:cubicBezTo>
                  <a:pt x="13" y="12"/>
                  <a:pt x="13" y="12"/>
                  <a:pt x="14" y="12"/>
                </a:cubicBezTo>
                <a:cubicBezTo>
                  <a:pt x="14" y="11"/>
                  <a:pt x="14" y="11"/>
                  <a:pt x="14" y="11"/>
                </a:cubicBezTo>
                <a:close/>
                <a:moveTo>
                  <a:pt x="61" y="25"/>
                </a:moveTo>
                <a:cubicBezTo>
                  <a:pt x="61" y="25"/>
                  <a:pt x="60" y="25"/>
                  <a:pt x="59" y="24"/>
                </a:cubicBezTo>
                <a:cubicBezTo>
                  <a:pt x="60" y="25"/>
                  <a:pt x="61" y="25"/>
                  <a:pt x="61" y="25"/>
                </a:cubicBezTo>
                <a:close/>
                <a:moveTo>
                  <a:pt x="59" y="24"/>
                </a:moveTo>
                <a:cubicBezTo>
                  <a:pt x="59" y="24"/>
                  <a:pt x="59" y="24"/>
                  <a:pt x="59" y="24"/>
                </a:cubicBezTo>
                <a:cubicBezTo>
                  <a:pt x="59" y="24"/>
                  <a:pt x="59" y="24"/>
                  <a:pt x="59" y="24"/>
                </a:cubicBezTo>
                <a:cubicBezTo>
                  <a:pt x="59" y="24"/>
                  <a:pt x="59" y="24"/>
                  <a:pt x="59" y="24"/>
                </a:cubicBezTo>
                <a:close/>
                <a:moveTo>
                  <a:pt x="62" y="22"/>
                </a:moveTo>
                <a:cubicBezTo>
                  <a:pt x="62" y="23"/>
                  <a:pt x="61" y="24"/>
                  <a:pt x="61" y="25"/>
                </a:cubicBezTo>
                <a:cubicBezTo>
                  <a:pt x="61" y="24"/>
                  <a:pt x="62" y="23"/>
                  <a:pt x="62" y="22"/>
                </a:cubicBezTo>
                <a:close/>
                <a:moveTo>
                  <a:pt x="69" y="12"/>
                </a:moveTo>
                <a:cubicBezTo>
                  <a:pt x="70" y="12"/>
                  <a:pt x="70" y="12"/>
                  <a:pt x="70" y="12"/>
                </a:cubicBezTo>
                <a:cubicBezTo>
                  <a:pt x="70" y="12"/>
                  <a:pt x="70" y="12"/>
                  <a:pt x="70" y="11"/>
                </a:cubicBezTo>
                <a:cubicBezTo>
                  <a:pt x="69" y="11"/>
                  <a:pt x="69" y="11"/>
                  <a:pt x="69" y="11"/>
                </a:cubicBezTo>
                <a:cubicBezTo>
                  <a:pt x="69" y="11"/>
                  <a:pt x="69" y="12"/>
                  <a:pt x="69" y="12"/>
                </a:cubicBezTo>
                <a:cubicBezTo>
                  <a:pt x="69" y="12"/>
                  <a:pt x="69" y="12"/>
                  <a:pt x="69" y="12"/>
                </a:cubicBezTo>
                <a:close/>
                <a:moveTo>
                  <a:pt x="38" y="43"/>
                </a:moveTo>
                <a:cubicBezTo>
                  <a:pt x="38" y="43"/>
                  <a:pt x="38" y="43"/>
                  <a:pt x="38" y="43"/>
                </a:cubicBezTo>
                <a:cubicBezTo>
                  <a:pt x="38" y="43"/>
                  <a:pt x="39" y="43"/>
                  <a:pt x="39" y="43"/>
                </a:cubicBezTo>
                <a:cubicBezTo>
                  <a:pt x="39" y="43"/>
                  <a:pt x="39" y="43"/>
                  <a:pt x="39" y="43"/>
                </a:cubicBezTo>
                <a:cubicBezTo>
                  <a:pt x="39" y="43"/>
                  <a:pt x="38" y="43"/>
                  <a:pt x="38" y="43"/>
                </a:cubicBezTo>
                <a:close/>
                <a:moveTo>
                  <a:pt x="40" y="43"/>
                </a:moveTo>
                <a:cubicBezTo>
                  <a:pt x="40" y="43"/>
                  <a:pt x="40" y="43"/>
                  <a:pt x="40" y="43"/>
                </a:cubicBezTo>
                <a:cubicBezTo>
                  <a:pt x="41" y="43"/>
                  <a:pt x="41" y="43"/>
                  <a:pt x="41" y="43"/>
                </a:cubicBezTo>
                <a:cubicBezTo>
                  <a:pt x="41" y="43"/>
                  <a:pt x="41" y="43"/>
                  <a:pt x="41" y="43"/>
                </a:cubicBezTo>
                <a:cubicBezTo>
                  <a:pt x="41" y="43"/>
                  <a:pt x="41" y="43"/>
                  <a:pt x="40" y="43"/>
                </a:cubicBezTo>
                <a:close/>
                <a:moveTo>
                  <a:pt x="61" y="25"/>
                </a:moveTo>
                <a:cubicBezTo>
                  <a:pt x="61" y="25"/>
                  <a:pt x="61" y="25"/>
                  <a:pt x="61" y="25"/>
                </a:cubicBezTo>
                <a:cubicBezTo>
                  <a:pt x="61" y="25"/>
                  <a:pt x="61" y="25"/>
                  <a:pt x="61" y="25"/>
                </a:cubicBezTo>
                <a:cubicBezTo>
                  <a:pt x="61" y="25"/>
                  <a:pt x="61" y="25"/>
                  <a:pt x="61" y="25"/>
                </a:cubicBezTo>
                <a:cubicBezTo>
                  <a:pt x="61" y="25"/>
                  <a:pt x="61" y="25"/>
                  <a:pt x="61" y="25"/>
                </a:cubicBezTo>
                <a:close/>
                <a:moveTo>
                  <a:pt x="42" y="37"/>
                </a:moveTo>
                <a:cubicBezTo>
                  <a:pt x="42" y="37"/>
                  <a:pt x="42" y="37"/>
                  <a:pt x="42" y="37"/>
                </a:cubicBezTo>
                <a:cubicBezTo>
                  <a:pt x="42" y="37"/>
                  <a:pt x="43" y="37"/>
                  <a:pt x="43" y="37"/>
                </a:cubicBezTo>
                <a:cubicBezTo>
                  <a:pt x="43" y="37"/>
                  <a:pt x="43" y="36"/>
                  <a:pt x="43" y="35"/>
                </a:cubicBezTo>
                <a:cubicBezTo>
                  <a:pt x="43" y="35"/>
                  <a:pt x="43" y="35"/>
                  <a:pt x="43" y="35"/>
                </a:cubicBezTo>
                <a:cubicBezTo>
                  <a:pt x="42" y="35"/>
                  <a:pt x="42" y="35"/>
                  <a:pt x="42" y="35"/>
                </a:cubicBezTo>
                <a:lnTo>
                  <a:pt x="42" y="37"/>
                </a:lnTo>
                <a:close/>
                <a:moveTo>
                  <a:pt x="36" y="41"/>
                </a:moveTo>
                <a:cubicBezTo>
                  <a:pt x="34" y="42"/>
                  <a:pt x="34" y="42"/>
                  <a:pt x="34" y="42"/>
                </a:cubicBezTo>
                <a:cubicBezTo>
                  <a:pt x="34" y="43"/>
                  <a:pt x="34" y="43"/>
                  <a:pt x="34" y="43"/>
                </a:cubicBezTo>
                <a:cubicBezTo>
                  <a:pt x="38" y="43"/>
                  <a:pt x="38" y="43"/>
                  <a:pt x="38" y="43"/>
                </a:cubicBezTo>
                <a:cubicBezTo>
                  <a:pt x="38" y="42"/>
                  <a:pt x="37" y="42"/>
                  <a:pt x="37" y="42"/>
                </a:cubicBezTo>
                <a:cubicBezTo>
                  <a:pt x="37" y="42"/>
                  <a:pt x="37" y="41"/>
                  <a:pt x="36" y="41"/>
                </a:cubicBezTo>
                <a:close/>
                <a:moveTo>
                  <a:pt x="28" y="72"/>
                </a:moveTo>
                <a:cubicBezTo>
                  <a:pt x="23" y="73"/>
                  <a:pt x="23" y="73"/>
                  <a:pt x="23" y="73"/>
                </a:cubicBezTo>
                <a:cubicBezTo>
                  <a:pt x="25" y="68"/>
                  <a:pt x="25" y="68"/>
                  <a:pt x="25" y="68"/>
                </a:cubicBezTo>
                <a:cubicBezTo>
                  <a:pt x="24" y="67"/>
                  <a:pt x="24" y="67"/>
                  <a:pt x="24" y="67"/>
                </a:cubicBezTo>
                <a:cubicBezTo>
                  <a:pt x="22" y="72"/>
                  <a:pt x="22" y="72"/>
                  <a:pt x="22" y="72"/>
                </a:cubicBezTo>
                <a:cubicBezTo>
                  <a:pt x="19" y="68"/>
                  <a:pt x="19" y="68"/>
                  <a:pt x="19" y="68"/>
                </a:cubicBezTo>
                <a:cubicBezTo>
                  <a:pt x="17" y="69"/>
                  <a:pt x="17" y="69"/>
                  <a:pt x="17" y="69"/>
                </a:cubicBezTo>
                <a:cubicBezTo>
                  <a:pt x="20" y="73"/>
                  <a:pt x="20" y="73"/>
                  <a:pt x="20" y="73"/>
                </a:cubicBezTo>
                <a:cubicBezTo>
                  <a:pt x="15" y="74"/>
                  <a:pt x="15" y="74"/>
                  <a:pt x="15" y="74"/>
                </a:cubicBezTo>
                <a:cubicBezTo>
                  <a:pt x="15" y="75"/>
                  <a:pt x="15" y="75"/>
                  <a:pt x="15" y="75"/>
                </a:cubicBezTo>
                <a:cubicBezTo>
                  <a:pt x="21" y="75"/>
                  <a:pt x="21" y="75"/>
                  <a:pt x="21" y="75"/>
                </a:cubicBezTo>
                <a:cubicBezTo>
                  <a:pt x="18" y="79"/>
                  <a:pt x="18" y="79"/>
                  <a:pt x="18" y="79"/>
                </a:cubicBezTo>
                <a:cubicBezTo>
                  <a:pt x="20" y="80"/>
                  <a:pt x="20" y="80"/>
                  <a:pt x="20" y="80"/>
                </a:cubicBezTo>
                <a:cubicBezTo>
                  <a:pt x="22" y="75"/>
                  <a:pt x="22" y="75"/>
                  <a:pt x="22" y="75"/>
                </a:cubicBezTo>
                <a:cubicBezTo>
                  <a:pt x="25" y="80"/>
                  <a:pt x="25" y="80"/>
                  <a:pt x="25" y="80"/>
                </a:cubicBezTo>
                <a:cubicBezTo>
                  <a:pt x="26" y="79"/>
                  <a:pt x="26" y="79"/>
                  <a:pt x="26" y="79"/>
                </a:cubicBezTo>
                <a:cubicBezTo>
                  <a:pt x="23" y="74"/>
                  <a:pt x="23" y="74"/>
                  <a:pt x="23" y="74"/>
                </a:cubicBezTo>
                <a:cubicBezTo>
                  <a:pt x="28" y="74"/>
                  <a:pt x="28" y="74"/>
                  <a:pt x="28" y="74"/>
                </a:cubicBezTo>
                <a:lnTo>
                  <a:pt x="28" y="72"/>
                </a:lnTo>
                <a:close/>
                <a:moveTo>
                  <a:pt x="17" y="60"/>
                </a:moveTo>
                <a:cubicBezTo>
                  <a:pt x="19" y="60"/>
                  <a:pt x="19" y="60"/>
                  <a:pt x="19" y="60"/>
                </a:cubicBezTo>
                <a:cubicBezTo>
                  <a:pt x="21" y="55"/>
                  <a:pt x="21" y="55"/>
                  <a:pt x="21" y="55"/>
                </a:cubicBezTo>
                <a:cubicBezTo>
                  <a:pt x="24" y="60"/>
                  <a:pt x="24" y="60"/>
                  <a:pt x="24" y="60"/>
                </a:cubicBezTo>
                <a:cubicBezTo>
                  <a:pt x="25" y="59"/>
                  <a:pt x="25" y="59"/>
                  <a:pt x="25" y="59"/>
                </a:cubicBezTo>
                <a:cubicBezTo>
                  <a:pt x="22" y="55"/>
                  <a:pt x="22" y="55"/>
                  <a:pt x="22" y="55"/>
                </a:cubicBezTo>
                <a:cubicBezTo>
                  <a:pt x="27" y="54"/>
                  <a:pt x="27" y="54"/>
                  <a:pt x="27" y="54"/>
                </a:cubicBezTo>
                <a:cubicBezTo>
                  <a:pt x="27" y="53"/>
                  <a:pt x="27" y="53"/>
                  <a:pt x="27" y="53"/>
                </a:cubicBezTo>
                <a:cubicBezTo>
                  <a:pt x="22" y="53"/>
                  <a:pt x="22" y="53"/>
                  <a:pt x="22" y="53"/>
                </a:cubicBezTo>
                <a:cubicBezTo>
                  <a:pt x="24" y="48"/>
                  <a:pt x="24" y="48"/>
                  <a:pt x="24" y="48"/>
                </a:cubicBezTo>
                <a:cubicBezTo>
                  <a:pt x="23" y="48"/>
                  <a:pt x="23" y="48"/>
                  <a:pt x="23" y="48"/>
                </a:cubicBezTo>
                <a:cubicBezTo>
                  <a:pt x="21" y="53"/>
                  <a:pt x="21" y="53"/>
                  <a:pt x="21" y="53"/>
                </a:cubicBezTo>
                <a:cubicBezTo>
                  <a:pt x="18" y="48"/>
                  <a:pt x="18" y="48"/>
                  <a:pt x="18" y="48"/>
                </a:cubicBezTo>
                <a:cubicBezTo>
                  <a:pt x="16" y="49"/>
                  <a:pt x="16" y="49"/>
                  <a:pt x="16" y="49"/>
                </a:cubicBezTo>
                <a:cubicBezTo>
                  <a:pt x="19" y="53"/>
                  <a:pt x="19" y="53"/>
                  <a:pt x="19" y="53"/>
                </a:cubicBezTo>
                <a:cubicBezTo>
                  <a:pt x="14" y="54"/>
                  <a:pt x="14" y="54"/>
                  <a:pt x="14" y="54"/>
                </a:cubicBezTo>
                <a:cubicBezTo>
                  <a:pt x="14" y="55"/>
                  <a:pt x="14" y="55"/>
                  <a:pt x="14" y="55"/>
                </a:cubicBezTo>
                <a:cubicBezTo>
                  <a:pt x="20" y="55"/>
                  <a:pt x="20" y="55"/>
                  <a:pt x="20" y="55"/>
                </a:cubicBezTo>
                <a:lnTo>
                  <a:pt x="17" y="60"/>
                </a:lnTo>
                <a:close/>
                <a:moveTo>
                  <a:pt x="16" y="40"/>
                </a:moveTo>
                <a:cubicBezTo>
                  <a:pt x="18" y="40"/>
                  <a:pt x="18" y="40"/>
                  <a:pt x="18" y="40"/>
                </a:cubicBezTo>
                <a:cubicBezTo>
                  <a:pt x="20" y="36"/>
                  <a:pt x="20" y="36"/>
                  <a:pt x="20" y="36"/>
                </a:cubicBezTo>
                <a:cubicBezTo>
                  <a:pt x="23" y="40"/>
                  <a:pt x="23" y="40"/>
                  <a:pt x="23" y="40"/>
                </a:cubicBezTo>
                <a:cubicBezTo>
                  <a:pt x="24" y="39"/>
                  <a:pt x="24" y="39"/>
                  <a:pt x="24" y="39"/>
                </a:cubicBezTo>
                <a:cubicBezTo>
                  <a:pt x="21" y="35"/>
                  <a:pt x="21" y="35"/>
                  <a:pt x="21" y="35"/>
                </a:cubicBezTo>
                <a:cubicBezTo>
                  <a:pt x="26" y="34"/>
                  <a:pt x="26" y="34"/>
                  <a:pt x="26" y="34"/>
                </a:cubicBezTo>
                <a:cubicBezTo>
                  <a:pt x="26" y="33"/>
                  <a:pt x="26" y="33"/>
                  <a:pt x="26" y="33"/>
                </a:cubicBezTo>
                <a:cubicBezTo>
                  <a:pt x="21" y="33"/>
                  <a:pt x="21" y="33"/>
                  <a:pt x="21" y="33"/>
                </a:cubicBezTo>
                <a:cubicBezTo>
                  <a:pt x="23" y="29"/>
                  <a:pt x="23" y="29"/>
                  <a:pt x="23" y="29"/>
                </a:cubicBezTo>
                <a:cubicBezTo>
                  <a:pt x="22" y="28"/>
                  <a:pt x="22" y="28"/>
                  <a:pt x="22" y="28"/>
                </a:cubicBezTo>
                <a:cubicBezTo>
                  <a:pt x="20" y="33"/>
                  <a:pt x="20" y="33"/>
                  <a:pt x="20" y="33"/>
                </a:cubicBezTo>
                <a:cubicBezTo>
                  <a:pt x="16" y="28"/>
                  <a:pt x="16" y="28"/>
                  <a:pt x="16" y="28"/>
                </a:cubicBezTo>
                <a:cubicBezTo>
                  <a:pt x="15" y="29"/>
                  <a:pt x="15" y="29"/>
                  <a:pt x="15" y="29"/>
                </a:cubicBezTo>
                <a:cubicBezTo>
                  <a:pt x="18" y="34"/>
                  <a:pt x="18" y="34"/>
                  <a:pt x="18" y="34"/>
                </a:cubicBezTo>
                <a:cubicBezTo>
                  <a:pt x="13" y="34"/>
                  <a:pt x="13" y="34"/>
                  <a:pt x="13" y="34"/>
                </a:cubicBezTo>
                <a:cubicBezTo>
                  <a:pt x="13" y="36"/>
                  <a:pt x="13" y="36"/>
                  <a:pt x="13" y="36"/>
                </a:cubicBezTo>
                <a:cubicBezTo>
                  <a:pt x="18" y="35"/>
                  <a:pt x="18" y="35"/>
                  <a:pt x="18" y="35"/>
                </a:cubicBezTo>
                <a:lnTo>
                  <a:pt x="16" y="40"/>
                </a:lnTo>
                <a:close/>
                <a:moveTo>
                  <a:pt x="105" y="33"/>
                </a:moveTo>
                <a:cubicBezTo>
                  <a:pt x="107" y="32"/>
                  <a:pt x="104" y="28"/>
                  <a:pt x="103" y="27"/>
                </a:cubicBezTo>
                <a:cubicBezTo>
                  <a:pt x="101" y="26"/>
                  <a:pt x="98" y="25"/>
                  <a:pt x="96" y="27"/>
                </a:cubicBezTo>
                <a:cubicBezTo>
                  <a:pt x="96" y="27"/>
                  <a:pt x="97" y="28"/>
                  <a:pt x="97" y="28"/>
                </a:cubicBezTo>
                <a:cubicBezTo>
                  <a:pt x="97" y="29"/>
                  <a:pt x="97" y="30"/>
                  <a:pt x="97" y="31"/>
                </a:cubicBezTo>
                <a:cubicBezTo>
                  <a:pt x="97" y="30"/>
                  <a:pt x="97" y="29"/>
                  <a:pt x="96" y="28"/>
                </a:cubicBezTo>
                <a:cubicBezTo>
                  <a:pt x="96" y="28"/>
                  <a:pt x="95" y="27"/>
                  <a:pt x="94" y="27"/>
                </a:cubicBezTo>
                <a:cubicBezTo>
                  <a:pt x="92" y="27"/>
                  <a:pt x="90" y="27"/>
                  <a:pt x="88" y="28"/>
                </a:cubicBezTo>
                <a:cubicBezTo>
                  <a:pt x="90" y="27"/>
                  <a:pt x="92" y="26"/>
                  <a:pt x="94" y="26"/>
                </a:cubicBezTo>
                <a:cubicBezTo>
                  <a:pt x="95" y="26"/>
                  <a:pt x="95" y="26"/>
                  <a:pt x="96" y="27"/>
                </a:cubicBezTo>
                <a:cubicBezTo>
                  <a:pt x="96" y="24"/>
                  <a:pt x="94" y="23"/>
                  <a:pt x="92" y="22"/>
                </a:cubicBezTo>
                <a:cubicBezTo>
                  <a:pt x="89" y="21"/>
                  <a:pt x="86" y="22"/>
                  <a:pt x="84" y="24"/>
                </a:cubicBezTo>
                <a:cubicBezTo>
                  <a:pt x="85" y="23"/>
                  <a:pt x="82" y="20"/>
                  <a:pt x="81" y="20"/>
                </a:cubicBezTo>
                <a:cubicBezTo>
                  <a:pt x="79" y="19"/>
                  <a:pt x="77" y="19"/>
                  <a:pt x="75" y="20"/>
                </a:cubicBezTo>
                <a:cubicBezTo>
                  <a:pt x="74" y="20"/>
                  <a:pt x="72" y="22"/>
                  <a:pt x="71" y="24"/>
                </a:cubicBezTo>
                <a:cubicBezTo>
                  <a:pt x="71" y="22"/>
                  <a:pt x="68" y="20"/>
                  <a:pt x="67" y="21"/>
                </a:cubicBezTo>
                <a:cubicBezTo>
                  <a:pt x="64" y="21"/>
                  <a:pt x="62" y="23"/>
                  <a:pt x="61" y="25"/>
                </a:cubicBezTo>
                <a:cubicBezTo>
                  <a:pt x="62" y="25"/>
                  <a:pt x="63" y="25"/>
                  <a:pt x="64" y="26"/>
                </a:cubicBezTo>
                <a:cubicBezTo>
                  <a:pt x="65" y="26"/>
                  <a:pt x="66" y="26"/>
                  <a:pt x="67" y="27"/>
                </a:cubicBezTo>
                <a:cubicBezTo>
                  <a:pt x="66" y="26"/>
                  <a:pt x="65" y="26"/>
                  <a:pt x="64" y="26"/>
                </a:cubicBezTo>
                <a:cubicBezTo>
                  <a:pt x="63" y="26"/>
                  <a:pt x="62" y="26"/>
                  <a:pt x="62" y="27"/>
                </a:cubicBezTo>
                <a:cubicBezTo>
                  <a:pt x="60" y="27"/>
                  <a:pt x="58" y="28"/>
                  <a:pt x="57" y="30"/>
                </a:cubicBezTo>
                <a:cubicBezTo>
                  <a:pt x="58" y="28"/>
                  <a:pt x="59" y="27"/>
                  <a:pt x="61" y="26"/>
                </a:cubicBezTo>
                <a:cubicBezTo>
                  <a:pt x="60" y="25"/>
                  <a:pt x="58" y="25"/>
                  <a:pt x="56" y="25"/>
                </a:cubicBezTo>
                <a:cubicBezTo>
                  <a:pt x="54" y="25"/>
                  <a:pt x="52" y="28"/>
                  <a:pt x="51" y="30"/>
                </a:cubicBezTo>
                <a:cubicBezTo>
                  <a:pt x="50" y="29"/>
                  <a:pt x="47" y="29"/>
                  <a:pt x="46" y="30"/>
                </a:cubicBezTo>
                <a:cubicBezTo>
                  <a:pt x="44" y="32"/>
                  <a:pt x="43" y="35"/>
                  <a:pt x="43" y="37"/>
                </a:cubicBezTo>
                <a:cubicBezTo>
                  <a:pt x="43" y="37"/>
                  <a:pt x="34" y="38"/>
                  <a:pt x="39" y="42"/>
                </a:cubicBezTo>
                <a:cubicBezTo>
                  <a:pt x="41" y="43"/>
                  <a:pt x="39" y="42"/>
                  <a:pt x="42" y="43"/>
                </a:cubicBezTo>
                <a:cubicBezTo>
                  <a:pt x="42" y="43"/>
                  <a:pt x="41" y="43"/>
                  <a:pt x="41" y="43"/>
                </a:cubicBezTo>
                <a:cubicBezTo>
                  <a:pt x="44" y="47"/>
                  <a:pt x="44" y="47"/>
                  <a:pt x="44" y="47"/>
                </a:cubicBezTo>
                <a:cubicBezTo>
                  <a:pt x="45" y="47"/>
                  <a:pt x="45" y="47"/>
                  <a:pt x="45" y="47"/>
                </a:cubicBezTo>
                <a:cubicBezTo>
                  <a:pt x="42" y="43"/>
                  <a:pt x="42" y="43"/>
                  <a:pt x="42" y="43"/>
                </a:cubicBezTo>
                <a:cubicBezTo>
                  <a:pt x="43" y="43"/>
                  <a:pt x="44" y="43"/>
                  <a:pt x="44" y="43"/>
                </a:cubicBezTo>
                <a:cubicBezTo>
                  <a:pt x="51" y="45"/>
                  <a:pt x="57" y="44"/>
                  <a:pt x="64" y="44"/>
                </a:cubicBezTo>
                <a:cubicBezTo>
                  <a:pt x="67" y="44"/>
                  <a:pt x="70" y="44"/>
                  <a:pt x="71" y="42"/>
                </a:cubicBezTo>
                <a:cubicBezTo>
                  <a:pt x="74" y="42"/>
                  <a:pt x="77" y="43"/>
                  <a:pt x="79" y="43"/>
                </a:cubicBezTo>
                <a:cubicBezTo>
                  <a:pt x="88" y="44"/>
                  <a:pt x="97" y="44"/>
                  <a:pt x="105" y="41"/>
                </a:cubicBezTo>
                <a:cubicBezTo>
                  <a:pt x="108" y="41"/>
                  <a:pt x="111" y="40"/>
                  <a:pt x="112" y="37"/>
                </a:cubicBezTo>
                <a:cubicBezTo>
                  <a:pt x="115" y="34"/>
                  <a:pt x="108" y="32"/>
                  <a:pt x="105" y="33"/>
                </a:cubicBezTo>
                <a:close/>
                <a:moveTo>
                  <a:pt x="52" y="34"/>
                </a:moveTo>
                <a:cubicBezTo>
                  <a:pt x="51" y="34"/>
                  <a:pt x="50" y="34"/>
                  <a:pt x="49" y="35"/>
                </a:cubicBezTo>
                <a:cubicBezTo>
                  <a:pt x="48" y="35"/>
                  <a:pt x="48" y="37"/>
                  <a:pt x="47" y="37"/>
                </a:cubicBezTo>
                <a:cubicBezTo>
                  <a:pt x="48" y="36"/>
                  <a:pt x="48" y="35"/>
                  <a:pt x="49" y="34"/>
                </a:cubicBezTo>
                <a:cubicBezTo>
                  <a:pt x="50" y="33"/>
                  <a:pt x="51" y="33"/>
                  <a:pt x="52" y="33"/>
                </a:cubicBezTo>
                <a:cubicBezTo>
                  <a:pt x="53" y="33"/>
                  <a:pt x="55" y="33"/>
                  <a:pt x="56" y="34"/>
                </a:cubicBezTo>
                <a:cubicBezTo>
                  <a:pt x="57" y="35"/>
                  <a:pt x="57" y="36"/>
                  <a:pt x="58" y="37"/>
                </a:cubicBezTo>
                <a:cubicBezTo>
                  <a:pt x="57" y="35"/>
                  <a:pt x="54" y="34"/>
                  <a:pt x="52" y="34"/>
                </a:cubicBezTo>
                <a:close/>
                <a:moveTo>
                  <a:pt x="66" y="31"/>
                </a:moveTo>
                <a:cubicBezTo>
                  <a:pt x="65" y="31"/>
                  <a:pt x="64" y="31"/>
                  <a:pt x="62" y="32"/>
                </a:cubicBezTo>
                <a:cubicBezTo>
                  <a:pt x="61" y="33"/>
                  <a:pt x="60" y="34"/>
                  <a:pt x="60" y="36"/>
                </a:cubicBezTo>
                <a:cubicBezTo>
                  <a:pt x="60" y="34"/>
                  <a:pt x="61" y="33"/>
                  <a:pt x="62" y="31"/>
                </a:cubicBezTo>
                <a:cubicBezTo>
                  <a:pt x="63" y="30"/>
                  <a:pt x="65" y="30"/>
                  <a:pt x="66" y="30"/>
                </a:cubicBezTo>
                <a:cubicBezTo>
                  <a:pt x="68" y="30"/>
                  <a:pt x="70" y="30"/>
                  <a:pt x="71" y="31"/>
                </a:cubicBezTo>
                <a:cubicBezTo>
                  <a:pt x="72" y="31"/>
                  <a:pt x="74" y="33"/>
                  <a:pt x="74" y="34"/>
                </a:cubicBezTo>
                <a:cubicBezTo>
                  <a:pt x="73" y="31"/>
                  <a:pt x="69" y="30"/>
                  <a:pt x="66" y="31"/>
                </a:cubicBezTo>
                <a:close/>
                <a:moveTo>
                  <a:pt x="83" y="28"/>
                </a:moveTo>
                <a:cubicBezTo>
                  <a:pt x="82" y="27"/>
                  <a:pt x="80" y="27"/>
                  <a:pt x="79" y="28"/>
                </a:cubicBezTo>
                <a:cubicBezTo>
                  <a:pt x="77" y="28"/>
                  <a:pt x="75" y="29"/>
                  <a:pt x="74" y="32"/>
                </a:cubicBezTo>
                <a:cubicBezTo>
                  <a:pt x="75" y="29"/>
                  <a:pt x="77" y="28"/>
                  <a:pt x="79" y="27"/>
                </a:cubicBezTo>
                <a:cubicBezTo>
                  <a:pt x="80" y="26"/>
                  <a:pt x="82" y="27"/>
                  <a:pt x="83" y="27"/>
                </a:cubicBezTo>
                <a:cubicBezTo>
                  <a:pt x="84" y="28"/>
                  <a:pt x="85" y="29"/>
                  <a:pt x="85" y="30"/>
                </a:cubicBezTo>
                <a:cubicBezTo>
                  <a:pt x="85" y="29"/>
                  <a:pt x="84" y="28"/>
                  <a:pt x="83" y="28"/>
                </a:cubicBezTo>
                <a:close/>
                <a:moveTo>
                  <a:pt x="101" y="39"/>
                </a:moveTo>
                <a:cubicBezTo>
                  <a:pt x="101" y="38"/>
                  <a:pt x="101" y="36"/>
                  <a:pt x="100" y="36"/>
                </a:cubicBezTo>
                <a:cubicBezTo>
                  <a:pt x="99" y="35"/>
                  <a:pt x="98" y="34"/>
                  <a:pt x="97" y="34"/>
                </a:cubicBezTo>
                <a:cubicBezTo>
                  <a:pt x="94" y="33"/>
                  <a:pt x="92" y="34"/>
                  <a:pt x="89" y="34"/>
                </a:cubicBezTo>
                <a:cubicBezTo>
                  <a:pt x="90" y="34"/>
                  <a:pt x="92" y="33"/>
                  <a:pt x="93" y="33"/>
                </a:cubicBezTo>
                <a:cubicBezTo>
                  <a:pt x="94" y="33"/>
                  <a:pt x="96" y="32"/>
                  <a:pt x="97" y="33"/>
                </a:cubicBezTo>
                <a:cubicBezTo>
                  <a:pt x="98" y="33"/>
                  <a:pt x="99" y="34"/>
                  <a:pt x="100" y="35"/>
                </a:cubicBezTo>
                <a:cubicBezTo>
                  <a:pt x="101" y="36"/>
                  <a:pt x="102" y="38"/>
                  <a:pt x="101" y="39"/>
                </a:cubicBezTo>
                <a:close/>
                <a:moveTo>
                  <a:pt x="37" y="47"/>
                </a:moveTo>
                <a:cubicBezTo>
                  <a:pt x="38" y="48"/>
                  <a:pt x="38" y="48"/>
                  <a:pt x="38" y="48"/>
                </a:cubicBezTo>
                <a:cubicBezTo>
                  <a:pt x="40" y="43"/>
                  <a:pt x="40" y="43"/>
                  <a:pt x="40" y="43"/>
                </a:cubicBezTo>
                <a:cubicBezTo>
                  <a:pt x="40" y="43"/>
                  <a:pt x="39" y="43"/>
                  <a:pt x="39" y="43"/>
                </a:cubicBezTo>
                <a:lnTo>
                  <a:pt x="37" y="47"/>
                </a:lnTo>
                <a:close/>
                <a:moveTo>
                  <a:pt x="76" y="60"/>
                </a:moveTo>
                <a:cubicBezTo>
                  <a:pt x="78" y="61"/>
                  <a:pt x="78" y="61"/>
                  <a:pt x="78" y="61"/>
                </a:cubicBezTo>
                <a:cubicBezTo>
                  <a:pt x="80" y="56"/>
                  <a:pt x="80" y="56"/>
                  <a:pt x="80" y="56"/>
                </a:cubicBezTo>
                <a:cubicBezTo>
                  <a:pt x="83" y="60"/>
                  <a:pt x="83" y="60"/>
                  <a:pt x="83" y="60"/>
                </a:cubicBezTo>
                <a:cubicBezTo>
                  <a:pt x="84" y="59"/>
                  <a:pt x="84" y="59"/>
                  <a:pt x="84" y="59"/>
                </a:cubicBezTo>
                <a:cubicBezTo>
                  <a:pt x="81" y="55"/>
                  <a:pt x="81" y="55"/>
                  <a:pt x="81" y="55"/>
                </a:cubicBezTo>
                <a:cubicBezTo>
                  <a:pt x="86" y="55"/>
                  <a:pt x="86" y="55"/>
                  <a:pt x="86" y="55"/>
                </a:cubicBezTo>
                <a:cubicBezTo>
                  <a:pt x="86" y="53"/>
                  <a:pt x="86" y="53"/>
                  <a:pt x="86" y="53"/>
                </a:cubicBezTo>
                <a:cubicBezTo>
                  <a:pt x="81" y="54"/>
                  <a:pt x="81" y="54"/>
                  <a:pt x="81" y="54"/>
                </a:cubicBezTo>
                <a:cubicBezTo>
                  <a:pt x="83" y="49"/>
                  <a:pt x="83" y="49"/>
                  <a:pt x="83" y="49"/>
                </a:cubicBezTo>
                <a:cubicBezTo>
                  <a:pt x="82" y="48"/>
                  <a:pt x="82" y="48"/>
                  <a:pt x="82" y="48"/>
                </a:cubicBezTo>
                <a:cubicBezTo>
                  <a:pt x="80" y="53"/>
                  <a:pt x="80" y="53"/>
                  <a:pt x="80" y="53"/>
                </a:cubicBezTo>
                <a:cubicBezTo>
                  <a:pt x="76" y="49"/>
                  <a:pt x="76" y="49"/>
                  <a:pt x="76" y="49"/>
                </a:cubicBezTo>
                <a:cubicBezTo>
                  <a:pt x="75" y="49"/>
                  <a:pt x="75" y="49"/>
                  <a:pt x="75" y="49"/>
                </a:cubicBezTo>
                <a:cubicBezTo>
                  <a:pt x="78" y="54"/>
                  <a:pt x="78" y="54"/>
                  <a:pt x="78" y="54"/>
                </a:cubicBezTo>
                <a:cubicBezTo>
                  <a:pt x="73" y="54"/>
                  <a:pt x="73" y="54"/>
                  <a:pt x="73" y="54"/>
                </a:cubicBezTo>
                <a:cubicBezTo>
                  <a:pt x="73" y="56"/>
                  <a:pt x="73" y="56"/>
                  <a:pt x="73" y="56"/>
                </a:cubicBezTo>
                <a:cubicBezTo>
                  <a:pt x="78" y="55"/>
                  <a:pt x="78" y="55"/>
                  <a:pt x="78" y="55"/>
                </a:cubicBezTo>
                <a:lnTo>
                  <a:pt x="76" y="60"/>
                </a:lnTo>
                <a:close/>
                <a:moveTo>
                  <a:pt x="68" y="69"/>
                </a:moveTo>
                <a:cubicBezTo>
                  <a:pt x="62" y="70"/>
                  <a:pt x="62" y="70"/>
                  <a:pt x="62" y="70"/>
                </a:cubicBezTo>
                <a:cubicBezTo>
                  <a:pt x="64" y="65"/>
                  <a:pt x="64" y="65"/>
                  <a:pt x="64" y="65"/>
                </a:cubicBezTo>
                <a:cubicBezTo>
                  <a:pt x="63" y="64"/>
                  <a:pt x="63" y="64"/>
                  <a:pt x="63" y="64"/>
                </a:cubicBezTo>
                <a:cubicBezTo>
                  <a:pt x="61" y="69"/>
                  <a:pt x="61" y="69"/>
                  <a:pt x="61" y="69"/>
                </a:cubicBezTo>
                <a:cubicBezTo>
                  <a:pt x="58" y="65"/>
                  <a:pt x="58" y="65"/>
                  <a:pt x="58" y="65"/>
                </a:cubicBezTo>
                <a:cubicBezTo>
                  <a:pt x="57" y="66"/>
                  <a:pt x="57" y="66"/>
                  <a:pt x="57" y="66"/>
                </a:cubicBezTo>
                <a:cubicBezTo>
                  <a:pt x="60" y="70"/>
                  <a:pt x="60" y="70"/>
                  <a:pt x="60" y="70"/>
                </a:cubicBezTo>
                <a:cubicBezTo>
                  <a:pt x="54" y="71"/>
                  <a:pt x="54" y="71"/>
                  <a:pt x="54" y="71"/>
                </a:cubicBezTo>
                <a:cubicBezTo>
                  <a:pt x="55" y="72"/>
                  <a:pt x="55" y="72"/>
                  <a:pt x="55" y="72"/>
                </a:cubicBezTo>
                <a:cubicBezTo>
                  <a:pt x="60" y="72"/>
                  <a:pt x="60" y="72"/>
                  <a:pt x="60" y="72"/>
                </a:cubicBezTo>
                <a:cubicBezTo>
                  <a:pt x="58" y="76"/>
                  <a:pt x="58" y="76"/>
                  <a:pt x="58" y="76"/>
                </a:cubicBezTo>
                <a:cubicBezTo>
                  <a:pt x="59" y="77"/>
                  <a:pt x="59" y="77"/>
                  <a:pt x="59" y="77"/>
                </a:cubicBezTo>
                <a:cubicBezTo>
                  <a:pt x="61" y="72"/>
                  <a:pt x="61" y="72"/>
                  <a:pt x="61" y="72"/>
                </a:cubicBezTo>
                <a:cubicBezTo>
                  <a:pt x="64" y="76"/>
                  <a:pt x="64" y="76"/>
                  <a:pt x="64" y="76"/>
                </a:cubicBezTo>
                <a:cubicBezTo>
                  <a:pt x="65" y="76"/>
                  <a:pt x="65" y="76"/>
                  <a:pt x="65" y="76"/>
                </a:cubicBezTo>
                <a:cubicBezTo>
                  <a:pt x="62" y="71"/>
                  <a:pt x="62" y="71"/>
                  <a:pt x="62" y="71"/>
                </a:cubicBezTo>
                <a:cubicBezTo>
                  <a:pt x="68" y="71"/>
                  <a:pt x="68" y="71"/>
                  <a:pt x="68" y="71"/>
                </a:cubicBezTo>
                <a:lnTo>
                  <a:pt x="68" y="69"/>
                </a:lnTo>
                <a:close/>
                <a:moveTo>
                  <a:pt x="87" y="73"/>
                </a:moveTo>
                <a:cubicBezTo>
                  <a:pt x="82" y="73"/>
                  <a:pt x="82" y="73"/>
                  <a:pt x="82" y="73"/>
                </a:cubicBezTo>
                <a:cubicBezTo>
                  <a:pt x="84" y="68"/>
                  <a:pt x="84" y="68"/>
                  <a:pt x="84" y="68"/>
                </a:cubicBezTo>
                <a:cubicBezTo>
                  <a:pt x="83" y="68"/>
                  <a:pt x="83" y="68"/>
                  <a:pt x="83" y="68"/>
                </a:cubicBezTo>
                <a:cubicBezTo>
                  <a:pt x="81" y="73"/>
                  <a:pt x="81" y="73"/>
                  <a:pt x="81" y="73"/>
                </a:cubicBezTo>
                <a:cubicBezTo>
                  <a:pt x="78" y="68"/>
                  <a:pt x="78" y="68"/>
                  <a:pt x="78" y="68"/>
                </a:cubicBezTo>
                <a:cubicBezTo>
                  <a:pt x="76" y="69"/>
                  <a:pt x="76" y="69"/>
                  <a:pt x="76" y="69"/>
                </a:cubicBezTo>
                <a:cubicBezTo>
                  <a:pt x="79" y="74"/>
                  <a:pt x="79" y="74"/>
                  <a:pt x="79" y="74"/>
                </a:cubicBezTo>
                <a:cubicBezTo>
                  <a:pt x="74" y="74"/>
                  <a:pt x="74" y="74"/>
                  <a:pt x="74" y="74"/>
                </a:cubicBezTo>
                <a:cubicBezTo>
                  <a:pt x="74" y="75"/>
                  <a:pt x="74" y="75"/>
                  <a:pt x="74" y="75"/>
                </a:cubicBezTo>
                <a:cubicBezTo>
                  <a:pt x="80" y="75"/>
                  <a:pt x="80" y="75"/>
                  <a:pt x="80" y="75"/>
                </a:cubicBezTo>
                <a:cubicBezTo>
                  <a:pt x="77" y="80"/>
                  <a:pt x="77" y="80"/>
                  <a:pt x="77" y="80"/>
                </a:cubicBezTo>
                <a:cubicBezTo>
                  <a:pt x="79" y="80"/>
                  <a:pt x="79" y="80"/>
                  <a:pt x="79" y="80"/>
                </a:cubicBezTo>
                <a:cubicBezTo>
                  <a:pt x="81" y="76"/>
                  <a:pt x="81" y="76"/>
                  <a:pt x="81" y="76"/>
                </a:cubicBezTo>
                <a:cubicBezTo>
                  <a:pt x="84" y="80"/>
                  <a:pt x="84" y="80"/>
                  <a:pt x="84" y="80"/>
                </a:cubicBezTo>
                <a:cubicBezTo>
                  <a:pt x="85" y="79"/>
                  <a:pt x="85" y="79"/>
                  <a:pt x="85" y="79"/>
                </a:cubicBezTo>
                <a:cubicBezTo>
                  <a:pt x="82" y="75"/>
                  <a:pt x="82" y="75"/>
                  <a:pt x="82" y="75"/>
                </a:cubicBezTo>
                <a:cubicBezTo>
                  <a:pt x="87" y="74"/>
                  <a:pt x="87" y="74"/>
                  <a:pt x="87" y="74"/>
                </a:cubicBezTo>
                <a:lnTo>
                  <a:pt x="87" y="73"/>
                </a:lnTo>
                <a:close/>
                <a:moveTo>
                  <a:pt x="36" y="28"/>
                </a:moveTo>
                <a:cubicBezTo>
                  <a:pt x="37" y="28"/>
                  <a:pt x="37" y="28"/>
                  <a:pt x="37" y="28"/>
                </a:cubicBezTo>
                <a:cubicBezTo>
                  <a:pt x="38" y="26"/>
                  <a:pt x="38" y="26"/>
                  <a:pt x="38" y="26"/>
                </a:cubicBezTo>
                <a:cubicBezTo>
                  <a:pt x="39" y="26"/>
                  <a:pt x="40" y="26"/>
                  <a:pt x="41" y="26"/>
                </a:cubicBezTo>
                <a:cubicBezTo>
                  <a:pt x="43" y="28"/>
                  <a:pt x="43" y="28"/>
                  <a:pt x="43" y="28"/>
                </a:cubicBezTo>
                <a:cubicBezTo>
                  <a:pt x="44" y="27"/>
                  <a:pt x="44" y="27"/>
                  <a:pt x="44" y="27"/>
                </a:cubicBezTo>
                <a:cubicBezTo>
                  <a:pt x="43" y="26"/>
                  <a:pt x="43" y="26"/>
                  <a:pt x="43" y="26"/>
                </a:cubicBezTo>
                <a:cubicBezTo>
                  <a:pt x="44" y="25"/>
                  <a:pt x="44" y="25"/>
                  <a:pt x="45" y="25"/>
                </a:cubicBezTo>
                <a:cubicBezTo>
                  <a:pt x="48" y="25"/>
                  <a:pt x="50" y="26"/>
                  <a:pt x="53" y="26"/>
                </a:cubicBezTo>
                <a:cubicBezTo>
                  <a:pt x="53" y="26"/>
                  <a:pt x="53" y="26"/>
                  <a:pt x="53" y="26"/>
                </a:cubicBezTo>
                <a:cubicBezTo>
                  <a:pt x="53" y="25"/>
                  <a:pt x="54" y="24"/>
                  <a:pt x="55" y="24"/>
                </a:cubicBezTo>
                <a:cubicBezTo>
                  <a:pt x="56" y="24"/>
                  <a:pt x="57" y="24"/>
                  <a:pt x="59" y="24"/>
                </a:cubicBezTo>
                <a:cubicBezTo>
                  <a:pt x="60" y="24"/>
                  <a:pt x="60" y="23"/>
                  <a:pt x="61" y="22"/>
                </a:cubicBezTo>
                <a:cubicBezTo>
                  <a:pt x="62" y="22"/>
                  <a:pt x="62" y="22"/>
                  <a:pt x="62" y="22"/>
                </a:cubicBezTo>
                <a:cubicBezTo>
                  <a:pt x="63" y="21"/>
                  <a:pt x="64" y="20"/>
                  <a:pt x="66" y="19"/>
                </a:cubicBezTo>
                <a:cubicBezTo>
                  <a:pt x="67" y="19"/>
                  <a:pt x="69" y="20"/>
                  <a:pt x="70" y="21"/>
                </a:cubicBezTo>
                <a:cubicBezTo>
                  <a:pt x="70" y="21"/>
                  <a:pt x="70" y="21"/>
                  <a:pt x="70" y="20"/>
                </a:cubicBezTo>
                <a:cubicBezTo>
                  <a:pt x="70" y="20"/>
                  <a:pt x="77" y="19"/>
                  <a:pt x="73" y="16"/>
                </a:cubicBezTo>
                <a:cubicBezTo>
                  <a:pt x="73" y="14"/>
                  <a:pt x="72" y="12"/>
                  <a:pt x="70" y="12"/>
                </a:cubicBezTo>
                <a:cubicBezTo>
                  <a:pt x="70" y="12"/>
                  <a:pt x="70" y="13"/>
                  <a:pt x="70" y="13"/>
                </a:cubicBezTo>
                <a:cubicBezTo>
                  <a:pt x="70" y="14"/>
                  <a:pt x="70" y="14"/>
                  <a:pt x="70" y="14"/>
                </a:cubicBezTo>
                <a:cubicBezTo>
                  <a:pt x="70" y="14"/>
                  <a:pt x="70" y="14"/>
                  <a:pt x="70" y="13"/>
                </a:cubicBezTo>
                <a:cubicBezTo>
                  <a:pt x="70" y="13"/>
                  <a:pt x="70" y="12"/>
                  <a:pt x="69" y="12"/>
                </a:cubicBezTo>
                <a:cubicBezTo>
                  <a:pt x="69" y="12"/>
                  <a:pt x="69" y="12"/>
                  <a:pt x="69" y="12"/>
                </a:cubicBezTo>
                <a:cubicBezTo>
                  <a:pt x="69" y="12"/>
                  <a:pt x="69" y="12"/>
                  <a:pt x="69" y="12"/>
                </a:cubicBezTo>
                <a:cubicBezTo>
                  <a:pt x="69" y="12"/>
                  <a:pt x="69" y="12"/>
                  <a:pt x="69" y="12"/>
                </a:cubicBezTo>
                <a:cubicBezTo>
                  <a:pt x="69" y="12"/>
                  <a:pt x="68" y="11"/>
                  <a:pt x="68" y="11"/>
                </a:cubicBezTo>
                <a:cubicBezTo>
                  <a:pt x="67" y="11"/>
                  <a:pt x="67" y="11"/>
                  <a:pt x="67" y="11"/>
                </a:cubicBezTo>
                <a:cubicBezTo>
                  <a:pt x="67" y="11"/>
                  <a:pt x="67" y="11"/>
                  <a:pt x="68" y="11"/>
                </a:cubicBezTo>
                <a:cubicBezTo>
                  <a:pt x="68" y="11"/>
                  <a:pt x="69" y="11"/>
                  <a:pt x="69" y="11"/>
                </a:cubicBezTo>
                <a:cubicBezTo>
                  <a:pt x="69" y="9"/>
                  <a:pt x="68" y="8"/>
                  <a:pt x="65" y="8"/>
                </a:cubicBezTo>
                <a:cubicBezTo>
                  <a:pt x="63" y="6"/>
                  <a:pt x="61" y="4"/>
                  <a:pt x="58" y="6"/>
                </a:cubicBezTo>
                <a:cubicBezTo>
                  <a:pt x="56" y="4"/>
                  <a:pt x="54" y="0"/>
                  <a:pt x="48" y="3"/>
                </a:cubicBezTo>
                <a:cubicBezTo>
                  <a:pt x="44" y="1"/>
                  <a:pt x="36" y="0"/>
                  <a:pt x="31" y="3"/>
                </a:cubicBezTo>
                <a:cubicBezTo>
                  <a:pt x="32" y="3"/>
                  <a:pt x="33" y="3"/>
                  <a:pt x="33" y="3"/>
                </a:cubicBezTo>
                <a:cubicBezTo>
                  <a:pt x="35" y="3"/>
                  <a:pt x="36" y="4"/>
                  <a:pt x="36" y="4"/>
                </a:cubicBezTo>
                <a:cubicBezTo>
                  <a:pt x="36" y="4"/>
                  <a:pt x="34" y="3"/>
                  <a:pt x="33" y="3"/>
                </a:cubicBezTo>
                <a:cubicBezTo>
                  <a:pt x="32" y="3"/>
                  <a:pt x="31" y="4"/>
                  <a:pt x="31" y="4"/>
                </a:cubicBezTo>
                <a:cubicBezTo>
                  <a:pt x="30" y="4"/>
                  <a:pt x="30" y="4"/>
                  <a:pt x="30" y="4"/>
                </a:cubicBezTo>
                <a:cubicBezTo>
                  <a:pt x="30" y="4"/>
                  <a:pt x="30" y="4"/>
                  <a:pt x="30" y="4"/>
                </a:cubicBezTo>
                <a:cubicBezTo>
                  <a:pt x="30" y="4"/>
                  <a:pt x="30" y="4"/>
                  <a:pt x="30" y="4"/>
                </a:cubicBezTo>
                <a:cubicBezTo>
                  <a:pt x="29" y="5"/>
                  <a:pt x="28" y="5"/>
                  <a:pt x="27" y="7"/>
                </a:cubicBezTo>
                <a:cubicBezTo>
                  <a:pt x="26" y="8"/>
                  <a:pt x="26" y="9"/>
                  <a:pt x="26" y="9"/>
                </a:cubicBezTo>
                <a:cubicBezTo>
                  <a:pt x="26" y="9"/>
                  <a:pt x="26" y="8"/>
                  <a:pt x="27" y="6"/>
                </a:cubicBezTo>
                <a:cubicBezTo>
                  <a:pt x="27" y="5"/>
                  <a:pt x="28" y="4"/>
                  <a:pt x="29" y="4"/>
                </a:cubicBezTo>
                <a:cubicBezTo>
                  <a:pt x="27" y="3"/>
                  <a:pt x="23" y="3"/>
                  <a:pt x="22" y="7"/>
                </a:cubicBezTo>
                <a:cubicBezTo>
                  <a:pt x="19" y="7"/>
                  <a:pt x="16" y="8"/>
                  <a:pt x="14" y="11"/>
                </a:cubicBezTo>
                <a:cubicBezTo>
                  <a:pt x="14" y="11"/>
                  <a:pt x="15" y="11"/>
                  <a:pt x="15" y="11"/>
                </a:cubicBezTo>
                <a:cubicBezTo>
                  <a:pt x="16" y="10"/>
                  <a:pt x="17" y="11"/>
                  <a:pt x="17" y="11"/>
                </a:cubicBezTo>
                <a:cubicBezTo>
                  <a:pt x="17" y="11"/>
                  <a:pt x="16" y="11"/>
                  <a:pt x="15" y="11"/>
                </a:cubicBezTo>
                <a:cubicBezTo>
                  <a:pt x="15" y="11"/>
                  <a:pt x="14" y="12"/>
                  <a:pt x="13" y="12"/>
                </a:cubicBezTo>
                <a:cubicBezTo>
                  <a:pt x="13" y="12"/>
                  <a:pt x="12" y="13"/>
                  <a:pt x="12" y="14"/>
                </a:cubicBezTo>
                <a:cubicBezTo>
                  <a:pt x="11" y="14"/>
                  <a:pt x="11" y="15"/>
                  <a:pt x="11" y="15"/>
                </a:cubicBezTo>
                <a:cubicBezTo>
                  <a:pt x="11" y="15"/>
                  <a:pt x="11" y="14"/>
                  <a:pt x="11" y="14"/>
                </a:cubicBezTo>
                <a:cubicBezTo>
                  <a:pt x="12" y="13"/>
                  <a:pt x="12" y="12"/>
                  <a:pt x="12" y="12"/>
                </a:cubicBezTo>
                <a:cubicBezTo>
                  <a:pt x="10" y="13"/>
                  <a:pt x="7" y="14"/>
                  <a:pt x="5" y="18"/>
                </a:cubicBezTo>
                <a:cubicBezTo>
                  <a:pt x="3" y="19"/>
                  <a:pt x="0" y="24"/>
                  <a:pt x="16" y="23"/>
                </a:cubicBezTo>
                <a:cubicBezTo>
                  <a:pt x="30" y="25"/>
                  <a:pt x="29" y="24"/>
                  <a:pt x="32" y="23"/>
                </a:cubicBezTo>
                <a:cubicBezTo>
                  <a:pt x="33" y="24"/>
                  <a:pt x="35" y="25"/>
                  <a:pt x="37" y="26"/>
                </a:cubicBezTo>
                <a:lnTo>
                  <a:pt x="36" y="28"/>
                </a:lnTo>
                <a:close/>
                <a:moveTo>
                  <a:pt x="59" y="8"/>
                </a:moveTo>
                <a:cubicBezTo>
                  <a:pt x="60" y="7"/>
                  <a:pt x="62" y="7"/>
                  <a:pt x="63" y="7"/>
                </a:cubicBezTo>
                <a:cubicBezTo>
                  <a:pt x="63" y="7"/>
                  <a:pt x="64" y="7"/>
                  <a:pt x="65" y="7"/>
                </a:cubicBezTo>
                <a:cubicBezTo>
                  <a:pt x="65" y="8"/>
                  <a:pt x="66" y="8"/>
                  <a:pt x="66" y="9"/>
                </a:cubicBezTo>
                <a:cubicBezTo>
                  <a:pt x="66" y="10"/>
                  <a:pt x="65" y="11"/>
                  <a:pt x="65" y="11"/>
                </a:cubicBezTo>
                <a:cubicBezTo>
                  <a:pt x="65" y="11"/>
                  <a:pt x="66" y="10"/>
                  <a:pt x="65" y="9"/>
                </a:cubicBezTo>
                <a:cubicBezTo>
                  <a:pt x="65" y="8"/>
                  <a:pt x="64" y="7"/>
                  <a:pt x="63" y="7"/>
                </a:cubicBezTo>
                <a:cubicBezTo>
                  <a:pt x="62" y="7"/>
                  <a:pt x="61" y="7"/>
                  <a:pt x="59" y="8"/>
                </a:cubicBezTo>
                <a:cubicBezTo>
                  <a:pt x="58" y="8"/>
                  <a:pt x="58" y="9"/>
                  <a:pt x="58" y="9"/>
                </a:cubicBezTo>
                <a:cubicBezTo>
                  <a:pt x="58" y="9"/>
                  <a:pt x="58" y="8"/>
                  <a:pt x="59" y="8"/>
                </a:cubicBezTo>
                <a:close/>
                <a:moveTo>
                  <a:pt x="41" y="4"/>
                </a:moveTo>
                <a:cubicBezTo>
                  <a:pt x="43" y="3"/>
                  <a:pt x="45" y="3"/>
                  <a:pt x="46" y="3"/>
                </a:cubicBezTo>
                <a:cubicBezTo>
                  <a:pt x="47" y="3"/>
                  <a:pt x="49" y="3"/>
                  <a:pt x="50" y="5"/>
                </a:cubicBezTo>
                <a:cubicBezTo>
                  <a:pt x="52" y="6"/>
                  <a:pt x="52" y="8"/>
                  <a:pt x="52" y="8"/>
                </a:cubicBezTo>
                <a:cubicBezTo>
                  <a:pt x="52" y="8"/>
                  <a:pt x="51" y="6"/>
                  <a:pt x="50" y="5"/>
                </a:cubicBezTo>
                <a:cubicBezTo>
                  <a:pt x="49" y="4"/>
                  <a:pt x="47" y="3"/>
                  <a:pt x="46" y="3"/>
                </a:cubicBezTo>
                <a:cubicBezTo>
                  <a:pt x="45" y="3"/>
                  <a:pt x="43" y="3"/>
                  <a:pt x="41" y="4"/>
                </a:cubicBezTo>
                <a:cubicBezTo>
                  <a:pt x="39" y="5"/>
                  <a:pt x="38" y="5"/>
                  <a:pt x="38" y="5"/>
                </a:cubicBezTo>
                <a:cubicBezTo>
                  <a:pt x="38" y="5"/>
                  <a:pt x="39" y="5"/>
                  <a:pt x="41" y="4"/>
                </a:cubicBezTo>
                <a:close/>
                <a:moveTo>
                  <a:pt x="22" y="14"/>
                </a:moveTo>
                <a:cubicBezTo>
                  <a:pt x="20" y="14"/>
                  <a:pt x="19" y="15"/>
                  <a:pt x="18" y="15"/>
                </a:cubicBezTo>
                <a:cubicBezTo>
                  <a:pt x="17" y="16"/>
                  <a:pt x="16" y="17"/>
                  <a:pt x="15" y="17"/>
                </a:cubicBezTo>
                <a:cubicBezTo>
                  <a:pt x="13" y="18"/>
                  <a:pt x="13" y="19"/>
                  <a:pt x="13" y="19"/>
                </a:cubicBezTo>
                <a:cubicBezTo>
                  <a:pt x="13" y="19"/>
                  <a:pt x="13" y="18"/>
                  <a:pt x="14" y="17"/>
                </a:cubicBezTo>
                <a:cubicBezTo>
                  <a:pt x="16" y="16"/>
                  <a:pt x="17" y="15"/>
                  <a:pt x="18" y="15"/>
                </a:cubicBezTo>
                <a:cubicBezTo>
                  <a:pt x="19" y="14"/>
                  <a:pt x="20" y="14"/>
                  <a:pt x="22" y="14"/>
                </a:cubicBezTo>
                <a:cubicBezTo>
                  <a:pt x="23" y="13"/>
                  <a:pt x="24" y="14"/>
                  <a:pt x="24" y="14"/>
                </a:cubicBezTo>
                <a:cubicBezTo>
                  <a:pt x="24" y="14"/>
                  <a:pt x="23" y="14"/>
                  <a:pt x="22" y="14"/>
                </a:cubicBezTo>
                <a:close/>
                <a:moveTo>
                  <a:pt x="32" y="10"/>
                </a:moveTo>
                <a:cubicBezTo>
                  <a:pt x="30" y="10"/>
                  <a:pt x="27" y="11"/>
                  <a:pt x="26" y="13"/>
                </a:cubicBezTo>
                <a:cubicBezTo>
                  <a:pt x="24" y="15"/>
                  <a:pt x="25" y="17"/>
                  <a:pt x="25" y="17"/>
                </a:cubicBezTo>
                <a:cubicBezTo>
                  <a:pt x="25" y="17"/>
                  <a:pt x="24" y="15"/>
                  <a:pt x="25" y="13"/>
                </a:cubicBezTo>
                <a:cubicBezTo>
                  <a:pt x="27" y="10"/>
                  <a:pt x="30" y="10"/>
                  <a:pt x="32" y="10"/>
                </a:cubicBezTo>
                <a:cubicBezTo>
                  <a:pt x="33" y="10"/>
                  <a:pt x="36" y="10"/>
                  <a:pt x="39" y="11"/>
                </a:cubicBezTo>
                <a:cubicBezTo>
                  <a:pt x="41" y="12"/>
                  <a:pt x="42" y="13"/>
                  <a:pt x="42" y="13"/>
                </a:cubicBezTo>
                <a:cubicBezTo>
                  <a:pt x="43" y="13"/>
                  <a:pt x="44" y="12"/>
                  <a:pt x="45" y="12"/>
                </a:cubicBezTo>
                <a:cubicBezTo>
                  <a:pt x="46" y="12"/>
                  <a:pt x="48" y="11"/>
                  <a:pt x="49" y="12"/>
                </a:cubicBezTo>
                <a:cubicBezTo>
                  <a:pt x="50" y="13"/>
                  <a:pt x="51" y="13"/>
                  <a:pt x="52" y="13"/>
                </a:cubicBezTo>
                <a:cubicBezTo>
                  <a:pt x="53" y="13"/>
                  <a:pt x="53" y="13"/>
                  <a:pt x="54" y="13"/>
                </a:cubicBezTo>
                <a:cubicBezTo>
                  <a:pt x="55" y="13"/>
                  <a:pt x="58" y="13"/>
                  <a:pt x="60" y="14"/>
                </a:cubicBezTo>
                <a:cubicBezTo>
                  <a:pt x="61" y="15"/>
                  <a:pt x="61" y="16"/>
                  <a:pt x="62" y="16"/>
                </a:cubicBezTo>
                <a:cubicBezTo>
                  <a:pt x="62" y="17"/>
                  <a:pt x="62" y="17"/>
                  <a:pt x="62" y="17"/>
                </a:cubicBezTo>
                <a:cubicBezTo>
                  <a:pt x="62" y="17"/>
                  <a:pt x="62" y="17"/>
                  <a:pt x="62" y="16"/>
                </a:cubicBezTo>
                <a:cubicBezTo>
                  <a:pt x="61" y="16"/>
                  <a:pt x="61" y="15"/>
                  <a:pt x="60" y="15"/>
                </a:cubicBezTo>
                <a:cubicBezTo>
                  <a:pt x="58" y="14"/>
                  <a:pt x="55" y="13"/>
                  <a:pt x="54" y="14"/>
                </a:cubicBezTo>
                <a:cubicBezTo>
                  <a:pt x="53" y="14"/>
                  <a:pt x="50" y="14"/>
                  <a:pt x="49" y="15"/>
                </a:cubicBezTo>
                <a:cubicBezTo>
                  <a:pt x="47" y="17"/>
                  <a:pt x="48" y="19"/>
                  <a:pt x="48" y="19"/>
                </a:cubicBezTo>
                <a:cubicBezTo>
                  <a:pt x="48" y="19"/>
                  <a:pt x="47" y="17"/>
                  <a:pt x="49" y="15"/>
                </a:cubicBezTo>
                <a:cubicBezTo>
                  <a:pt x="49" y="14"/>
                  <a:pt x="51" y="14"/>
                  <a:pt x="52" y="13"/>
                </a:cubicBezTo>
                <a:cubicBezTo>
                  <a:pt x="51" y="13"/>
                  <a:pt x="50" y="13"/>
                  <a:pt x="49" y="12"/>
                </a:cubicBezTo>
                <a:cubicBezTo>
                  <a:pt x="48" y="12"/>
                  <a:pt x="46" y="12"/>
                  <a:pt x="45" y="13"/>
                </a:cubicBezTo>
                <a:cubicBezTo>
                  <a:pt x="44" y="13"/>
                  <a:pt x="42" y="14"/>
                  <a:pt x="41" y="15"/>
                </a:cubicBezTo>
                <a:cubicBezTo>
                  <a:pt x="40" y="16"/>
                  <a:pt x="40" y="18"/>
                  <a:pt x="40" y="18"/>
                </a:cubicBezTo>
                <a:cubicBezTo>
                  <a:pt x="40" y="18"/>
                  <a:pt x="40" y="16"/>
                  <a:pt x="41" y="15"/>
                </a:cubicBezTo>
                <a:cubicBezTo>
                  <a:pt x="41" y="14"/>
                  <a:pt x="42" y="14"/>
                  <a:pt x="42" y="13"/>
                </a:cubicBezTo>
                <a:cubicBezTo>
                  <a:pt x="42" y="13"/>
                  <a:pt x="41" y="12"/>
                  <a:pt x="39" y="11"/>
                </a:cubicBezTo>
                <a:cubicBezTo>
                  <a:pt x="36" y="11"/>
                  <a:pt x="33" y="10"/>
                  <a:pt x="32" y="10"/>
                </a:cubicBezTo>
                <a:close/>
                <a:moveTo>
                  <a:pt x="37" y="36"/>
                </a:moveTo>
                <a:cubicBezTo>
                  <a:pt x="36" y="37"/>
                  <a:pt x="36" y="37"/>
                  <a:pt x="36" y="37"/>
                </a:cubicBezTo>
                <a:cubicBezTo>
                  <a:pt x="37" y="38"/>
                  <a:pt x="37" y="38"/>
                  <a:pt x="37" y="38"/>
                </a:cubicBezTo>
                <a:cubicBezTo>
                  <a:pt x="38" y="38"/>
                  <a:pt x="38" y="38"/>
                  <a:pt x="38" y="38"/>
                </a:cubicBezTo>
                <a:lnTo>
                  <a:pt x="37" y="36"/>
                </a:lnTo>
                <a:close/>
                <a:moveTo>
                  <a:pt x="48" y="60"/>
                </a:moveTo>
                <a:cubicBezTo>
                  <a:pt x="43" y="61"/>
                  <a:pt x="43" y="61"/>
                  <a:pt x="43" y="61"/>
                </a:cubicBezTo>
                <a:cubicBezTo>
                  <a:pt x="45" y="56"/>
                  <a:pt x="45" y="56"/>
                  <a:pt x="45" y="56"/>
                </a:cubicBezTo>
                <a:cubicBezTo>
                  <a:pt x="43" y="55"/>
                  <a:pt x="43" y="55"/>
                  <a:pt x="43" y="55"/>
                </a:cubicBezTo>
                <a:cubicBezTo>
                  <a:pt x="41" y="60"/>
                  <a:pt x="41" y="60"/>
                  <a:pt x="41" y="60"/>
                </a:cubicBezTo>
                <a:cubicBezTo>
                  <a:pt x="38" y="56"/>
                  <a:pt x="38" y="56"/>
                  <a:pt x="38" y="56"/>
                </a:cubicBezTo>
                <a:cubicBezTo>
                  <a:pt x="37" y="56"/>
                  <a:pt x="37" y="56"/>
                  <a:pt x="37" y="56"/>
                </a:cubicBezTo>
                <a:cubicBezTo>
                  <a:pt x="40" y="61"/>
                  <a:pt x="40" y="61"/>
                  <a:pt x="40" y="61"/>
                </a:cubicBezTo>
                <a:cubicBezTo>
                  <a:pt x="35" y="61"/>
                  <a:pt x="35" y="61"/>
                  <a:pt x="35" y="61"/>
                </a:cubicBezTo>
                <a:cubicBezTo>
                  <a:pt x="35" y="63"/>
                  <a:pt x="35" y="63"/>
                  <a:pt x="35" y="63"/>
                </a:cubicBezTo>
                <a:cubicBezTo>
                  <a:pt x="40" y="62"/>
                  <a:pt x="40" y="62"/>
                  <a:pt x="40" y="62"/>
                </a:cubicBezTo>
                <a:cubicBezTo>
                  <a:pt x="38" y="67"/>
                  <a:pt x="38" y="67"/>
                  <a:pt x="38" y="67"/>
                </a:cubicBezTo>
                <a:cubicBezTo>
                  <a:pt x="39" y="68"/>
                  <a:pt x="39" y="68"/>
                  <a:pt x="39" y="68"/>
                </a:cubicBezTo>
                <a:cubicBezTo>
                  <a:pt x="42" y="63"/>
                  <a:pt x="42" y="63"/>
                  <a:pt x="42" y="63"/>
                </a:cubicBezTo>
                <a:cubicBezTo>
                  <a:pt x="45" y="67"/>
                  <a:pt x="45" y="67"/>
                  <a:pt x="45" y="67"/>
                </a:cubicBezTo>
                <a:cubicBezTo>
                  <a:pt x="46" y="66"/>
                  <a:pt x="46" y="66"/>
                  <a:pt x="46" y="66"/>
                </a:cubicBezTo>
                <a:cubicBezTo>
                  <a:pt x="43" y="62"/>
                  <a:pt x="43" y="62"/>
                  <a:pt x="43" y="62"/>
                </a:cubicBezTo>
                <a:cubicBezTo>
                  <a:pt x="48" y="62"/>
                  <a:pt x="48" y="62"/>
                  <a:pt x="48" y="62"/>
                </a:cubicBezTo>
                <a:lnTo>
                  <a:pt x="48" y="60"/>
                </a:lnTo>
                <a:close/>
                <a:moveTo>
                  <a:pt x="57" y="57"/>
                </a:moveTo>
                <a:cubicBezTo>
                  <a:pt x="58" y="57"/>
                  <a:pt x="58" y="57"/>
                  <a:pt x="58" y="57"/>
                </a:cubicBezTo>
                <a:cubicBezTo>
                  <a:pt x="60" y="52"/>
                  <a:pt x="60" y="52"/>
                  <a:pt x="60" y="52"/>
                </a:cubicBezTo>
                <a:cubicBezTo>
                  <a:pt x="63" y="57"/>
                  <a:pt x="63" y="57"/>
                  <a:pt x="63" y="57"/>
                </a:cubicBezTo>
                <a:cubicBezTo>
                  <a:pt x="64" y="56"/>
                  <a:pt x="64" y="56"/>
                  <a:pt x="64" y="56"/>
                </a:cubicBezTo>
                <a:cubicBezTo>
                  <a:pt x="61" y="52"/>
                  <a:pt x="61" y="52"/>
                  <a:pt x="61" y="52"/>
                </a:cubicBezTo>
                <a:cubicBezTo>
                  <a:pt x="67" y="51"/>
                  <a:pt x="67" y="51"/>
                  <a:pt x="67" y="51"/>
                </a:cubicBezTo>
                <a:cubicBezTo>
                  <a:pt x="66" y="50"/>
                  <a:pt x="66" y="50"/>
                  <a:pt x="66" y="50"/>
                </a:cubicBezTo>
                <a:cubicBezTo>
                  <a:pt x="61" y="50"/>
                  <a:pt x="61" y="50"/>
                  <a:pt x="61" y="50"/>
                </a:cubicBezTo>
                <a:cubicBezTo>
                  <a:pt x="63" y="45"/>
                  <a:pt x="63" y="45"/>
                  <a:pt x="63" y="45"/>
                </a:cubicBezTo>
                <a:cubicBezTo>
                  <a:pt x="62" y="45"/>
                  <a:pt x="62" y="45"/>
                  <a:pt x="62" y="45"/>
                </a:cubicBezTo>
                <a:cubicBezTo>
                  <a:pt x="60" y="49"/>
                  <a:pt x="60" y="49"/>
                  <a:pt x="60" y="49"/>
                </a:cubicBezTo>
                <a:cubicBezTo>
                  <a:pt x="57" y="45"/>
                  <a:pt x="57" y="45"/>
                  <a:pt x="57" y="45"/>
                </a:cubicBezTo>
                <a:cubicBezTo>
                  <a:pt x="56" y="46"/>
                  <a:pt x="56" y="46"/>
                  <a:pt x="56" y="46"/>
                </a:cubicBezTo>
                <a:cubicBezTo>
                  <a:pt x="59" y="50"/>
                  <a:pt x="59" y="50"/>
                  <a:pt x="59" y="50"/>
                </a:cubicBezTo>
                <a:cubicBezTo>
                  <a:pt x="53" y="51"/>
                  <a:pt x="53" y="51"/>
                  <a:pt x="53" y="51"/>
                </a:cubicBezTo>
                <a:cubicBezTo>
                  <a:pt x="54" y="52"/>
                  <a:pt x="54" y="52"/>
                  <a:pt x="54" y="52"/>
                </a:cubicBezTo>
                <a:cubicBezTo>
                  <a:pt x="59" y="52"/>
                  <a:pt x="59" y="52"/>
                  <a:pt x="59" y="52"/>
                </a:cubicBezTo>
                <a:lnTo>
                  <a:pt x="57" y="57"/>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69" name="Freeform 256"/>
          <p:cNvSpPr>
            <a:spLocks noEditPoints="1"/>
          </p:cNvSpPr>
          <p:nvPr/>
        </p:nvSpPr>
        <p:spPr bwMode="auto">
          <a:xfrm>
            <a:off x="6726238" y="5121275"/>
            <a:ext cx="573087" cy="569913"/>
          </a:xfrm>
          <a:custGeom>
            <a:avLst/>
            <a:gdLst>
              <a:gd name="T0" fmla="*/ 2147483647 w 111"/>
              <a:gd name="T1" fmla="*/ 2147483647 h 111"/>
              <a:gd name="T2" fmla="*/ 2147483647 w 111"/>
              <a:gd name="T3" fmla="*/ 2147483647 h 111"/>
              <a:gd name="T4" fmla="*/ 2147483647 w 111"/>
              <a:gd name="T5" fmla="*/ 2147483647 h 111"/>
              <a:gd name="T6" fmla="*/ 2147483647 w 111"/>
              <a:gd name="T7" fmla="*/ 2147483647 h 111"/>
              <a:gd name="T8" fmla="*/ 2147483647 w 111"/>
              <a:gd name="T9" fmla="*/ 2147483647 h 111"/>
              <a:gd name="T10" fmla="*/ 2147483647 w 111"/>
              <a:gd name="T11" fmla="*/ 2147483647 h 111"/>
              <a:gd name="T12" fmla="*/ 2147483647 w 111"/>
              <a:gd name="T13" fmla="*/ 2147483647 h 111"/>
              <a:gd name="T14" fmla="*/ 2147483647 w 111"/>
              <a:gd name="T15" fmla="*/ 2147483647 h 111"/>
              <a:gd name="T16" fmla="*/ 2147483647 w 111"/>
              <a:gd name="T17" fmla="*/ 2147483647 h 111"/>
              <a:gd name="T18" fmla="*/ 2147483647 w 111"/>
              <a:gd name="T19" fmla="*/ 2147483647 h 111"/>
              <a:gd name="T20" fmla="*/ 2147483647 w 111"/>
              <a:gd name="T21" fmla="*/ 2147483647 h 111"/>
              <a:gd name="T22" fmla="*/ 2147483647 w 111"/>
              <a:gd name="T23" fmla="*/ 2147483647 h 111"/>
              <a:gd name="T24" fmla="*/ 2147483647 w 111"/>
              <a:gd name="T25" fmla="*/ 2147483647 h 111"/>
              <a:gd name="T26" fmla="*/ 2147483647 w 111"/>
              <a:gd name="T27" fmla="*/ 2147483647 h 111"/>
              <a:gd name="T28" fmla="*/ 2147483647 w 111"/>
              <a:gd name="T29" fmla="*/ 2147483647 h 111"/>
              <a:gd name="T30" fmla="*/ 2147483647 w 111"/>
              <a:gd name="T31" fmla="*/ 2147483647 h 111"/>
              <a:gd name="T32" fmla="*/ 2147483647 w 111"/>
              <a:gd name="T33" fmla="*/ 2147483647 h 111"/>
              <a:gd name="T34" fmla="*/ 2147483647 w 111"/>
              <a:gd name="T35" fmla="*/ 2147483647 h 111"/>
              <a:gd name="T36" fmla="*/ 2147483647 w 111"/>
              <a:gd name="T37" fmla="*/ 2147483647 h 111"/>
              <a:gd name="T38" fmla="*/ 2147483647 w 111"/>
              <a:gd name="T39" fmla="*/ 2147483647 h 111"/>
              <a:gd name="T40" fmla="*/ 2147483647 w 111"/>
              <a:gd name="T41" fmla="*/ 2147483647 h 111"/>
              <a:gd name="T42" fmla="*/ 2147483647 w 111"/>
              <a:gd name="T43" fmla="*/ 2147483647 h 111"/>
              <a:gd name="T44" fmla="*/ 2147483647 w 111"/>
              <a:gd name="T45" fmla="*/ 2147483647 h 111"/>
              <a:gd name="T46" fmla="*/ 2147483647 w 111"/>
              <a:gd name="T47" fmla="*/ 2147483647 h 111"/>
              <a:gd name="T48" fmla="*/ 2147483647 w 111"/>
              <a:gd name="T49" fmla="*/ 2147483647 h 111"/>
              <a:gd name="T50" fmla="*/ 2147483647 w 111"/>
              <a:gd name="T51" fmla="*/ 2147483647 h 111"/>
              <a:gd name="T52" fmla="*/ 2147483647 w 111"/>
              <a:gd name="T53" fmla="*/ 2147483647 h 111"/>
              <a:gd name="T54" fmla="*/ 2147483647 w 111"/>
              <a:gd name="T55" fmla="*/ 2147483647 h 111"/>
              <a:gd name="T56" fmla="*/ 2147483647 w 111"/>
              <a:gd name="T57" fmla="*/ 2147483647 h 111"/>
              <a:gd name="T58" fmla="*/ 2147483647 w 111"/>
              <a:gd name="T59" fmla="*/ 2147483647 h 111"/>
              <a:gd name="T60" fmla="*/ 2147483647 w 111"/>
              <a:gd name="T61" fmla="*/ 2147483647 h 111"/>
              <a:gd name="T62" fmla="*/ 2147483647 w 111"/>
              <a:gd name="T63" fmla="*/ 2147483647 h 111"/>
              <a:gd name="T64" fmla="*/ 2147483647 w 111"/>
              <a:gd name="T65" fmla="*/ 2147483647 h 111"/>
              <a:gd name="T66" fmla="*/ 2147483647 w 111"/>
              <a:gd name="T67" fmla="*/ 2147483647 h 111"/>
              <a:gd name="T68" fmla="*/ 2147483647 w 111"/>
              <a:gd name="T69" fmla="*/ 2147483647 h 111"/>
              <a:gd name="T70" fmla="*/ 2147483647 w 111"/>
              <a:gd name="T71" fmla="*/ 2147483647 h 111"/>
              <a:gd name="T72" fmla="*/ 2147483647 w 111"/>
              <a:gd name="T73" fmla="*/ 2147483647 h 111"/>
              <a:gd name="T74" fmla="*/ 2147483647 w 111"/>
              <a:gd name="T75" fmla="*/ 2147483647 h 111"/>
              <a:gd name="T76" fmla="*/ 2147483647 w 111"/>
              <a:gd name="T77" fmla="*/ 2147483647 h 111"/>
              <a:gd name="T78" fmla="*/ 2147483647 w 111"/>
              <a:gd name="T79" fmla="*/ 2147483647 h 111"/>
              <a:gd name="T80" fmla="*/ 2147483647 w 111"/>
              <a:gd name="T81" fmla="*/ 2147483647 h 111"/>
              <a:gd name="T82" fmla="*/ 2147483647 w 111"/>
              <a:gd name="T83" fmla="*/ 2147483647 h 111"/>
              <a:gd name="T84" fmla="*/ 2147483647 w 111"/>
              <a:gd name="T85" fmla="*/ 2147483647 h 111"/>
              <a:gd name="T86" fmla="*/ 2147483647 w 111"/>
              <a:gd name="T87" fmla="*/ 2147483647 h 111"/>
              <a:gd name="T88" fmla="*/ 2147483647 w 111"/>
              <a:gd name="T89" fmla="*/ 2147483647 h 111"/>
              <a:gd name="T90" fmla="*/ 2147483647 w 111"/>
              <a:gd name="T91" fmla="*/ 2147483647 h 111"/>
              <a:gd name="T92" fmla="*/ 2147483647 w 111"/>
              <a:gd name="T93" fmla="*/ 2147483647 h 111"/>
              <a:gd name="T94" fmla="*/ 2147483647 w 111"/>
              <a:gd name="T95" fmla="*/ 2147483647 h 111"/>
              <a:gd name="T96" fmla="*/ 2147483647 w 111"/>
              <a:gd name="T97" fmla="*/ 2147483647 h 1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111">
                <a:moveTo>
                  <a:pt x="56" y="28"/>
                </a:moveTo>
                <a:cubicBezTo>
                  <a:pt x="40" y="28"/>
                  <a:pt x="28" y="40"/>
                  <a:pt x="28" y="56"/>
                </a:cubicBezTo>
                <a:cubicBezTo>
                  <a:pt x="28" y="71"/>
                  <a:pt x="40" y="84"/>
                  <a:pt x="56" y="84"/>
                </a:cubicBezTo>
                <a:cubicBezTo>
                  <a:pt x="71" y="84"/>
                  <a:pt x="84" y="71"/>
                  <a:pt x="84" y="56"/>
                </a:cubicBezTo>
                <a:cubicBezTo>
                  <a:pt x="84" y="40"/>
                  <a:pt x="71" y="28"/>
                  <a:pt x="56" y="28"/>
                </a:cubicBezTo>
                <a:close/>
                <a:moveTo>
                  <a:pt x="52" y="23"/>
                </a:moveTo>
                <a:cubicBezTo>
                  <a:pt x="60" y="23"/>
                  <a:pt x="60" y="23"/>
                  <a:pt x="60" y="23"/>
                </a:cubicBezTo>
                <a:cubicBezTo>
                  <a:pt x="60" y="23"/>
                  <a:pt x="61" y="22"/>
                  <a:pt x="61" y="21"/>
                </a:cubicBezTo>
                <a:cubicBezTo>
                  <a:pt x="61" y="2"/>
                  <a:pt x="61" y="2"/>
                  <a:pt x="61" y="2"/>
                </a:cubicBezTo>
                <a:cubicBezTo>
                  <a:pt x="61" y="1"/>
                  <a:pt x="60" y="0"/>
                  <a:pt x="60" y="0"/>
                </a:cubicBezTo>
                <a:cubicBezTo>
                  <a:pt x="52" y="0"/>
                  <a:pt x="52" y="0"/>
                  <a:pt x="52" y="0"/>
                </a:cubicBezTo>
                <a:cubicBezTo>
                  <a:pt x="51" y="0"/>
                  <a:pt x="50" y="1"/>
                  <a:pt x="50" y="2"/>
                </a:cubicBezTo>
                <a:cubicBezTo>
                  <a:pt x="50" y="21"/>
                  <a:pt x="50" y="21"/>
                  <a:pt x="50" y="21"/>
                </a:cubicBezTo>
                <a:cubicBezTo>
                  <a:pt x="50" y="22"/>
                  <a:pt x="51" y="23"/>
                  <a:pt x="52" y="23"/>
                </a:cubicBezTo>
                <a:close/>
                <a:moveTo>
                  <a:pt x="37" y="26"/>
                </a:moveTo>
                <a:cubicBezTo>
                  <a:pt x="38" y="27"/>
                  <a:pt x="39" y="27"/>
                  <a:pt x="39" y="27"/>
                </a:cubicBezTo>
                <a:cubicBezTo>
                  <a:pt x="47" y="24"/>
                  <a:pt x="47" y="24"/>
                  <a:pt x="47" y="24"/>
                </a:cubicBezTo>
                <a:cubicBezTo>
                  <a:pt x="48" y="24"/>
                  <a:pt x="48" y="23"/>
                  <a:pt x="48" y="22"/>
                </a:cubicBezTo>
                <a:cubicBezTo>
                  <a:pt x="40" y="3"/>
                  <a:pt x="40" y="3"/>
                  <a:pt x="40" y="3"/>
                </a:cubicBezTo>
                <a:cubicBezTo>
                  <a:pt x="40" y="3"/>
                  <a:pt x="39" y="2"/>
                  <a:pt x="38" y="3"/>
                </a:cubicBezTo>
                <a:cubicBezTo>
                  <a:pt x="31" y="6"/>
                  <a:pt x="31" y="6"/>
                  <a:pt x="31" y="6"/>
                </a:cubicBezTo>
                <a:cubicBezTo>
                  <a:pt x="30" y="6"/>
                  <a:pt x="29" y="7"/>
                  <a:pt x="30" y="8"/>
                </a:cubicBezTo>
                <a:lnTo>
                  <a:pt x="37" y="26"/>
                </a:lnTo>
                <a:close/>
                <a:moveTo>
                  <a:pt x="27" y="35"/>
                </a:moveTo>
                <a:cubicBezTo>
                  <a:pt x="28" y="36"/>
                  <a:pt x="29" y="36"/>
                  <a:pt x="30" y="35"/>
                </a:cubicBezTo>
                <a:cubicBezTo>
                  <a:pt x="35" y="30"/>
                  <a:pt x="35" y="30"/>
                  <a:pt x="35" y="30"/>
                </a:cubicBezTo>
                <a:cubicBezTo>
                  <a:pt x="36" y="29"/>
                  <a:pt x="36" y="28"/>
                  <a:pt x="35" y="27"/>
                </a:cubicBezTo>
                <a:cubicBezTo>
                  <a:pt x="21" y="13"/>
                  <a:pt x="21" y="13"/>
                  <a:pt x="21" y="13"/>
                </a:cubicBezTo>
                <a:cubicBezTo>
                  <a:pt x="21" y="13"/>
                  <a:pt x="20" y="13"/>
                  <a:pt x="19" y="13"/>
                </a:cubicBezTo>
                <a:cubicBezTo>
                  <a:pt x="13" y="19"/>
                  <a:pt x="13" y="19"/>
                  <a:pt x="13" y="19"/>
                </a:cubicBezTo>
                <a:cubicBezTo>
                  <a:pt x="13" y="20"/>
                  <a:pt x="13" y="21"/>
                  <a:pt x="13" y="21"/>
                </a:cubicBezTo>
                <a:lnTo>
                  <a:pt x="27" y="35"/>
                </a:lnTo>
                <a:close/>
                <a:moveTo>
                  <a:pt x="4" y="40"/>
                </a:moveTo>
                <a:cubicBezTo>
                  <a:pt x="22" y="48"/>
                  <a:pt x="22" y="48"/>
                  <a:pt x="22" y="48"/>
                </a:cubicBezTo>
                <a:cubicBezTo>
                  <a:pt x="23" y="48"/>
                  <a:pt x="24" y="48"/>
                  <a:pt x="24" y="47"/>
                </a:cubicBezTo>
                <a:cubicBezTo>
                  <a:pt x="27" y="39"/>
                  <a:pt x="27" y="39"/>
                  <a:pt x="27" y="39"/>
                </a:cubicBezTo>
                <a:cubicBezTo>
                  <a:pt x="27" y="39"/>
                  <a:pt x="27" y="38"/>
                  <a:pt x="26" y="37"/>
                </a:cubicBezTo>
                <a:cubicBezTo>
                  <a:pt x="8" y="30"/>
                  <a:pt x="8" y="30"/>
                  <a:pt x="8" y="30"/>
                </a:cubicBezTo>
                <a:cubicBezTo>
                  <a:pt x="7" y="29"/>
                  <a:pt x="6" y="30"/>
                  <a:pt x="6" y="31"/>
                </a:cubicBezTo>
                <a:cubicBezTo>
                  <a:pt x="3" y="38"/>
                  <a:pt x="3" y="38"/>
                  <a:pt x="3" y="38"/>
                </a:cubicBezTo>
                <a:cubicBezTo>
                  <a:pt x="2" y="39"/>
                  <a:pt x="3" y="40"/>
                  <a:pt x="4" y="40"/>
                </a:cubicBezTo>
                <a:close/>
                <a:moveTo>
                  <a:pt x="23" y="60"/>
                </a:moveTo>
                <a:cubicBezTo>
                  <a:pt x="23" y="52"/>
                  <a:pt x="23" y="52"/>
                  <a:pt x="23" y="52"/>
                </a:cubicBezTo>
                <a:cubicBezTo>
                  <a:pt x="23" y="51"/>
                  <a:pt x="22" y="50"/>
                  <a:pt x="21" y="50"/>
                </a:cubicBezTo>
                <a:cubicBezTo>
                  <a:pt x="2" y="50"/>
                  <a:pt x="2" y="50"/>
                  <a:pt x="2" y="50"/>
                </a:cubicBezTo>
                <a:cubicBezTo>
                  <a:pt x="1" y="50"/>
                  <a:pt x="0" y="51"/>
                  <a:pt x="0" y="52"/>
                </a:cubicBezTo>
                <a:cubicBezTo>
                  <a:pt x="0" y="60"/>
                  <a:pt x="0" y="60"/>
                  <a:pt x="0" y="60"/>
                </a:cubicBezTo>
                <a:cubicBezTo>
                  <a:pt x="0" y="60"/>
                  <a:pt x="1" y="61"/>
                  <a:pt x="2" y="61"/>
                </a:cubicBezTo>
                <a:cubicBezTo>
                  <a:pt x="21" y="61"/>
                  <a:pt x="21" y="61"/>
                  <a:pt x="21" y="61"/>
                </a:cubicBezTo>
                <a:cubicBezTo>
                  <a:pt x="22" y="61"/>
                  <a:pt x="23" y="60"/>
                  <a:pt x="23" y="60"/>
                </a:cubicBezTo>
                <a:close/>
                <a:moveTo>
                  <a:pt x="27" y="72"/>
                </a:moveTo>
                <a:cubicBezTo>
                  <a:pt x="24" y="64"/>
                  <a:pt x="24" y="64"/>
                  <a:pt x="24" y="64"/>
                </a:cubicBezTo>
                <a:cubicBezTo>
                  <a:pt x="24" y="64"/>
                  <a:pt x="23" y="63"/>
                  <a:pt x="22" y="63"/>
                </a:cubicBezTo>
                <a:cubicBezTo>
                  <a:pt x="4" y="71"/>
                  <a:pt x="4" y="71"/>
                  <a:pt x="4" y="71"/>
                </a:cubicBezTo>
                <a:cubicBezTo>
                  <a:pt x="3" y="71"/>
                  <a:pt x="2" y="72"/>
                  <a:pt x="3" y="73"/>
                </a:cubicBezTo>
                <a:cubicBezTo>
                  <a:pt x="6" y="81"/>
                  <a:pt x="6" y="81"/>
                  <a:pt x="6" y="81"/>
                </a:cubicBezTo>
                <a:cubicBezTo>
                  <a:pt x="6" y="81"/>
                  <a:pt x="7" y="82"/>
                  <a:pt x="8" y="81"/>
                </a:cubicBezTo>
                <a:cubicBezTo>
                  <a:pt x="26" y="74"/>
                  <a:pt x="26" y="74"/>
                  <a:pt x="26" y="74"/>
                </a:cubicBezTo>
                <a:cubicBezTo>
                  <a:pt x="27" y="73"/>
                  <a:pt x="27" y="73"/>
                  <a:pt x="27" y="72"/>
                </a:cubicBezTo>
                <a:close/>
                <a:moveTo>
                  <a:pt x="35" y="81"/>
                </a:moveTo>
                <a:cubicBezTo>
                  <a:pt x="30" y="76"/>
                  <a:pt x="30" y="76"/>
                  <a:pt x="30" y="76"/>
                </a:cubicBezTo>
                <a:cubicBezTo>
                  <a:pt x="29" y="75"/>
                  <a:pt x="28" y="75"/>
                  <a:pt x="27" y="76"/>
                </a:cubicBezTo>
                <a:cubicBezTo>
                  <a:pt x="13" y="90"/>
                  <a:pt x="13" y="90"/>
                  <a:pt x="13" y="90"/>
                </a:cubicBezTo>
                <a:cubicBezTo>
                  <a:pt x="13" y="90"/>
                  <a:pt x="13" y="91"/>
                  <a:pt x="13" y="92"/>
                </a:cubicBezTo>
                <a:cubicBezTo>
                  <a:pt x="19" y="98"/>
                  <a:pt x="19" y="98"/>
                  <a:pt x="19" y="98"/>
                </a:cubicBezTo>
                <a:cubicBezTo>
                  <a:pt x="20" y="98"/>
                  <a:pt x="21" y="98"/>
                  <a:pt x="21" y="98"/>
                </a:cubicBezTo>
                <a:cubicBezTo>
                  <a:pt x="35" y="84"/>
                  <a:pt x="35" y="84"/>
                  <a:pt x="35" y="84"/>
                </a:cubicBezTo>
                <a:cubicBezTo>
                  <a:pt x="36" y="83"/>
                  <a:pt x="36" y="82"/>
                  <a:pt x="35" y="81"/>
                </a:cubicBezTo>
                <a:close/>
                <a:moveTo>
                  <a:pt x="47" y="87"/>
                </a:moveTo>
                <a:cubicBezTo>
                  <a:pt x="39" y="84"/>
                  <a:pt x="39" y="84"/>
                  <a:pt x="39" y="84"/>
                </a:cubicBezTo>
                <a:cubicBezTo>
                  <a:pt x="39" y="84"/>
                  <a:pt x="38" y="84"/>
                  <a:pt x="37" y="85"/>
                </a:cubicBezTo>
                <a:cubicBezTo>
                  <a:pt x="30" y="103"/>
                  <a:pt x="30" y="103"/>
                  <a:pt x="30" y="103"/>
                </a:cubicBezTo>
                <a:cubicBezTo>
                  <a:pt x="29" y="104"/>
                  <a:pt x="30" y="105"/>
                  <a:pt x="31" y="105"/>
                </a:cubicBezTo>
                <a:cubicBezTo>
                  <a:pt x="38" y="109"/>
                  <a:pt x="38" y="109"/>
                  <a:pt x="38" y="109"/>
                </a:cubicBezTo>
                <a:cubicBezTo>
                  <a:pt x="39" y="109"/>
                  <a:pt x="40" y="108"/>
                  <a:pt x="40" y="108"/>
                </a:cubicBezTo>
                <a:cubicBezTo>
                  <a:pt x="48" y="89"/>
                  <a:pt x="48" y="89"/>
                  <a:pt x="48" y="89"/>
                </a:cubicBezTo>
                <a:cubicBezTo>
                  <a:pt x="48" y="89"/>
                  <a:pt x="48" y="88"/>
                  <a:pt x="47" y="87"/>
                </a:cubicBezTo>
                <a:close/>
                <a:moveTo>
                  <a:pt x="60" y="88"/>
                </a:moveTo>
                <a:cubicBezTo>
                  <a:pt x="52" y="88"/>
                  <a:pt x="52" y="88"/>
                  <a:pt x="52" y="88"/>
                </a:cubicBezTo>
                <a:cubicBezTo>
                  <a:pt x="51" y="88"/>
                  <a:pt x="50" y="89"/>
                  <a:pt x="50" y="90"/>
                </a:cubicBezTo>
                <a:cubicBezTo>
                  <a:pt x="50" y="110"/>
                  <a:pt x="50" y="110"/>
                  <a:pt x="50" y="110"/>
                </a:cubicBezTo>
                <a:cubicBezTo>
                  <a:pt x="50" y="110"/>
                  <a:pt x="51" y="111"/>
                  <a:pt x="52" y="111"/>
                </a:cubicBezTo>
                <a:cubicBezTo>
                  <a:pt x="60" y="111"/>
                  <a:pt x="60" y="111"/>
                  <a:pt x="60" y="111"/>
                </a:cubicBezTo>
                <a:cubicBezTo>
                  <a:pt x="60" y="111"/>
                  <a:pt x="61" y="110"/>
                  <a:pt x="61" y="110"/>
                </a:cubicBezTo>
                <a:cubicBezTo>
                  <a:pt x="61" y="90"/>
                  <a:pt x="61" y="90"/>
                  <a:pt x="61" y="90"/>
                </a:cubicBezTo>
                <a:cubicBezTo>
                  <a:pt x="61" y="89"/>
                  <a:pt x="60" y="88"/>
                  <a:pt x="60" y="88"/>
                </a:cubicBezTo>
                <a:close/>
                <a:moveTo>
                  <a:pt x="74" y="85"/>
                </a:moveTo>
                <a:cubicBezTo>
                  <a:pt x="74" y="84"/>
                  <a:pt x="73" y="84"/>
                  <a:pt x="72" y="84"/>
                </a:cubicBezTo>
                <a:cubicBezTo>
                  <a:pt x="64" y="87"/>
                  <a:pt x="64" y="87"/>
                  <a:pt x="64" y="87"/>
                </a:cubicBezTo>
                <a:cubicBezTo>
                  <a:pt x="64" y="88"/>
                  <a:pt x="63" y="89"/>
                  <a:pt x="64" y="89"/>
                </a:cubicBezTo>
                <a:cubicBezTo>
                  <a:pt x="71" y="108"/>
                  <a:pt x="71" y="108"/>
                  <a:pt x="71" y="108"/>
                </a:cubicBezTo>
                <a:cubicBezTo>
                  <a:pt x="71" y="108"/>
                  <a:pt x="72" y="109"/>
                  <a:pt x="73" y="109"/>
                </a:cubicBezTo>
                <a:cubicBezTo>
                  <a:pt x="81" y="105"/>
                  <a:pt x="81" y="105"/>
                  <a:pt x="81" y="105"/>
                </a:cubicBezTo>
                <a:cubicBezTo>
                  <a:pt x="81" y="105"/>
                  <a:pt x="82" y="104"/>
                  <a:pt x="81" y="103"/>
                </a:cubicBezTo>
                <a:lnTo>
                  <a:pt x="74" y="85"/>
                </a:lnTo>
                <a:close/>
                <a:moveTo>
                  <a:pt x="84" y="76"/>
                </a:moveTo>
                <a:cubicBezTo>
                  <a:pt x="83" y="75"/>
                  <a:pt x="82" y="75"/>
                  <a:pt x="81" y="76"/>
                </a:cubicBezTo>
                <a:cubicBezTo>
                  <a:pt x="76" y="81"/>
                  <a:pt x="76" y="81"/>
                  <a:pt x="76" y="81"/>
                </a:cubicBezTo>
                <a:cubicBezTo>
                  <a:pt x="75" y="82"/>
                  <a:pt x="75" y="83"/>
                  <a:pt x="76" y="84"/>
                </a:cubicBezTo>
                <a:cubicBezTo>
                  <a:pt x="90" y="98"/>
                  <a:pt x="90" y="98"/>
                  <a:pt x="90" y="98"/>
                </a:cubicBezTo>
                <a:cubicBezTo>
                  <a:pt x="91" y="98"/>
                  <a:pt x="92" y="98"/>
                  <a:pt x="92" y="98"/>
                </a:cubicBezTo>
                <a:cubicBezTo>
                  <a:pt x="98" y="92"/>
                  <a:pt x="98" y="92"/>
                  <a:pt x="98" y="92"/>
                </a:cubicBezTo>
                <a:cubicBezTo>
                  <a:pt x="98" y="91"/>
                  <a:pt x="98" y="90"/>
                  <a:pt x="98" y="90"/>
                </a:cubicBezTo>
                <a:lnTo>
                  <a:pt x="84" y="76"/>
                </a:lnTo>
                <a:close/>
                <a:moveTo>
                  <a:pt x="108" y="71"/>
                </a:moveTo>
                <a:cubicBezTo>
                  <a:pt x="89" y="63"/>
                  <a:pt x="89" y="63"/>
                  <a:pt x="89" y="63"/>
                </a:cubicBezTo>
                <a:cubicBezTo>
                  <a:pt x="89" y="63"/>
                  <a:pt x="88" y="64"/>
                  <a:pt x="87" y="64"/>
                </a:cubicBezTo>
                <a:cubicBezTo>
                  <a:pt x="84" y="72"/>
                  <a:pt x="84" y="72"/>
                  <a:pt x="84" y="72"/>
                </a:cubicBezTo>
                <a:cubicBezTo>
                  <a:pt x="84" y="73"/>
                  <a:pt x="84" y="73"/>
                  <a:pt x="85" y="74"/>
                </a:cubicBezTo>
                <a:cubicBezTo>
                  <a:pt x="103" y="81"/>
                  <a:pt x="103" y="81"/>
                  <a:pt x="103" y="81"/>
                </a:cubicBezTo>
                <a:cubicBezTo>
                  <a:pt x="104" y="82"/>
                  <a:pt x="105" y="81"/>
                  <a:pt x="106" y="81"/>
                </a:cubicBezTo>
                <a:cubicBezTo>
                  <a:pt x="109" y="73"/>
                  <a:pt x="109" y="73"/>
                  <a:pt x="109" y="73"/>
                </a:cubicBezTo>
                <a:cubicBezTo>
                  <a:pt x="109" y="72"/>
                  <a:pt x="109" y="71"/>
                  <a:pt x="108" y="71"/>
                </a:cubicBezTo>
                <a:close/>
                <a:moveTo>
                  <a:pt x="110" y="50"/>
                </a:moveTo>
                <a:cubicBezTo>
                  <a:pt x="90" y="50"/>
                  <a:pt x="90" y="50"/>
                  <a:pt x="90" y="50"/>
                </a:cubicBezTo>
                <a:cubicBezTo>
                  <a:pt x="89" y="50"/>
                  <a:pt x="88" y="51"/>
                  <a:pt x="88" y="52"/>
                </a:cubicBezTo>
                <a:cubicBezTo>
                  <a:pt x="88" y="60"/>
                  <a:pt x="88" y="60"/>
                  <a:pt x="88" y="60"/>
                </a:cubicBezTo>
                <a:cubicBezTo>
                  <a:pt x="88" y="60"/>
                  <a:pt x="89" y="61"/>
                  <a:pt x="90" y="61"/>
                </a:cubicBezTo>
                <a:cubicBezTo>
                  <a:pt x="110" y="61"/>
                  <a:pt x="110" y="61"/>
                  <a:pt x="110" y="61"/>
                </a:cubicBezTo>
                <a:cubicBezTo>
                  <a:pt x="111" y="61"/>
                  <a:pt x="111" y="60"/>
                  <a:pt x="111" y="60"/>
                </a:cubicBezTo>
                <a:cubicBezTo>
                  <a:pt x="111" y="52"/>
                  <a:pt x="111" y="52"/>
                  <a:pt x="111" y="52"/>
                </a:cubicBezTo>
                <a:cubicBezTo>
                  <a:pt x="111" y="51"/>
                  <a:pt x="111" y="50"/>
                  <a:pt x="110" y="50"/>
                </a:cubicBezTo>
                <a:close/>
                <a:moveTo>
                  <a:pt x="84" y="39"/>
                </a:moveTo>
                <a:cubicBezTo>
                  <a:pt x="87" y="47"/>
                  <a:pt x="87" y="47"/>
                  <a:pt x="87" y="47"/>
                </a:cubicBezTo>
                <a:cubicBezTo>
                  <a:pt x="88" y="48"/>
                  <a:pt x="89" y="48"/>
                  <a:pt x="89" y="48"/>
                </a:cubicBezTo>
                <a:cubicBezTo>
                  <a:pt x="108" y="40"/>
                  <a:pt x="108" y="40"/>
                  <a:pt x="108" y="40"/>
                </a:cubicBezTo>
                <a:cubicBezTo>
                  <a:pt x="109" y="40"/>
                  <a:pt x="109" y="39"/>
                  <a:pt x="109" y="38"/>
                </a:cubicBezTo>
                <a:cubicBezTo>
                  <a:pt x="106" y="31"/>
                  <a:pt x="106" y="31"/>
                  <a:pt x="106" y="31"/>
                </a:cubicBezTo>
                <a:cubicBezTo>
                  <a:pt x="105" y="30"/>
                  <a:pt x="104" y="29"/>
                  <a:pt x="103" y="30"/>
                </a:cubicBezTo>
                <a:cubicBezTo>
                  <a:pt x="85" y="37"/>
                  <a:pt x="85" y="37"/>
                  <a:pt x="85" y="37"/>
                </a:cubicBezTo>
                <a:cubicBezTo>
                  <a:pt x="84" y="38"/>
                  <a:pt x="84" y="39"/>
                  <a:pt x="84" y="39"/>
                </a:cubicBezTo>
                <a:close/>
                <a:moveTo>
                  <a:pt x="76" y="30"/>
                </a:moveTo>
                <a:cubicBezTo>
                  <a:pt x="81" y="35"/>
                  <a:pt x="81" y="35"/>
                  <a:pt x="81" y="35"/>
                </a:cubicBezTo>
                <a:cubicBezTo>
                  <a:pt x="82" y="36"/>
                  <a:pt x="83" y="36"/>
                  <a:pt x="84" y="35"/>
                </a:cubicBezTo>
                <a:cubicBezTo>
                  <a:pt x="98" y="21"/>
                  <a:pt x="98" y="21"/>
                  <a:pt x="98" y="21"/>
                </a:cubicBezTo>
                <a:cubicBezTo>
                  <a:pt x="98" y="21"/>
                  <a:pt x="98" y="20"/>
                  <a:pt x="98" y="19"/>
                </a:cubicBezTo>
                <a:cubicBezTo>
                  <a:pt x="92" y="13"/>
                  <a:pt x="92" y="13"/>
                  <a:pt x="92" y="13"/>
                </a:cubicBezTo>
                <a:cubicBezTo>
                  <a:pt x="92" y="13"/>
                  <a:pt x="91" y="13"/>
                  <a:pt x="90" y="13"/>
                </a:cubicBezTo>
                <a:cubicBezTo>
                  <a:pt x="76" y="27"/>
                  <a:pt x="76" y="27"/>
                  <a:pt x="76" y="27"/>
                </a:cubicBezTo>
                <a:cubicBezTo>
                  <a:pt x="75" y="28"/>
                  <a:pt x="75" y="29"/>
                  <a:pt x="76" y="30"/>
                </a:cubicBezTo>
                <a:close/>
                <a:moveTo>
                  <a:pt x="64" y="24"/>
                </a:moveTo>
                <a:cubicBezTo>
                  <a:pt x="72" y="27"/>
                  <a:pt x="72" y="27"/>
                  <a:pt x="72" y="27"/>
                </a:cubicBezTo>
                <a:cubicBezTo>
                  <a:pt x="73" y="27"/>
                  <a:pt x="74" y="27"/>
                  <a:pt x="74" y="26"/>
                </a:cubicBezTo>
                <a:cubicBezTo>
                  <a:pt x="81" y="8"/>
                  <a:pt x="81" y="8"/>
                  <a:pt x="81" y="8"/>
                </a:cubicBezTo>
                <a:cubicBezTo>
                  <a:pt x="82" y="7"/>
                  <a:pt x="81" y="6"/>
                  <a:pt x="81" y="6"/>
                </a:cubicBezTo>
                <a:cubicBezTo>
                  <a:pt x="73" y="3"/>
                  <a:pt x="73" y="3"/>
                  <a:pt x="73" y="3"/>
                </a:cubicBezTo>
                <a:cubicBezTo>
                  <a:pt x="72" y="2"/>
                  <a:pt x="71" y="3"/>
                  <a:pt x="71" y="3"/>
                </a:cubicBezTo>
                <a:cubicBezTo>
                  <a:pt x="64" y="22"/>
                  <a:pt x="64" y="22"/>
                  <a:pt x="64" y="22"/>
                </a:cubicBezTo>
                <a:cubicBezTo>
                  <a:pt x="63" y="23"/>
                  <a:pt x="64" y="24"/>
                  <a:pt x="64" y="24"/>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0" name="Freeform 343"/>
          <p:cNvSpPr>
            <a:spLocks noEditPoints="1"/>
          </p:cNvSpPr>
          <p:nvPr/>
        </p:nvSpPr>
        <p:spPr bwMode="auto">
          <a:xfrm>
            <a:off x="5557838" y="5192713"/>
            <a:ext cx="800100" cy="427037"/>
          </a:xfrm>
          <a:custGeom>
            <a:avLst/>
            <a:gdLst>
              <a:gd name="T0" fmla="*/ 2147483647 w 123"/>
              <a:gd name="T1" fmla="*/ 2147483647 h 66"/>
              <a:gd name="T2" fmla="*/ 2147483647 w 123"/>
              <a:gd name="T3" fmla="*/ 2147483647 h 66"/>
              <a:gd name="T4" fmla="*/ 2147483647 w 123"/>
              <a:gd name="T5" fmla="*/ 2147483647 h 66"/>
              <a:gd name="T6" fmla="*/ 2147483647 w 123"/>
              <a:gd name="T7" fmla="*/ 2147483647 h 66"/>
              <a:gd name="T8" fmla="*/ 2147483647 w 123"/>
              <a:gd name="T9" fmla="*/ 2147483647 h 66"/>
              <a:gd name="T10" fmla="*/ 2147483647 w 123"/>
              <a:gd name="T11" fmla="*/ 2147483647 h 66"/>
              <a:gd name="T12" fmla="*/ 2147483647 w 123"/>
              <a:gd name="T13" fmla="*/ 2147483647 h 66"/>
              <a:gd name="T14" fmla="*/ 2147483647 w 123"/>
              <a:gd name="T15" fmla="*/ 2147483647 h 66"/>
              <a:gd name="T16" fmla="*/ 2147483647 w 123"/>
              <a:gd name="T17" fmla="*/ 2147483647 h 66"/>
              <a:gd name="T18" fmla="*/ 2147483647 w 123"/>
              <a:gd name="T19" fmla="*/ 2147483647 h 66"/>
              <a:gd name="T20" fmla="*/ 2147483647 w 123"/>
              <a:gd name="T21" fmla="*/ 2147483647 h 66"/>
              <a:gd name="T22" fmla="*/ 2147483647 w 123"/>
              <a:gd name="T23" fmla="*/ 2147483647 h 66"/>
              <a:gd name="T24" fmla="*/ 2147483647 w 123"/>
              <a:gd name="T25" fmla="*/ 2147483647 h 66"/>
              <a:gd name="T26" fmla="*/ 2147483647 w 123"/>
              <a:gd name="T27" fmla="*/ 2147483647 h 66"/>
              <a:gd name="T28" fmla="*/ 2147483647 w 123"/>
              <a:gd name="T29" fmla="*/ 2147483647 h 66"/>
              <a:gd name="T30" fmla="*/ 2147483647 w 123"/>
              <a:gd name="T31" fmla="*/ 2147483647 h 66"/>
              <a:gd name="T32" fmla="*/ 2147483647 w 123"/>
              <a:gd name="T33" fmla="*/ 2147483647 h 66"/>
              <a:gd name="T34" fmla="*/ 2147483647 w 123"/>
              <a:gd name="T35" fmla="*/ 2147483647 h 66"/>
              <a:gd name="T36" fmla="*/ 2147483647 w 123"/>
              <a:gd name="T37" fmla="*/ 2147483647 h 66"/>
              <a:gd name="T38" fmla="*/ 2147483647 w 123"/>
              <a:gd name="T39" fmla="*/ 2147483647 h 66"/>
              <a:gd name="T40" fmla="*/ 2147483647 w 123"/>
              <a:gd name="T41" fmla="*/ 2147483647 h 66"/>
              <a:gd name="T42" fmla="*/ 2147483647 w 123"/>
              <a:gd name="T43" fmla="*/ 2147483647 h 66"/>
              <a:gd name="T44" fmla="*/ 2147483647 w 123"/>
              <a:gd name="T45" fmla="*/ 2147483647 h 66"/>
              <a:gd name="T46" fmla="*/ 2147483647 w 123"/>
              <a:gd name="T47" fmla="*/ 2147483647 h 66"/>
              <a:gd name="T48" fmla="*/ 2147483647 w 123"/>
              <a:gd name="T49" fmla="*/ 2147483647 h 66"/>
              <a:gd name="T50" fmla="*/ 2147483647 w 123"/>
              <a:gd name="T51" fmla="*/ 2147483647 h 66"/>
              <a:gd name="T52" fmla="*/ 2147483647 w 123"/>
              <a:gd name="T53" fmla="*/ 2147483647 h 66"/>
              <a:gd name="T54" fmla="*/ 2147483647 w 123"/>
              <a:gd name="T55" fmla="*/ 2147483647 h 66"/>
              <a:gd name="T56" fmla="*/ 2147483647 w 123"/>
              <a:gd name="T57" fmla="*/ 2147483647 h 66"/>
              <a:gd name="T58" fmla="*/ 2147483647 w 123"/>
              <a:gd name="T59" fmla="*/ 2147483647 h 66"/>
              <a:gd name="T60" fmla="*/ 2147483647 w 123"/>
              <a:gd name="T61" fmla="*/ 2147483647 h 66"/>
              <a:gd name="T62" fmla="*/ 2147483647 w 123"/>
              <a:gd name="T63" fmla="*/ 2147483647 h 66"/>
              <a:gd name="T64" fmla="*/ 2147483647 w 123"/>
              <a:gd name="T65" fmla="*/ 2147483647 h 66"/>
              <a:gd name="T66" fmla="*/ 2147483647 w 123"/>
              <a:gd name="T67" fmla="*/ 2147483647 h 66"/>
              <a:gd name="T68" fmla="*/ 2147483647 w 123"/>
              <a:gd name="T69" fmla="*/ 2147483647 h 66"/>
              <a:gd name="T70" fmla="*/ 2147483647 w 123"/>
              <a:gd name="T71" fmla="*/ 2147483647 h 66"/>
              <a:gd name="T72" fmla="*/ 2147483647 w 123"/>
              <a:gd name="T73" fmla="*/ 2147483647 h 66"/>
              <a:gd name="T74" fmla="*/ 2147483647 w 123"/>
              <a:gd name="T75" fmla="*/ 2147483647 h 66"/>
              <a:gd name="T76" fmla="*/ 2147483647 w 123"/>
              <a:gd name="T77" fmla="*/ 2147483647 h 66"/>
              <a:gd name="T78" fmla="*/ 2147483647 w 123"/>
              <a:gd name="T79" fmla="*/ 2147483647 h 66"/>
              <a:gd name="T80" fmla="*/ 2147483647 w 123"/>
              <a:gd name="T81" fmla="*/ 2147483647 h 66"/>
              <a:gd name="T82" fmla="*/ 2147483647 w 123"/>
              <a:gd name="T83" fmla="*/ 2147483647 h 66"/>
              <a:gd name="T84" fmla="*/ 2147483647 w 123"/>
              <a:gd name="T85" fmla="*/ 2147483647 h 66"/>
              <a:gd name="T86" fmla="*/ 2147483647 w 123"/>
              <a:gd name="T87" fmla="*/ 2147483647 h 66"/>
              <a:gd name="T88" fmla="*/ 2147483647 w 123"/>
              <a:gd name="T89" fmla="*/ 2147483647 h 66"/>
              <a:gd name="T90" fmla="*/ 2147483647 w 123"/>
              <a:gd name="T91" fmla="*/ 2147483647 h 66"/>
              <a:gd name="T92" fmla="*/ 2147483647 w 123"/>
              <a:gd name="T93" fmla="*/ 2147483647 h 66"/>
              <a:gd name="T94" fmla="*/ 2147483647 w 123"/>
              <a:gd name="T95" fmla="*/ 2147483647 h 66"/>
              <a:gd name="T96" fmla="*/ 2147483647 w 123"/>
              <a:gd name="T97" fmla="*/ 2147483647 h 66"/>
              <a:gd name="T98" fmla="*/ 2147483647 w 123"/>
              <a:gd name="T99" fmla="*/ 2147483647 h 66"/>
              <a:gd name="T100" fmla="*/ 2147483647 w 123"/>
              <a:gd name="T101" fmla="*/ 2147483647 h 66"/>
              <a:gd name="T102" fmla="*/ 2147483647 w 123"/>
              <a:gd name="T103" fmla="*/ 2147483647 h 66"/>
              <a:gd name="T104" fmla="*/ 2147483647 w 123"/>
              <a:gd name="T105" fmla="*/ 2147483647 h 66"/>
              <a:gd name="T106" fmla="*/ 2147483647 w 123"/>
              <a:gd name="T107" fmla="*/ 2147483647 h 66"/>
              <a:gd name="T108" fmla="*/ 2147483647 w 123"/>
              <a:gd name="T109" fmla="*/ 2147483647 h 66"/>
              <a:gd name="T110" fmla="*/ 2147483647 w 123"/>
              <a:gd name="T111" fmla="*/ 2147483647 h 66"/>
              <a:gd name="T112" fmla="*/ 2147483647 w 123"/>
              <a:gd name="T113" fmla="*/ 2147483647 h 66"/>
              <a:gd name="T114" fmla="*/ 2147483647 w 123"/>
              <a:gd name="T115" fmla="*/ 2147483647 h 66"/>
              <a:gd name="T116" fmla="*/ 2147483647 w 123"/>
              <a:gd name="T117" fmla="*/ 2147483647 h 66"/>
              <a:gd name="T118" fmla="*/ 2147483647 w 123"/>
              <a:gd name="T119" fmla="*/ 2147483647 h 66"/>
              <a:gd name="T120" fmla="*/ 2147483647 w 123"/>
              <a:gd name="T121" fmla="*/ 2147483647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66">
                <a:moveTo>
                  <a:pt x="39" y="31"/>
                </a:moveTo>
                <a:cubicBezTo>
                  <a:pt x="39" y="31"/>
                  <a:pt x="39" y="27"/>
                  <a:pt x="21" y="42"/>
                </a:cubicBezTo>
                <a:cubicBezTo>
                  <a:pt x="21" y="42"/>
                  <a:pt x="21" y="42"/>
                  <a:pt x="21" y="42"/>
                </a:cubicBezTo>
                <a:cubicBezTo>
                  <a:pt x="21" y="42"/>
                  <a:pt x="21" y="42"/>
                  <a:pt x="21" y="42"/>
                </a:cubicBezTo>
                <a:cubicBezTo>
                  <a:pt x="21" y="42"/>
                  <a:pt x="21" y="42"/>
                  <a:pt x="21" y="42"/>
                </a:cubicBezTo>
                <a:cubicBezTo>
                  <a:pt x="22" y="41"/>
                  <a:pt x="23" y="41"/>
                  <a:pt x="24" y="40"/>
                </a:cubicBezTo>
                <a:cubicBezTo>
                  <a:pt x="24" y="40"/>
                  <a:pt x="25" y="40"/>
                  <a:pt x="26" y="40"/>
                </a:cubicBezTo>
                <a:cubicBezTo>
                  <a:pt x="43" y="33"/>
                  <a:pt x="39" y="31"/>
                  <a:pt x="39" y="31"/>
                </a:cubicBezTo>
                <a:close/>
                <a:moveTo>
                  <a:pt x="38" y="28"/>
                </a:moveTo>
                <a:cubicBezTo>
                  <a:pt x="38" y="28"/>
                  <a:pt x="41" y="24"/>
                  <a:pt x="17" y="28"/>
                </a:cubicBezTo>
                <a:cubicBezTo>
                  <a:pt x="41" y="32"/>
                  <a:pt x="38" y="28"/>
                  <a:pt x="38" y="28"/>
                </a:cubicBezTo>
                <a:close/>
                <a:moveTo>
                  <a:pt x="81" y="63"/>
                </a:moveTo>
                <a:cubicBezTo>
                  <a:pt x="87" y="59"/>
                  <a:pt x="76" y="58"/>
                  <a:pt x="76" y="58"/>
                </a:cubicBezTo>
                <a:cubicBezTo>
                  <a:pt x="77" y="56"/>
                  <a:pt x="76" y="52"/>
                  <a:pt x="74" y="50"/>
                </a:cubicBezTo>
                <a:cubicBezTo>
                  <a:pt x="72" y="49"/>
                  <a:pt x="69" y="49"/>
                  <a:pt x="68" y="50"/>
                </a:cubicBezTo>
                <a:cubicBezTo>
                  <a:pt x="68" y="48"/>
                  <a:pt x="65" y="45"/>
                  <a:pt x="63" y="45"/>
                </a:cubicBezTo>
                <a:cubicBezTo>
                  <a:pt x="61" y="44"/>
                  <a:pt x="59" y="44"/>
                  <a:pt x="58" y="45"/>
                </a:cubicBezTo>
                <a:cubicBezTo>
                  <a:pt x="60" y="46"/>
                  <a:pt x="61" y="48"/>
                  <a:pt x="62" y="50"/>
                </a:cubicBezTo>
                <a:cubicBezTo>
                  <a:pt x="61" y="48"/>
                  <a:pt x="59" y="47"/>
                  <a:pt x="57" y="46"/>
                </a:cubicBezTo>
                <a:cubicBezTo>
                  <a:pt x="56" y="46"/>
                  <a:pt x="55" y="46"/>
                  <a:pt x="54" y="46"/>
                </a:cubicBezTo>
                <a:cubicBezTo>
                  <a:pt x="53" y="46"/>
                  <a:pt x="52" y="46"/>
                  <a:pt x="52" y="47"/>
                </a:cubicBezTo>
                <a:cubicBezTo>
                  <a:pt x="52" y="46"/>
                  <a:pt x="53" y="46"/>
                  <a:pt x="54" y="45"/>
                </a:cubicBezTo>
                <a:cubicBezTo>
                  <a:pt x="55" y="45"/>
                  <a:pt x="56" y="45"/>
                  <a:pt x="57" y="45"/>
                </a:cubicBezTo>
                <a:cubicBezTo>
                  <a:pt x="56" y="43"/>
                  <a:pt x="54" y="40"/>
                  <a:pt x="52" y="40"/>
                </a:cubicBezTo>
                <a:cubicBezTo>
                  <a:pt x="50" y="40"/>
                  <a:pt x="47" y="41"/>
                  <a:pt x="46" y="43"/>
                </a:cubicBezTo>
                <a:cubicBezTo>
                  <a:pt x="45" y="42"/>
                  <a:pt x="44" y="40"/>
                  <a:pt x="42" y="39"/>
                </a:cubicBezTo>
                <a:cubicBezTo>
                  <a:pt x="40" y="38"/>
                  <a:pt x="38" y="38"/>
                  <a:pt x="36" y="39"/>
                </a:cubicBezTo>
                <a:cubicBezTo>
                  <a:pt x="35" y="40"/>
                  <a:pt x="32" y="42"/>
                  <a:pt x="32" y="44"/>
                </a:cubicBezTo>
                <a:cubicBezTo>
                  <a:pt x="30" y="42"/>
                  <a:pt x="27" y="40"/>
                  <a:pt x="24" y="41"/>
                </a:cubicBezTo>
                <a:cubicBezTo>
                  <a:pt x="22" y="42"/>
                  <a:pt x="20" y="44"/>
                  <a:pt x="20" y="46"/>
                </a:cubicBezTo>
                <a:cubicBezTo>
                  <a:pt x="21" y="46"/>
                  <a:pt x="21" y="46"/>
                  <a:pt x="22" y="46"/>
                </a:cubicBezTo>
                <a:cubicBezTo>
                  <a:pt x="24" y="46"/>
                  <a:pt x="26" y="47"/>
                  <a:pt x="28" y="48"/>
                </a:cubicBezTo>
                <a:cubicBezTo>
                  <a:pt x="26" y="47"/>
                  <a:pt x="24" y="47"/>
                  <a:pt x="22" y="47"/>
                </a:cubicBezTo>
                <a:cubicBezTo>
                  <a:pt x="21" y="47"/>
                  <a:pt x="20" y="47"/>
                  <a:pt x="20" y="48"/>
                </a:cubicBezTo>
                <a:cubicBezTo>
                  <a:pt x="19" y="49"/>
                  <a:pt x="19" y="50"/>
                  <a:pt x="19" y="51"/>
                </a:cubicBezTo>
                <a:cubicBezTo>
                  <a:pt x="19" y="50"/>
                  <a:pt x="19" y="49"/>
                  <a:pt x="19" y="48"/>
                </a:cubicBezTo>
                <a:cubicBezTo>
                  <a:pt x="19" y="47"/>
                  <a:pt x="19" y="47"/>
                  <a:pt x="20" y="47"/>
                </a:cubicBezTo>
                <a:cubicBezTo>
                  <a:pt x="18" y="45"/>
                  <a:pt x="14" y="45"/>
                  <a:pt x="13" y="47"/>
                </a:cubicBezTo>
                <a:cubicBezTo>
                  <a:pt x="11" y="48"/>
                  <a:pt x="8" y="52"/>
                  <a:pt x="10" y="53"/>
                </a:cubicBezTo>
                <a:cubicBezTo>
                  <a:pt x="7" y="52"/>
                  <a:pt x="0" y="55"/>
                  <a:pt x="2" y="58"/>
                </a:cubicBezTo>
                <a:cubicBezTo>
                  <a:pt x="4" y="60"/>
                  <a:pt x="7" y="61"/>
                  <a:pt x="10" y="62"/>
                </a:cubicBezTo>
                <a:cubicBezTo>
                  <a:pt x="19" y="65"/>
                  <a:pt x="29" y="65"/>
                  <a:pt x="38" y="64"/>
                </a:cubicBezTo>
                <a:cubicBezTo>
                  <a:pt x="41" y="64"/>
                  <a:pt x="44" y="63"/>
                  <a:pt x="46" y="63"/>
                </a:cubicBezTo>
                <a:cubicBezTo>
                  <a:pt x="48" y="65"/>
                  <a:pt x="51" y="65"/>
                  <a:pt x="54" y="65"/>
                </a:cubicBezTo>
                <a:cubicBezTo>
                  <a:pt x="61" y="65"/>
                  <a:pt x="69" y="66"/>
                  <a:pt x="76" y="64"/>
                </a:cubicBezTo>
                <a:cubicBezTo>
                  <a:pt x="76" y="64"/>
                  <a:pt x="77" y="64"/>
                  <a:pt x="78" y="64"/>
                </a:cubicBezTo>
                <a:cubicBezTo>
                  <a:pt x="78" y="64"/>
                  <a:pt x="78" y="64"/>
                  <a:pt x="79" y="64"/>
                </a:cubicBezTo>
                <a:cubicBezTo>
                  <a:pt x="78" y="64"/>
                  <a:pt x="78" y="64"/>
                  <a:pt x="78" y="64"/>
                </a:cubicBezTo>
                <a:cubicBezTo>
                  <a:pt x="81" y="63"/>
                  <a:pt x="79" y="64"/>
                  <a:pt x="81" y="63"/>
                </a:cubicBezTo>
                <a:close/>
                <a:moveTo>
                  <a:pt x="19" y="54"/>
                </a:moveTo>
                <a:cubicBezTo>
                  <a:pt x="18" y="55"/>
                  <a:pt x="17" y="55"/>
                  <a:pt x="16" y="56"/>
                </a:cubicBezTo>
                <a:cubicBezTo>
                  <a:pt x="15" y="57"/>
                  <a:pt x="14" y="58"/>
                  <a:pt x="14" y="60"/>
                </a:cubicBezTo>
                <a:cubicBezTo>
                  <a:pt x="14" y="58"/>
                  <a:pt x="14" y="57"/>
                  <a:pt x="15" y="56"/>
                </a:cubicBezTo>
                <a:cubicBezTo>
                  <a:pt x="16" y="54"/>
                  <a:pt x="18" y="54"/>
                  <a:pt x="19" y="53"/>
                </a:cubicBezTo>
                <a:cubicBezTo>
                  <a:pt x="20" y="53"/>
                  <a:pt x="22" y="53"/>
                  <a:pt x="23" y="53"/>
                </a:cubicBezTo>
                <a:cubicBezTo>
                  <a:pt x="25" y="54"/>
                  <a:pt x="26" y="54"/>
                  <a:pt x="27" y="54"/>
                </a:cubicBezTo>
                <a:cubicBezTo>
                  <a:pt x="25" y="54"/>
                  <a:pt x="22" y="53"/>
                  <a:pt x="19" y="54"/>
                </a:cubicBezTo>
                <a:close/>
                <a:moveTo>
                  <a:pt x="38" y="48"/>
                </a:moveTo>
                <a:cubicBezTo>
                  <a:pt x="37" y="47"/>
                  <a:pt x="35" y="47"/>
                  <a:pt x="34" y="47"/>
                </a:cubicBezTo>
                <a:cubicBezTo>
                  <a:pt x="33" y="48"/>
                  <a:pt x="32" y="49"/>
                  <a:pt x="31" y="50"/>
                </a:cubicBezTo>
                <a:cubicBezTo>
                  <a:pt x="32" y="49"/>
                  <a:pt x="33" y="47"/>
                  <a:pt x="34" y="47"/>
                </a:cubicBezTo>
                <a:cubicBezTo>
                  <a:pt x="35" y="46"/>
                  <a:pt x="37" y="46"/>
                  <a:pt x="38" y="47"/>
                </a:cubicBezTo>
                <a:cubicBezTo>
                  <a:pt x="41" y="47"/>
                  <a:pt x="43" y="49"/>
                  <a:pt x="44" y="52"/>
                </a:cubicBezTo>
                <a:cubicBezTo>
                  <a:pt x="43" y="49"/>
                  <a:pt x="40" y="48"/>
                  <a:pt x="38" y="48"/>
                </a:cubicBezTo>
                <a:close/>
                <a:moveTo>
                  <a:pt x="56" y="52"/>
                </a:moveTo>
                <a:cubicBezTo>
                  <a:pt x="55" y="51"/>
                  <a:pt x="53" y="51"/>
                  <a:pt x="52" y="51"/>
                </a:cubicBezTo>
                <a:cubicBezTo>
                  <a:pt x="49" y="51"/>
                  <a:pt x="45" y="51"/>
                  <a:pt x="43" y="54"/>
                </a:cubicBezTo>
                <a:cubicBezTo>
                  <a:pt x="44" y="53"/>
                  <a:pt x="45" y="52"/>
                  <a:pt x="47" y="51"/>
                </a:cubicBezTo>
                <a:cubicBezTo>
                  <a:pt x="48" y="50"/>
                  <a:pt x="50" y="50"/>
                  <a:pt x="52" y="50"/>
                </a:cubicBezTo>
                <a:cubicBezTo>
                  <a:pt x="53" y="50"/>
                  <a:pt x="55" y="51"/>
                  <a:pt x="56" y="52"/>
                </a:cubicBezTo>
                <a:cubicBezTo>
                  <a:pt x="58" y="53"/>
                  <a:pt x="59" y="54"/>
                  <a:pt x="59" y="56"/>
                </a:cubicBezTo>
                <a:cubicBezTo>
                  <a:pt x="58" y="54"/>
                  <a:pt x="57" y="53"/>
                  <a:pt x="56" y="52"/>
                </a:cubicBezTo>
                <a:close/>
                <a:moveTo>
                  <a:pt x="70" y="55"/>
                </a:moveTo>
                <a:cubicBezTo>
                  <a:pt x="69" y="54"/>
                  <a:pt x="68" y="54"/>
                  <a:pt x="67" y="54"/>
                </a:cubicBezTo>
                <a:cubicBezTo>
                  <a:pt x="65" y="54"/>
                  <a:pt x="62" y="55"/>
                  <a:pt x="61" y="57"/>
                </a:cubicBezTo>
                <a:cubicBezTo>
                  <a:pt x="61" y="56"/>
                  <a:pt x="62" y="55"/>
                  <a:pt x="63" y="54"/>
                </a:cubicBezTo>
                <a:cubicBezTo>
                  <a:pt x="64" y="54"/>
                  <a:pt x="66" y="53"/>
                  <a:pt x="67" y="53"/>
                </a:cubicBezTo>
                <a:cubicBezTo>
                  <a:pt x="68" y="53"/>
                  <a:pt x="70" y="54"/>
                  <a:pt x="71" y="55"/>
                </a:cubicBezTo>
                <a:cubicBezTo>
                  <a:pt x="72" y="56"/>
                  <a:pt x="72" y="57"/>
                  <a:pt x="73" y="57"/>
                </a:cubicBezTo>
                <a:cubicBezTo>
                  <a:pt x="72" y="57"/>
                  <a:pt x="71" y="56"/>
                  <a:pt x="70" y="55"/>
                </a:cubicBezTo>
                <a:close/>
                <a:moveTo>
                  <a:pt x="45" y="21"/>
                </a:moveTo>
                <a:cubicBezTo>
                  <a:pt x="45" y="21"/>
                  <a:pt x="49" y="24"/>
                  <a:pt x="45" y="0"/>
                </a:cubicBezTo>
                <a:cubicBezTo>
                  <a:pt x="41" y="24"/>
                  <a:pt x="45" y="21"/>
                  <a:pt x="45" y="21"/>
                </a:cubicBezTo>
                <a:close/>
                <a:moveTo>
                  <a:pt x="39" y="24"/>
                </a:moveTo>
                <a:cubicBezTo>
                  <a:pt x="39" y="24"/>
                  <a:pt x="43" y="22"/>
                  <a:pt x="21" y="14"/>
                </a:cubicBezTo>
                <a:cubicBezTo>
                  <a:pt x="39" y="29"/>
                  <a:pt x="39" y="24"/>
                  <a:pt x="39" y="24"/>
                </a:cubicBezTo>
                <a:close/>
                <a:moveTo>
                  <a:pt x="42" y="22"/>
                </a:moveTo>
                <a:cubicBezTo>
                  <a:pt x="42" y="22"/>
                  <a:pt x="46" y="22"/>
                  <a:pt x="31" y="3"/>
                </a:cubicBezTo>
                <a:cubicBezTo>
                  <a:pt x="40" y="26"/>
                  <a:pt x="42" y="22"/>
                  <a:pt x="42" y="22"/>
                </a:cubicBezTo>
                <a:close/>
                <a:moveTo>
                  <a:pt x="56" y="42"/>
                </a:moveTo>
                <a:cubicBezTo>
                  <a:pt x="56" y="42"/>
                  <a:pt x="56" y="42"/>
                  <a:pt x="56" y="42"/>
                </a:cubicBezTo>
                <a:cubicBezTo>
                  <a:pt x="56" y="42"/>
                  <a:pt x="56" y="42"/>
                  <a:pt x="56" y="42"/>
                </a:cubicBezTo>
                <a:cubicBezTo>
                  <a:pt x="56" y="42"/>
                  <a:pt x="56" y="42"/>
                  <a:pt x="56" y="42"/>
                </a:cubicBezTo>
                <a:close/>
                <a:moveTo>
                  <a:pt x="117" y="37"/>
                </a:moveTo>
                <a:cubicBezTo>
                  <a:pt x="116" y="32"/>
                  <a:pt x="112" y="32"/>
                  <a:pt x="110" y="31"/>
                </a:cubicBezTo>
                <a:cubicBezTo>
                  <a:pt x="110" y="31"/>
                  <a:pt x="111" y="32"/>
                  <a:pt x="111" y="32"/>
                </a:cubicBezTo>
                <a:cubicBezTo>
                  <a:pt x="111" y="33"/>
                  <a:pt x="111" y="34"/>
                  <a:pt x="111" y="34"/>
                </a:cubicBezTo>
                <a:cubicBezTo>
                  <a:pt x="111" y="34"/>
                  <a:pt x="111" y="33"/>
                  <a:pt x="111" y="33"/>
                </a:cubicBezTo>
                <a:cubicBezTo>
                  <a:pt x="110" y="32"/>
                  <a:pt x="109" y="31"/>
                  <a:pt x="109" y="31"/>
                </a:cubicBezTo>
                <a:cubicBezTo>
                  <a:pt x="108" y="30"/>
                  <a:pt x="107" y="30"/>
                  <a:pt x="106" y="30"/>
                </a:cubicBezTo>
                <a:cubicBezTo>
                  <a:pt x="105" y="29"/>
                  <a:pt x="105" y="30"/>
                  <a:pt x="105" y="30"/>
                </a:cubicBezTo>
                <a:cubicBezTo>
                  <a:pt x="105" y="30"/>
                  <a:pt x="105" y="29"/>
                  <a:pt x="106" y="29"/>
                </a:cubicBezTo>
                <a:cubicBezTo>
                  <a:pt x="107" y="29"/>
                  <a:pt x="107" y="29"/>
                  <a:pt x="108" y="30"/>
                </a:cubicBezTo>
                <a:cubicBezTo>
                  <a:pt x="106" y="26"/>
                  <a:pt x="103" y="25"/>
                  <a:pt x="99" y="25"/>
                </a:cubicBezTo>
                <a:cubicBezTo>
                  <a:pt x="98" y="21"/>
                  <a:pt x="94" y="21"/>
                  <a:pt x="91" y="22"/>
                </a:cubicBezTo>
                <a:cubicBezTo>
                  <a:pt x="92" y="22"/>
                  <a:pt x="94" y="23"/>
                  <a:pt x="94" y="25"/>
                </a:cubicBezTo>
                <a:cubicBezTo>
                  <a:pt x="95" y="26"/>
                  <a:pt x="95" y="27"/>
                  <a:pt x="95" y="27"/>
                </a:cubicBezTo>
                <a:cubicBezTo>
                  <a:pt x="95" y="27"/>
                  <a:pt x="95" y="26"/>
                  <a:pt x="94" y="25"/>
                </a:cubicBezTo>
                <a:cubicBezTo>
                  <a:pt x="93" y="24"/>
                  <a:pt x="92" y="23"/>
                  <a:pt x="91" y="22"/>
                </a:cubicBezTo>
                <a:cubicBezTo>
                  <a:pt x="91" y="22"/>
                  <a:pt x="91" y="22"/>
                  <a:pt x="90" y="22"/>
                </a:cubicBezTo>
                <a:cubicBezTo>
                  <a:pt x="90" y="22"/>
                  <a:pt x="90" y="22"/>
                  <a:pt x="90" y="22"/>
                </a:cubicBezTo>
                <a:cubicBezTo>
                  <a:pt x="90" y="22"/>
                  <a:pt x="90" y="22"/>
                  <a:pt x="90" y="22"/>
                </a:cubicBezTo>
                <a:cubicBezTo>
                  <a:pt x="89" y="22"/>
                  <a:pt x="88" y="22"/>
                  <a:pt x="87" y="22"/>
                </a:cubicBezTo>
                <a:cubicBezTo>
                  <a:pt x="86" y="22"/>
                  <a:pt x="85" y="22"/>
                  <a:pt x="85" y="22"/>
                </a:cubicBezTo>
                <a:cubicBezTo>
                  <a:pt x="85" y="22"/>
                  <a:pt x="86" y="21"/>
                  <a:pt x="87" y="21"/>
                </a:cubicBezTo>
                <a:cubicBezTo>
                  <a:pt x="88" y="21"/>
                  <a:pt x="89" y="21"/>
                  <a:pt x="89" y="21"/>
                </a:cubicBezTo>
                <a:cubicBezTo>
                  <a:pt x="84" y="18"/>
                  <a:pt x="76" y="19"/>
                  <a:pt x="72" y="21"/>
                </a:cubicBezTo>
                <a:cubicBezTo>
                  <a:pt x="65" y="18"/>
                  <a:pt x="63" y="22"/>
                  <a:pt x="61" y="24"/>
                </a:cubicBezTo>
                <a:cubicBezTo>
                  <a:pt x="57" y="23"/>
                  <a:pt x="55" y="24"/>
                  <a:pt x="53" y="26"/>
                </a:cubicBezTo>
                <a:cubicBezTo>
                  <a:pt x="52" y="26"/>
                  <a:pt x="51" y="26"/>
                  <a:pt x="51" y="27"/>
                </a:cubicBezTo>
                <a:cubicBezTo>
                  <a:pt x="50" y="24"/>
                  <a:pt x="48" y="22"/>
                  <a:pt x="45" y="22"/>
                </a:cubicBezTo>
                <a:cubicBezTo>
                  <a:pt x="42" y="22"/>
                  <a:pt x="39" y="25"/>
                  <a:pt x="39" y="28"/>
                </a:cubicBezTo>
                <a:cubicBezTo>
                  <a:pt x="39" y="31"/>
                  <a:pt x="42" y="33"/>
                  <a:pt x="45" y="33"/>
                </a:cubicBezTo>
                <a:cubicBezTo>
                  <a:pt x="45" y="34"/>
                  <a:pt x="45" y="34"/>
                  <a:pt x="45" y="35"/>
                </a:cubicBezTo>
                <a:cubicBezTo>
                  <a:pt x="45" y="34"/>
                  <a:pt x="44" y="34"/>
                  <a:pt x="43" y="37"/>
                </a:cubicBezTo>
                <a:cubicBezTo>
                  <a:pt x="43" y="37"/>
                  <a:pt x="43" y="37"/>
                  <a:pt x="43" y="38"/>
                </a:cubicBezTo>
                <a:cubicBezTo>
                  <a:pt x="43" y="38"/>
                  <a:pt x="43" y="38"/>
                  <a:pt x="43" y="38"/>
                </a:cubicBezTo>
                <a:cubicBezTo>
                  <a:pt x="45" y="39"/>
                  <a:pt x="45" y="41"/>
                  <a:pt x="46" y="42"/>
                </a:cubicBezTo>
                <a:cubicBezTo>
                  <a:pt x="46" y="42"/>
                  <a:pt x="46" y="42"/>
                  <a:pt x="47" y="42"/>
                </a:cubicBezTo>
                <a:cubicBezTo>
                  <a:pt x="47" y="42"/>
                  <a:pt x="47" y="42"/>
                  <a:pt x="47" y="42"/>
                </a:cubicBezTo>
                <a:cubicBezTo>
                  <a:pt x="47" y="41"/>
                  <a:pt x="47" y="40"/>
                  <a:pt x="47" y="40"/>
                </a:cubicBezTo>
                <a:cubicBezTo>
                  <a:pt x="47" y="40"/>
                  <a:pt x="47" y="40"/>
                  <a:pt x="47" y="40"/>
                </a:cubicBezTo>
                <a:cubicBezTo>
                  <a:pt x="48" y="40"/>
                  <a:pt x="48" y="40"/>
                  <a:pt x="48" y="40"/>
                </a:cubicBezTo>
                <a:cubicBezTo>
                  <a:pt x="49" y="39"/>
                  <a:pt x="51" y="39"/>
                  <a:pt x="52" y="39"/>
                </a:cubicBezTo>
                <a:cubicBezTo>
                  <a:pt x="54" y="39"/>
                  <a:pt x="55" y="40"/>
                  <a:pt x="56" y="42"/>
                </a:cubicBezTo>
                <a:cubicBezTo>
                  <a:pt x="57" y="42"/>
                  <a:pt x="57" y="42"/>
                  <a:pt x="57" y="42"/>
                </a:cubicBezTo>
                <a:cubicBezTo>
                  <a:pt x="58" y="43"/>
                  <a:pt x="59" y="43"/>
                  <a:pt x="60" y="44"/>
                </a:cubicBezTo>
                <a:cubicBezTo>
                  <a:pt x="60" y="44"/>
                  <a:pt x="60" y="44"/>
                  <a:pt x="60" y="44"/>
                </a:cubicBezTo>
                <a:cubicBezTo>
                  <a:pt x="61" y="44"/>
                  <a:pt x="63" y="44"/>
                  <a:pt x="64" y="44"/>
                </a:cubicBezTo>
                <a:cubicBezTo>
                  <a:pt x="65" y="44"/>
                  <a:pt x="66" y="45"/>
                  <a:pt x="66" y="45"/>
                </a:cubicBezTo>
                <a:cubicBezTo>
                  <a:pt x="66" y="45"/>
                  <a:pt x="66" y="45"/>
                  <a:pt x="66" y="45"/>
                </a:cubicBezTo>
                <a:cubicBezTo>
                  <a:pt x="69" y="45"/>
                  <a:pt x="72" y="45"/>
                  <a:pt x="75" y="44"/>
                </a:cubicBezTo>
                <a:cubicBezTo>
                  <a:pt x="81" y="48"/>
                  <a:pt x="86" y="44"/>
                  <a:pt x="89" y="43"/>
                </a:cubicBezTo>
                <a:cubicBezTo>
                  <a:pt x="92" y="44"/>
                  <a:pt x="91" y="45"/>
                  <a:pt x="106" y="43"/>
                </a:cubicBezTo>
                <a:cubicBezTo>
                  <a:pt x="123" y="44"/>
                  <a:pt x="120" y="39"/>
                  <a:pt x="117" y="37"/>
                </a:cubicBezTo>
                <a:close/>
                <a:moveTo>
                  <a:pt x="50" y="30"/>
                </a:moveTo>
                <a:cubicBezTo>
                  <a:pt x="50" y="30"/>
                  <a:pt x="49" y="30"/>
                  <a:pt x="49" y="31"/>
                </a:cubicBezTo>
                <a:cubicBezTo>
                  <a:pt x="48" y="31"/>
                  <a:pt x="48" y="32"/>
                  <a:pt x="48" y="32"/>
                </a:cubicBezTo>
                <a:cubicBezTo>
                  <a:pt x="48" y="33"/>
                  <a:pt x="48" y="33"/>
                  <a:pt x="48" y="33"/>
                </a:cubicBezTo>
                <a:cubicBezTo>
                  <a:pt x="48" y="33"/>
                  <a:pt x="48" y="33"/>
                  <a:pt x="48" y="32"/>
                </a:cubicBezTo>
                <a:cubicBezTo>
                  <a:pt x="47" y="31"/>
                  <a:pt x="48" y="31"/>
                  <a:pt x="48" y="30"/>
                </a:cubicBezTo>
                <a:cubicBezTo>
                  <a:pt x="49" y="30"/>
                  <a:pt x="50" y="29"/>
                  <a:pt x="50" y="29"/>
                </a:cubicBezTo>
                <a:cubicBezTo>
                  <a:pt x="51" y="30"/>
                  <a:pt x="52" y="30"/>
                  <a:pt x="52" y="30"/>
                </a:cubicBezTo>
                <a:cubicBezTo>
                  <a:pt x="52" y="30"/>
                  <a:pt x="51" y="30"/>
                  <a:pt x="50" y="30"/>
                </a:cubicBezTo>
                <a:close/>
                <a:moveTo>
                  <a:pt x="69" y="23"/>
                </a:moveTo>
                <a:cubicBezTo>
                  <a:pt x="70" y="22"/>
                  <a:pt x="72" y="21"/>
                  <a:pt x="74" y="21"/>
                </a:cubicBezTo>
                <a:cubicBezTo>
                  <a:pt x="75" y="21"/>
                  <a:pt x="77" y="21"/>
                  <a:pt x="79" y="22"/>
                </a:cubicBezTo>
                <a:cubicBezTo>
                  <a:pt x="81" y="23"/>
                  <a:pt x="82" y="24"/>
                  <a:pt x="82" y="24"/>
                </a:cubicBezTo>
                <a:cubicBezTo>
                  <a:pt x="82" y="24"/>
                  <a:pt x="81" y="23"/>
                  <a:pt x="79" y="22"/>
                </a:cubicBezTo>
                <a:cubicBezTo>
                  <a:pt x="77" y="22"/>
                  <a:pt x="75" y="21"/>
                  <a:pt x="74" y="21"/>
                </a:cubicBezTo>
                <a:cubicBezTo>
                  <a:pt x="73" y="21"/>
                  <a:pt x="70" y="22"/>
                  <a:pt x="69" y="23"/>
                </a:cubicBezTo>
                <a:cubicBezTo>
                  <a:pt x="68" y="25"/>
                  <a:pt x="68" y="26"/>
                  <a:pt x="68" y="26"/>
                </a:cubicBezTo>
                <a:cubicBezTo>
                  <a:pt x="68" y="26"/>
                  <a:pt x="68" y="25"/>
                  <a:pt x="69" y="23"/>
                </a:cubicBezTo>
                <a:close/>
                <a:moveTo>
                  <a:pt x="56" y="26"/>
                </a:moveTo>
                <a:cubicBezTo>
                  <a:pt x="55" y="26"/>
                  <a:pt x="53" y="26"/>
                  <a:pt x="53" y="27"/>
                </a:cubicBezTo>
                <a:cubicBezTo>
                  <a:pt x="52" y="29"/>
                  <a:pt x="53" y="30"/>
                  <a:pt x="53" y="30"/>
                </a:cubicBezTo>
                <a:cubicBezTo>
                  <a:pt x="53" y="30"/>
                  <a:pt x="52" y="29"/>
                  <a:pt x="52" y="27"/>
                </a:cubicBezTo>
                <a:cubicBezTo>
                  <a:pt x="53" y="27"/>
                  <a:pt x="53" y="26"/>
                  <a:pt x="54" y="26"/>
                </a:cubicBezTo>
                <a:cubicBezTo>
                  <a:pt x="54" y="25"/>
                  <a:pt x="55" y="25"/>
                  <a:pt x="56" y="25"/>
                </a:cubicBezTo>
                <a:cubicBezTo>
                  <a:pt x="56" y="25"/>
                  <a:pt x="58" y="25"/>
                  <a:pt x="59" y="26"/>
                </a:cubicBezTo>
                <a:cubicBezTo>
                  <a:pt x="61" y="27"/>
                  <a:pt x="61" y="28"/>
                  <a:pt x="61" y="28"/>
                </a:cubicBezTo>
                <a:cubicBezTo>
                  <a:pt x="61" y="28"/>
                  <a:pt x="60" y="27"/>
                  <a:pt x="59" y="26"/>
                </a:cubicBezTo>
                <a:cubicBezTo>
                  <a:pt x="58" y="26"/>
                  <a:pt x="56" y="26"/>
                  <a:pt x="56" y="26"/>
                </a:cubicBezTo>
                <a:close/>
                <a:moveTo>
                  <a:pt x="97" y="36"/>
                </a:moveTo>
                <a:cubicBezTo>
                  <a:pt x="96" y="36"/>
                  <a:pt x="97" y="34"/>
                  <a:pt x="95" y="32"/>
                </a:cubicBezTo>
                <a:cubicBezTo>
                  <a:pt x="94" y="29"/>
                  <a:pt x="91" y="29"/>
                  <a:pt x="89" y="29"/>
                </a:cubicBezTo>
                <a:cubicBezTo>
                  <a:pt x="87" y="29"/>
                  <a:pt x="84" y="29"/>
                  <a:pt x="82" y="30"/>
                </a:cubicBezTo>
                <a:cubicBezTo>
                  <a:pt x="79" y="31"/>
                  <a:pt x="78" y="32"/>
                  <a:pt x="77" y="32"/>
                </a:cubicBezTo>
                <a:cubicBezTo>
                  <a:pt x="78" y="33"/>
                  <a:pt x="79" y="33"/>
                  <a:pt x="79" y="34"/>
                </a:cubicBezTo>
                <a:cubicBezTo>
                  <a:pt x="80" y="36"/>
                  <a:pt x="80" y="37"/>
                  <a:pt x="80" y="37"/>
                </a:cubicBezTo>
                <a:cubicBezTo>
                  <a:pt x="80" y="37"/>
                  <a:pt x="80" y="36"/>
                  <a:pt x="79" y="34"/>
                </a:cubicBezTo>
                <a:cubicBezTo>
                  <a:pt x="78" y="33"/>
                  <a:pt x="76" y="32"/>
                  <a:pt x="75" y="31"/>
                </a:cubicBezTo>
                <a:cubicBezTo>
                  <a:pt x="74" y="31"/>
                  <a:pt x="72" y="31"/>
                  <a:pt x="70" y="31"/>
                </a:cubicBezTo>
                <a:cubicBezTo>
                  <a:pt x="69" y="32"/>
                  <a:pt x="68" y="32"/>
                  <a:pt x="68" y="32"/>
                </a:cubicBezTo>
                <a:cubicBezTo>
                  <a:pt x="69" y="33"/>
                  <a:pt x="70" y="33"/>
                  <a:pt x="71" y="34"/>
                </a:cubicBezTo>
                <a:cubicBezTo>
                  <a:pt x="72" y="36"/>
                  <a:pt x="72" y="38"/>
                  <a:pt x="72" y="38"/>
                </a:cubicBezTo>
                <a:cubicBezTo>
                  <a:pt x="72" y="38"/>
                  <a:pt x="72" y="36"/>
                  <a:pt x="70" y="35"/>
                </a:cubicBezTo>
                <a:cubicBezTo>
                  <a:pt x="69" y="33"/>
                  <a:pt x="66" y="33"/>
                  <a:pt x="65" y="32"/>
                </a:cubicBezTo>
                <a:cubicBezTo>
                  <a:pt x="63" y="32"/>
                  <a:pt x="61" y="32"/>
                  <a:pt x="59" y="34"/>
                </a:cubicBezTo>
                <a:cubicBezTo>
                  <a:pt x="58" y="34"/>
                  <a:pt x="57" y="35"/>
                  <a:pt x="57" y="35"/>
                </a:cubicBezTo>
                <a:cubicBezTo>
                  <a:pt x="57" y="36"/>
                  <a:pt x="56" y="36"/>
                  <a:pt x="56" y="36"/>
                </a:cubicBezTo>
                <a:cubicBezTo>
                  <a:pt x="56" y="36"/>
                  <a:pt x="56" y="36"/>
                  <a:pt x="57" y="35"/>
                </a:cubicBezTo>
                <a:cubicBezTo>
                  <a:pt x="57" y="35"/>
                  <a:pt x="58" y="34"/>
                  <a:pt x="59" y="33"/>
                </a:cubicBezTo>
                <a:cubicBezTo>
                  <a:pt x="61" y="32"/>
                  <a:pt x="63" y="32"/>
                  <a:pt x="65" y="32"/>
                </a:cubicBezTo>
                <a:cubicBezTo>
                  <a:pt x="66" y="32"/>
                  <a:pt x="67" y="32"/>
                  <a:pt x="68" y="32"/>
                </a:cubicBezTo>
                <a:cubicBezTo>
                  <a:pt x="68" y="32"/>
                  <a:pt x="69" y="31"/>
                  <a:pt x="70" y="31"/>
                </a:cubicBezTo>
                <a:cubicBezTo>
                  <a:pt x="72" y="30"/>
                  <a:pt x="74" y="30"/>
                  <a:pt x="75" y="31"/>
                </a:cubicBezTo>
                <a:cubicBezTo>
                  <a:pt x="76" y="31"/>
                  <a:pt x="77" y="32"/>
                  <a:pt x="77" y="32"/>
                </a:cubicBezTo>
                <a:cubicBezTo>
                  <a:pt x="78" y="32"/>
                  <a:pt x="79" y="31"/>
                  <a:pt x="82" y="30"/>
                </a:cubicBezTo>
                <a:cubicBezTo>
                  <a:pt x="84" y="29"/>
                  <a:pt x="87" y="28"/>
                  <a:pt x="89" y="28"/>
                </a:cubicBezTo>
                <a:cubicBezTo>
                  <a:pt x="91" y="28"/>
                  <a:pt x="94" y="29"/>
                  <a:pt x="96" y="31"/>
                </a:cubicBezTo>
                <a:cubicBezTo>
                  <a:pt x="97" y="34"/>
                  <a:pt x="96" y="36"/>
                  <a:pt x="97" y="36"/>
                </a:cubicBezTo>
                <a:close/>
                <a:moveTo>
                  <a:pt x="107" y="37"/>
                </a:moveTo>
                <a:cubicBezTo>
                  <a:pt x="106" y="36"/>
                  <a:pt x="104" y="35"/>
                  <a:pt x="104" y="34"/>
                </a:cubicBezTo>
                <a:cubicBezTo>
                  <a:pt x="103" y="34"/>
                  <a:pt x="101" y="33"/>
                  <a:pt x="100" y="33"/>
                </a:cubicBezTo>
                <a:cubicBezTo>
                  <a:pt x="98" y="32"/>
                  <a:pt x="97" y="33"/>
                  <a:pt x="97" y="33"/>
                </a:cubicBezTo>
                <a:cubicBezTo>
                  <a:pt x="97" y="33"/>
                  <a:pt x="98" y="32"/>
                  <a:pt x="100" y="33"/>
                </a:cubicBezTo>
                <a:cubicBezTo>
                  <a:pt x="101" y="33"/>
                  <a:pt x="103" y="33"/>
                  <a:pt x="104" y="34"/>
                </a:cubicBezTo>
                <a:cubicBezTo>
                  <a:pt x="105" y="34"/>
                  <a:pt x="106" y="35"/>
                  <a:pt x="107" y="36"/>
                </a:cubicBezTo>
                <a:cubicBezTo>
                  <a:pt x="109" y="37"/>
                  <a:pt x="109" y="39"/>
                  <a:pt x="109" y="39"/>
                </a:cubicBezTo>
                <a:cubicBezTo>
                  <a:pt x="109" y="39"/>
                  <a:pt x="108" y="37"/>
                  <a:pt x="107" y="37"/>
                </a:cubicBezTo>
                <a:close/>
                <a:moveTo>
                  <a:pt x="48" y="22"/>
                </a:moveTo>
                <a:cubicBezTo>
                  <a:pt x="48" y="22"/>
                  <a:pt x="50" y="26"/>
                  <a:pt x="59" y="3"/>
                </a:cubicBezTo>
                <a:cubicBezTo>
                  <a:pt x="44" y="22"/>
                  <a:pt x="48" y="22"/>
                  <a:pt x="48" y="22"/>
                </a:cubicBezTo>
                <a:close/>
                <a:moveTo>
                  <a:pt x="69" y="14"/>
                </a:moveTo>
                <a:cubicBezTo>
                  <a:pt x="47" y="22"/>
                  <a:pt x="51" y="24"/>
                  <a:pt x="51" y="24"/>
                </a:cubicBezTo>
                <a:cubicBezTo>
                  <a:pt x="51" y="24"/>
                  <a:pt x="50" y="29"/>
                  <a:pt x="69" y="14"/>
                </a:cubicBezTo>
                <a:close/>
                <a:moveTo>
                  <a:pt x="42" y="34"/>
                </a:moveTo>
                <a:cubicBezTo>
                  <a:pt x="42" y="34"/>
                  <a:pt x="41" y="32"/>
                  <a:pt x="37" y="37"/>
                </a:cubicBezTo>
                <a:cubicBezTo>
                  <a:pt x="39" y="37"/>
                  <a:pt x="40" y="37"/>
                  <a:pt x="41" y="37"/>
                </a:cubicBezTo>
                <a:cubicBezTo>
                  <a:pt x="41" y="37"/>
                  <a:pt x="41" y="37"/>
                  <a:pt x="41" y="37"/>
                </a:cubicBezTo>
                <a:cubicBezTo>
                  <a:pt x="43" y="33"/>
                  <a:pt x="42" y="34"/>
                  <a:pt x="42" y="34"/>
                </a:cubicBezTo>
                <a:close/>
                <a:moveTo>
                  <a:pt x="10" y="62"/>
                </a:moveTo>
                <a:cubicBezTo>
                  <a:pt x="10" y="62"/>
                  <a:pt x="10" y="62"/>
                  <a:pt x="10" y="62"/>
                </a:cubicBezTo>
                <a:cubicBezTo>
                  <a:pt x="10" y="62"/>
                  <a:pt x="10" y="62"/>
                  <a:pt x="10" y="62"/>
                </a:cubicBezTo>
                <a:cubicBezTo>
                  <a:pt x="10" y="62"/>
                  <a:pt x="10" y="62"/>
                  <a:pt x="10" y="62"/>
                </a:cubicBezTo>
                <a:close/>
                <a:moveTo>
                  <a:pt x="28" y="40"/>
                </a:moveTo>
                <a:cubicBezTo>
                  <a:pt x="27" y="40"/>
                  <a:pt x="27" y="40"/>
                  <a:pt x="27" y="40"/>
                </a:cubicBezTo>
                <a:cubicBezTo>
                  <a:pt x="27" y="40"/>
                  <a:pt x="27" y="40"/>
                  <a:pt x="28" y="40"/>
                </a:cubicBezTo>
                <a:close/>
                <a:moveTo>
                  <a:pt x="28" y="40"/>
                </a:moveTo>
                <a:cubicBezTo>
                  <a:pt x="28" y="40"/>
                  <a:pt x="29" y="41"/>
                  <a:pt x="30" y="41"/>
                </a:cubicBezTo>
                <a:cubicBezTo>
                  <a:pt x="29" y="41"/>
                  <a:pt x="28" y="40"/>
                  <a:pt x="28" y="40"/>
                </a:cubicBezTo>
                <a:close/>
                <a:moveTo>
                  <a:pt x="20" y="43"/>
                </a:moveTo>
                <a:cubicBezTo>
                  <a:pt x="20" y="42"/>
                  <a:pt x="21" y="42"/>
                  <a:pt x="21" y="42"/>
                </a:cubicBezTo>
                <a:cubicBezTo>
                  <a:pt x="21" y="42"/>
                  <a:pt x="20" y="42"/>
                  <a:pt x="20" y="43"/>
                </a:cubicBezTo>
                <a:close/>
                <a:moveTo>
                  <a:pt x="90" y="22"/>
                </a:moveTo>
                <a:cubicBezTo>
                  <a:pt x="91" y="22"/>
                  <a:pt x="91" y="22"/>
                  <a:pt x="91" y="22"/>
                </a:cubicBezTo>
                <a:cubicBezTo>
                  <a:pt x="91" y="22"/>
                  <a:pt x="91" y="22"/>
                  <a:pt x="91" y="22"/>
                </a:cubicBezTo>
                <a:cubicBezTo>
                  <a:pt x="91" y="21"/>
                  <a:pt x="90" y="21"/>
                  <a:pt x="89" y="21"/>
                </a:cubicBezTo>
                <a:cubicBezTo>
                  <a:pt x="90" y="21"/>
                  <a:pt x="90" y="22"/>
                  <a:pt x="90" y="22"/>
                </a:cubicBezTo>
                <a:cubicBezTo>
                  <a:pt x="90" y="22"/>
                  <a:pt x="90" y="22"/>
                  <a:pt x="90" y="22"/>
                </a:cubicBezTo>
                <a:close/>
                <a:moveTo>
                  <a:pt x="110" y="31"/>
                </a:moveTo>
                <a:cubicBezTo>
                  <a:pt x="109" y="31"/>
                  <a:pt x="109" y="30"/>
                  <a:pt x="109" y="30"/>
                </a:cubicBezTo>
                <a:cubicBezTo>
                  <a:pt x="109" y="30"/>
                  <a:pt x="108" y="30"/>
                  <a:pt x="108" y="30"/>
                </a:cubicBezTo>
                <a:cubicBezTo>
                  <a:pt x="108" y="30"/>
                  <a:pt x="108" y="30"/>
                  <a:pt x="108" y="30"/>
                </a:cubicBezTo>
                <a:cubicBezTo>
                  <a:pt x="109" y="30"/>
                  <a:pt x="109" y="31"/>
                  <a:pt x="110" y="31"/>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1" name="Freeform 217"/>
          <p:cNvSpPr>
            <a:spLocks noEditPoints="1"/>
          </p:cNvSpPr>
          <p:nvPr/>
        </p:nvSpPr>
        <p:spPr bwMode="auto">
          <a:xfrm>
            <a:off x="4405313" y="6027738"/>
            <a:ext cx="469900" cy="482600"/>
          </a:xfrm>
          <a:custGeom>
            <a:avLst/>
            <a:gdLst>
              <a:gd name="T0" fmla="*/ 2147483647 w 72"/>
              <a:gd name="T1" fmla="*/ 0 h 74"/>
              <a:gd name="T2" fmla="*/ 2147483647 w 72"/>
              <a:gd name="T3" fmla="*/ 2147483647 h 74"/>
              <a:gd name="T4" fmla="*/ 2147483647 w 72"/>
              <a:gd name="T5" fmla="*/ 0 h 74"/>
              <a:gd name="T6" fmla="*/ 2147483647 w 72"/>
              <a:gd name="T7" fmla="*/ 2147483647 h 74"/>
              <a:gd name="T8" fmla="*/ 2147483647 w 72"/>
              <a:gd name="T9" fmla="*/ 2147483647 h 74"/>
              <a:gd name="T10" fmla="*/ 2147483647 w 72"/>
              <a:gd name="T11" fmla="*/ 2147483647 h 74"/>
              <a:gd name="T12" fmla="*/ 2147483647 w 72"/>
              <a:gd name="T13" fmla="*/ 2147483647 h 74"/>
              <a:gd name="T14" fmla="*/ 2147483647 w 72"/>
              <a:gd name="T15" fmla="*/ 2147483647 h 74"/>
              <a:gd name="T16" fmla="*/ 2147483647 w 72"/>
              <a:gd name="T17" fmla="*/ 2147483647 h 74"/>
              <a:gd name="T18" fmla="*/ 2147483647 w 72"/>
              <a:gd name="T19" fmla="*/ 2147483647 h 74"/>
              <a:gd name="T20" fmla="*/ 2147483647 w 72"/>
              <a:gd name="T21" fmla="*/ 2147483647 h 74"/>
              <a:gd name="T22" fmla="*/ 2147483647 w 72"/>
              <a:gd name="T23" fmla="*/ 2147483647 h 74"/>
              <a:gd name="T24" fmla="*/ 2147483647 w 72"/>
              <a:gd name="T25" fmla="*/ 2147483647 h 74"/>
              <a:gd name="T26" fmla="*/ 2147483647 w 72"/>
              <a:gd name="T27" fmla="*/ 2147483647 h 74"/>
              <a:gd name="T28" fmla="*/ 2147483647 w 72"/>
              <a:gd name="T29" fmla="*/ 2147483647 h 74"/>
              <a:gd name="T30" fmla="*/ 2147483647 w 72"/>
              <a:gd name="T31" fmla="*/ 2147483647 h 74"/>
              <a:gd name="T32" fmla="*/ 2147483647 w 72"/>
              <a:gd name="T33" fmla="*/ 2147483647 h 74"/>
              <a:gd name="T34" fmla="*/ 2147483647 w 72"/>
              <a:gd name="T35" fmla="*/ 2147483647 h 74"/>
              <a:gd name="T36" fmla="*/ 2147483647 w 72"/>
              <a:gd name="T37" fmla="*/ 2147483647 h 74"/>
              <a:gd name="T38" fmla="*/ 2147483647 w 72"/>
              <a:gd name="T39" fmla="*/ 2147483647 h 74"/>
              <a:gd name="T40" fmla="*/ 2147483647 w 72"/>
              <a:gd name="T41" fmla="*/ 2147483647 h 74"/>
              <a:gd name="T42" fmla="*/ 2147483647 w 72"/>
              <a:gd name="T43" fmla="*/ 2147483647 h 74"/>
              <a:gd name="T44" fmla="*/ 2147483647 w 72"/>
              <a:gd name="T45" fmla="*/ 2147483647 h 74"/>
              <a:gd name="T46" fmla="*/ 2147483647 w 72"/>
              <a:gd name="T47" fmla="*/ 2147483647 h 74"/>
              <a:gd name="T48" fmla="*/ 2147483647 w 72"/>
              <a:gd name="T49" fmla="*/ 2147483647 h 74"/>
              <a:gd name="T50" fmla="*/ 2147483647 w 72"/>
              <a:gd name="T51" fmla="*/ 2147483647 h 74"/>
              <a:gd name="T52" fmla="*/ 2147483647 w 72"/>
              <a:gd name="T53" fmla="*/ 2147483647 h 74"/>
              <a:gd name="T54" fmla="*/ 2147483647 w 72"/>
              <a:gd name="T55" fmla="*/ 2147483647 h 74"/>
              <a:gd name="T56" fmla="*/ 2147483647 w 72"/>
              <a:gd name="T57" fmla="*/ 2147483647 h 74"/>
              <a:gd name="T58" fmla="*/ 2147483647 w 72"/>
              <a:gd name="T59" fmla="*/ 2147483647 h 74"/>
              <a:gd name="T60" fmla="*/ 2147483647 w 72"/>
              <a:gd name="T61" fmla="*/ 2147483647 h 74"/>
              <a:gd name="T62" fmla="*/ 2147483647 w 72"/>
              <a:gd name="T63" fmla="*/ 2147483647 h 74"/>
              <a:gd name="T64" fmla="*/ 2147483647 w 72"/>
              <a:gd name="T65" fmla="*/ 2147483647 h 74"/>
              <a:gd name="T66" fmla="*/ 2147483647 w 72"/>
              <a:gd name="T67" fmla="*/ 2147483647 h 74"/>
              <a:gd name="T68" fmla="*/ 2147483647 w 72"/>
              <a:gd name="T69" fmla="*/ 2147483647 h 74"/>
              <a:gd name="T70" fmla="*/ 2147483647 w 72"/>
              <a:gd name="T71" fmla="*/ 2147483647 h 74"/>
              <a:gd name="T72" fmla="*/ 2147483647 w 72"/>
              <a:gd name="T73" fmla="*/ 2147483647 h 74"/>
              <a:gd name="T74" fmla="*/ 2147483647 w 72"/>
              <a:gd name="T75" fmla="*/ 2147483647 h 74"/>
              <a:gd name="T76" fmla="*/ 2147483647 w 72"/>
              <a:gd name="T77" fmla="*/ 2147483647 h 74"/>
              <a:gd name="T78" fmla="*/ 2147483647 w 72"/>
              <a:gd name="T79" fmla="*/ 2147483647 h 74"/>
              <a:gd name="T80" fmla="*/ 2147483647 w 72"/>
              <a:gd name="T81" fmla="*/ 2147483647 h 74"/>
              <a:gd name="T82" fmla="*/ 2147483647 w 72"/>
              <a:gd name="T83" fmla="*/ 2147483647 h 74"/>
              <a:gd name="T84" fmla="*/ 2147483647 w 72"/>
              <a:gd name="T85" fmla="*/ 2147483647 h 74"/>
              <a:gd name="T86" fmla="*/ 2147483647 w 72"/>
              <a:gd name="T87" fmla="*/ 2147483647 h 74"/>
              <a:gd name="T88" fmla="*/ 2147483647 w 72"/>
              <a:gd name="T89" fmla="*/ 2147483647 h 74"/>
              <a:gd name="T90" fmla="*/ 2147483647 w 72"/>
              <a:gd name="T91" fmla="*/ 2147483647 h 74"/>
              <a:gd name="T92" fmla="*/ 2147483647 w 72"/>
              <a:gd name="T93" fmla="*/ 2147483647 h 74"/>
              <a:gd name="T94" fmla="*/ 2147483647 w 72"/>
              <a:gd name="T95" fmla="*/ 2147483647 h 74"/>
              <a:gd name="T96" fmla="*/ 2147483647 w 72"/>
              <a:gd name="T97" fmla="*/ 2147483647 h 74"/>
              <a:gd name="T98" fmla="*/ 2147483647 w 72"/>
              <a:gd name="T99" fmla="*/ 2147483647 h 74"/>
              <a:gd name="T100" fmla="*/ 2147483647 w 72"/>
              <a:gd name="T101" fmla="*/ 2147483647 h 74"/>
              <a:gd name="T102" fmla="*/ 2147483647 w 72"/>
              <a:gd name="T103" fmla="*/ 2147483647 h 74"/>
              <a:gd name="T104" fmla="*/ 2147483647 w 72"/>
              <a:gd name="T105" fmla="*/ 2147483647 h 74"/>
              <a:gd name="T106" fmla="*/ 2147483647 w 72"/>
              <a:gd name="T107" fmla="*/ 2147483647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 h="74">
                <a:moveTo>
                  <a:pt x="70" y="0"/>
                </a:moveTo>
                <a:cubicBezTo>
                  <a:pt x="38" y="12"/>
                  <a:pt x="38" y="12"/>
                  <a:pt x="38" y="12"/>
                </a:cubicBezTo>
                <a:cubicBezTo>
                  <a:pt x="37" y="12"/>
                  <a:pt x="36" y="13"/>
                  <a:pt x="36" y="14"/>
                </a:cubicBezTo>
                <a:cubicBezTo>
                  <a:pt x="36" y="13"/>
                  <a:pt x="35" y="12"/>
                  <a:pt x="34" y="12"/>
                </a:cubicBezTo>
                <a:cubicBezTo>
                  <a:pt x="2" y="0"/>
                  <a:pt x="2" y="0"/>
                  <a:pt x="2" y="0"/>
                </a:cubicBezTo>
                <a:cubicBezTo>
                  <a:pt x="1" y="0"/>
                  <a:pt x="0" y="0"/>
                  <a:pt x="0" y="2"/>
                </a:cubicBezTo>
                <a:cubicBezTo>
                  <a:pt x="0" y="57"/>
                  <a:pt x="0" y="57"/>
                  <a:pt x="0" y="57"/>
                </a:cubicBezTo>
                <a:cubicBezTo>
                  <a:pt x="0" y="59"/>
                  <a:pt x="1" y="60"/>
                  <a:pt x="2" y="60"/>
                </a:cubicBezTo>
                <a:cubicBezTo>
                  <a:pt x="34" y="74"/>
                  <a:pt x="34" y="74"/>
                  <a:pt x="34" y="74"/>
                </a:cubicBezTo>
                <a:cubicBezTo>
                  <a:pt x="35" y="74"/>
                  <a:pt x="36" y="73"/>
                  <a:pt x="36" y="72"/>
                </a:cubicBezTo>
                <a:cubicBezTo>
                  <a:pt x="36" y="73"/>
                  <a:pt x="37" y="74"/>
                  <a:pt x="38" y="74"/>
                </a:cubicBezTo>
                <a:cubicBezTo>
                  <a:pt x="70" y="60"/>
                  <a:pt x="70" y="60"/>
                  <a:pt x="70" y="60"/>
                </a:cubicBezTo>
                <a:cubicBezTo>
                  <a:pt x="71" y="60"/>
                  <a:pt x="72" y="59"/>
                  <a:pt x="72" y="57"/>
                </a:cubicBezTo>
                <a:cubicBezTo>
                  <a:pt x="72" y="2"/>
                  <a:pt x="72" y="2"/>
                  <a:pt x="72" y="2"/>
                </a:cubicBezTo>
                <a:cubicBezTo>
                  <a:pt x="72" y="0"/>
                  <a:pt x="71" y="0"/>
                  <a:pt x="70" y="0"/>
                </a:cubicBezTo>
                <a:close/>
                <a:moveTo>
                  <a:pt x="31" y="67"/>
                </a:moveTo>
                <a:cubicBezTo>
                  <a:pt x="31" y="67"/>
                  <a:pt x="31" y="67"/>
                  <a:pt x="31" y="67"/>
                </a:cubicBezTo>
                <a:cubicBezTo>
                  <a:pt x="4" y="56"/>
                  <a:pt x="4" y="56"/>
                  <a:pt x="4" y="56"/>
                </a:cubicBezTo>
                <a:cubicBezTo>
                  <a:pt x="4" y="56"/>
                  <a:pt x="3" y="56"/>
                  <a:pt x="3" y="55"/>
                </a:cubicBezTo>
                <a:cubicBezTo>
                  <a:pt x="4" y="55"/>
                  <a:pt x="4" y="55"/>
                  <a:pt x="4" y="55"/>
                </a:cubicBezTo>
                <a:cubicBezTo>
                  <a:pt x="32" y="66"/>
                  <a:pt x="32" y="66"/>
                  <a:pt x="32" y="66"/>
                </a:cubicBezTo>
                <a:cubicBezTo>
                  <a:pt x="32" y="66"/>
                  <a:pt x="32" y="66"/>
                  <a:pt x="32" y="67"/>
                </a:cubicBezTo>
                <a:cubicBezTo>
                  <a:pt x="32" y="67"/>
                  <a:pt x="32" y="67"/>
                  <a:pt x="31" y="67"/>
                </a:cubicBezTo>
                <a:close/>
                <a:moveTo>
                  <a:pt x="31" y="64"/>
                </a:moveTo>
                <a:cubicBezTo>
                  <a:pt x="31" y="64"/>
                  <a:pt x="31" y="64"/>
                  <a:pt x="31" y="64"/>
                </a:cubicBezTo>
                <a:cubicBezTo>
                  <a:pt x="4" y="53"/>
                  <a:pt x="4" y="53"/>
                  <a:pt x="4" y="53"/>
                </a:cubicBezTo>
                <a:cubicBezTo>
                  <a:pt x="4" y="53"/>
                  <a:pt x="3" y="52"/>
                  <a:pt x="3" y="52"/>
                </a:cubicBezTo>
                <a:cubicBezTo>
                  <a:pt x="4" y="51"/>
                  <a:pt x="4" y="51"/>
                  <a:pt x="4" y="51"/>
                </a:cubicBezTo>
                <a:cubicBezTo>
                  <a:pt x="32" y="63"/>
                  <a:pt x="32" y="63"/>
                  <a:pt x="32" y="63"/>
                </a:cubicBezTo>
                <a:cubicBezTo>
                  <a:pt x="32" y="63"/>
                  <a:pt x="32" y="63"/>
                  <a:pt x="32" y="64"/>
                </a:cubicBezTo>
                <a:cubicBezTo>
                  <a:pt x="32" y="64"/>
                  <a:pt x="32" y="64"/>
                  <a:pt x="31" y="64"/>
                </a:cubicBezTo>
                <a:close/>
                <a:moveTo>
                  <a:pt x="31" y="61"/>
                </a:moveTo>
                <a:cubicBezTo>
                  <a:pt x="31" y="61"/>
                  <a:pt x="31" y="61"/>
                  <a:pt x="31" y="61"/>
                </a:cubicBezTo>
                <a:cubicBezTo>
                  <a:pt x="4" y="49"/>
                  <a:pt x="4" y="49"/>
                  <a:pt x="4" y="49"/>
                </a:cubicBezTo>
                <a:cubicBezTo>
                  <a:pt x="4" y="49"/>
                  <a:pt x="3" y="49"/>
                  <a:pt x="3" y="49"/>
                </a:cubicBezTo>
                <a:cubicBezTo>
                  <a:pt x="4" y="48"/>
                  <a:pt x="4" y="48"/>
                  <a:pt x="4" y="48"/>
                </a:cubicBezTo>
                <a:cubicBezTo>
                  <a:pt x="32" y="59"/>
                  <a:pt x="32" y="59"/>
                  <a:pt x="32" y="59"/>
                </a:cubicBezTo>
                <a:cubicBezTo>
                  <a:pt x="32" y="59"/>
                  <a:pt x="32" y="60"/>
                  <a:pt x="32" y="60"/>
                </a:cubicBezTo>
                <a:cubicBezTo>
                  <a:pt x="32" y="61"/>
                  <a:pt x="32" y="61"/>
                  <a:pt x="31" y="61"/>
                </a:cubicBezTo>
                <a:close/>
                <a:moveTo>
                  <a:pt x="31" y="58"/>
                </a:moveTo>
                <a:cubicBezTo>
                  <a:pt x="31" y="58"/>
                  <a:pt x="31" y="58"/>
                  <a:pt x="31" y="58"/>
                </a:cubicBezTo>
                <a:cubicBezTo>
                  <a:pt x="4" y="46"/>
                  <a:pt x="4" y="46"/>
                  <a:pt x="4" y="46"/>
                </a:cubicBezTo>
                <a:cubicBezTo>
                  <a:pt x="4" y="46"/>
                  <a:pt x="3" y="46"/>
                  <a:pt x="3" y="45"/>
                </a:cubicBezTo>
                <a:cubicBezTo>
                  <a:pt x="4" y="45"/>
                  <a:pt x="4" y="45"/>
                  <a:pt x="4" y="45"/>
                </a:cubicBezTo>
                <a:cubicBezTo>
                  <a:pt x="32" y="56"/>
                  <a:pt x="32" y="56"/>
                  <a:pt x="32" y="56"/>
                </a:cubicBezTo>
                <a:cubicBezTo>
                  <a:pt x="32" y="56"/>
                  <a:pt x="32" y="57"/>
                  <a:pt x="32" y="57"/>
                </a:cubicBezTo>
                <a:cubicBezTo>
                  <a:pt x="32" y="57"/>
                  <a:pt x="32" y="58"/>
                  <a:pt x="31" y="58"/>
                </a:cubicBezTo>
                <a:close/>
                <a:moveTo>
                  <a:pt x="31" y="54"/>
                </a:moveTo>
                <a:cubicBezTo>
                  <a:pt x="31" y="54"/>
                  <a:pt x="31" y="54"/>
                  <a:pt x="31" y="54"/>
                </a:cubicBezTo>
                <a:cubicBezTo>
                  <a:pt x="4" y="43"/>
                  <a:pt x="4" y="43"/>
                  <a:pt x="4" y="43"/>
                </a:cubicBezTo>
                <a:cubicBezTo>
                  <a:pt x="4" y="43"/>
                  <a:pt x="3" y="42"/>
                  <a:pt x="3" y="42"/>
                </a:cubicBezTo>
                <a:cubicBezTo>
                  <a:pt x="4" y="42"/>
                  <a:pt x="4" y="41"/>
                  <a:pt x="4" y="41"/>
                </a:cubicBezTo>
                <a:cubicBezTo>
                  <a:pt x="32" y="53"/>
                  <a:pt x="32" y="53"/>
                  <a:pt x="32" y="53"/>
                </a:cubicBezTo>
                <a:cubicBezTo>
                  <a:pt x="32" y="53"/>
                  <a:pt x="32" y="53"/>
                  <a:pt x="32" y="54"/>
                </a:cubicBezTo>
                <a:cubicBezTo>
                  <a:pt x="32" y="54"/>
                  <a:pt x="32" y="54"/>
                  <a:pt x="31" y="54"/>
                </a:cubicBezTo>
                <a:close/>
                <a:moveTo>
                  <a:pt x="31" y="51"/>
                </a:moveTo>
                <a:cubicBezTo>
                  <a:pt x="31" y="51"/>
                  <a:pt x="31" y="51"/>
                  <a:pt x="31" y="51"/>
                </a:cubicBezTo>
                <a:cubicBezTo>
                  <a:pt x="4" y="40"/>
                  <a:pt x="4" y="40"/>
                  <a:pt x="4" y="40"/>
                </a:cubicBezTo>
                <a:cubicBezTo>
                  <a:pt x="4" y="39"/>
                  <a:pt x="3" y="39"/>
                  <a:pt x="3" y="39"/>
                </a:cubicBezTo>
                <a:cubicBezTo>
                  <a:pt x="4" y="38"/>
                  <a:pt x="4" y="38"/>
                  <a:pt x="4" y="38"/>
                </a:cubicBezTo>
                <a:cubicBezTo>
                  <a:pt x="32" y="49"/>
                  <a:pt x="32" y="49"/>
                  <a:pt x="32" y="49"/>
                </a:cubicBezTo>
                <a:cubicBezTo>
                  <a:pt x="32" y="50"/>
                  <a:pt x="32" y="50"/>
                  <a:pt x="32" y="50"/>
                </a:cubicBezTo>
                <a:cubicBezTo>
                  <a:pt x="32" y="51"/>
                  <a:pt x="32" y="51"/>
                  <a:pt x="31" y="51"/>
                </a:cubicBezTo>
                <a:close/>
                <a:moveTo>
                  <a:pt x="31" y="48"/>
                </a:moveTo>
                <a:cubicBezTo>
                  <a:pt x="31" y="48"/>
                  <a:pt x="31" y="48"/>
                  <a:pt x="31" y="48"/>
                </a:cubicBezTo>
                <a:cubicBezTo>
                  <a:pt x="4" y="36"/>
                  <a:pt x="4" y="36"/>
                  <a:pt x="4" y="36"/>
                </a:cubicBezTo>
                <a:cubicBezTo>
                  <a:pt x="4" y="36"/>
                  <a:pt x="3" y="36"/>
                  <a:pt x="3" y="35"/>
                </a:cubicBezTo>
                <a:cubicBezTo>
                  <a:pt x="4" y="35"/>
                  <a:pt x="4" y="35"/>
                  <a:pt x="4" y="35"/>
                </a:cubicBezTo>
                <a:cubicBezTo>
                  <a:pt x="32" y="46"/>
                  <a:pt x="32" y="46"/>
                  <a:pt x="32" y="46"/>
                </a:cubicBezTo>
                <a:cubicBezTo>
                  <a:pt x="32" y="46"/>
                  <a:pt x="32" y="47"/>
                  <a:pt x="32" y="47"/>
                </a:cubicBezTo>
                <a:cubicBezTo>
                  <a:pt x="32" y="47"/>
                  <a:pt x="32" y="48"/>
                  <a:pt x="31" y="48"/>
                </a:cubicBezTo>
                <a:close/>
                <a:moveTo>
                  <a:pt x="31" y="44"/>
                </a:moveTo>
                <a:cubicBezTo>
                  <a:pt x="31" y="44"/>
                  <a:pt x="31" y="44"/>
                  <a:pt x="31" y="44"/>
                </a:cubicBezTo>
                <a:cubicBezTo>
                  <a:pt x="4" y="33"/>
                  <a:pt x="4" y="33"/>
                  <a:pt x="4" y="33"/>
                </a:cubicBezTo>
                <a:cubicBezTo>
                  <a:pt x="4" y="33"/>
                  <a:pt x="3" y="32"/>
                  <a:pt x="3" y="32"/>
                </a:cubicBezTo>
                <a:cubicBezTo>
                  <a:pt x="4" y="32"/>
                  <a:pt x="4" y="31"/>
                  <a:pt x="4" y="31"/>
                </a:cubicBezTo>
                <a:cubicBezTo>
                  <a:pt x="32" y="43"/>
                  <a:pt x="32" y="43"/>
                  <a:pt x="32" y="43"/>
                </a:cubicBezTo>
                <a:cubicBezTo>
                  <a:pt x="32" y="43"/>
                  <a:pt x="32" y="43"/>
                  <a:pt x="32" y="44"/>
                </a:cubicBezTo>
                <a:cubicBezTo>
                  <a:pt x="32" y="44"/>
                  <a:pt x="32" y="44"/>
                  <a:pt x="31" y="44"/>
                </a:cubicBezTo>
                <a:close/>
                <a:moveTo>
                  <a:pt x="31" y="41"/>
                </a:moveTo>
                <a:cubicBezTo>
                  <a:pt x="31" y="41"/>
                  <a:pt x="31" y="41"/>
                  <a:pt x="31" y="41"/>
                </a:cubicBezTo>
                <a:cubicBezTo>
                  <a:pt x="4" y="30"/>
                  <a:pt x="4" y="30"/>
                  <a:pt x="4" y="30"/>
                </a:cubicBezTo>
                <a:cubicBezTo>
                  <a:pt x="4" y="30"/>
                  <a:pt x="3" y="29"/>
                  <a:pt x="3" y="29"/>
                </a:cubicBezTo>
                <a:cubicBezTo>
                  <a:pt x="4" y="28"/>
                  <a:pt x="4" y="28"/>
                  <a:pt x="4" y="28"/>
                </a:cubicBezTo>
                <a:cubicBezTo>
                  <a:pt x="32" y="40"/>
                  <a:pt x="32" y="40"/>
                  <a:pt x="32" y="40"/>
                </a:cubicBezTo>
                <a:cubicBezTo>
                  <a:pt x="32" y="40"/>
                  <a:pt x="32" y="40"/>
                  <a:pt x="32" y="40"/>
                </a:cubicBezTo>
                <a:cubicBezTo>
                  <a:pt x="32" y="41"/>
                  <a:pt x="32" y="41"/>
                  <a:pt x="31" y="41"/>
                </a:cubicBezTo>
                <a:close/>
                <a:moveTo>
                  <a:pt x="31" y="38"/>
                </a:moveTo>
                <a:cubicBezTo>
                  <a:pt x="31" y="38"/>
                  <a:pt x="31" y="38"/>
                  <a:pt x="31" y="38"/>
                </a:cubicBezTo>
                <a:cubicBezTo>
                  <a:pt x="4" y="26"/>
                  <a:pt x="4" y="26"/>
                  <a:pt x="4" y="26"/>
                </a:cubicBezTo>
                <a:cubicBezTo>
                  <a:pt x="4" y="26"/>
                  <a:pt x="3" y="26"/>
                  <a:pt x="3" y="25"/>
                </a:cubicBezTo>
                <a:cubicBezTo>
                  <a:pt x="4" y="25"/>
                  <a:pt x="4" y="25"/>
                  <a:pt x="4" y="25"/>
                </a:cubicBezTo>
                <a:cubicBezTo>
                  <a:pt x="32" y="36"/>
                  <a:pt x="32" y="36"/>
                  <a:pt x="32" y="36"/>
                </a:cubicBezTo>
                <a:cubicBezTo>
                  <a:pt x="32" y="36"/>
                  <a:pt x="32" y="37"/>
                  <a:pt x="32" y="37"/>
                </a:cubicBezTo>
                <a:cubicBezTo>
                  <a:pt x="32" y="37"/>
                  <a:pt x="32" y="38"/>
                  <a:pt x="31" y="38"/>
                </a:cubicBezTo>
                <a:close/>
                <a:moveTo>
                  <a:pt x="31" y="34"/>
                </a:moveTo>
                <a:cubicBezTo>
                  <a:pt x="31" y="34"/>
                  <a:pt x="31" y="34"/>
                  <a:pt x="31" y="34"/>
                </a:cubicBezTo>
                <a:cubicBezTo>
                  <a:pt x="4" y="23"/>
                  <a:pt x="4" y="23"/>
                  <a:pt x="4" y="23"/>
                </a:cubicBezTo>
                <a:cubicBezTo>
                  <a:pt x="4" y="23"/>
                  <a:pt x="3" y="23"/>
                  <a:pt x="3" y="22"/>
                </a:cubicBezTo>
                <a:cubicBezTo>
                  <a:pt x="4" y="22"/>
                  <a:pt x="4" y="22"/>
                  <a:pt x="4" y="22"/>
                </a:cubicBezTo>
                <a:cubicBezTo>
                  <a:pt x="32" y="33"/>
                  <a:pt x="32" y="33"/>
                  <a:pt x="32" y="33"/>
                </a:cubicBezTo>
                <a:cubicBezTo>
                  <a:pt x="32" y="33"/>
                  <a:pt x="32" y="33"/>
                  <a:pt x="32" y="34"/>
                </a:cubicBezTo>
                <a:cubicBezTo>
                  <a:pt x="32" y="34"/>
                  <a:pt x="32" y="34"/>
                  <a:pt x="31" y="34"/>
                </a:cubicBezTo>
                <a:close/>
                <a:moveTo>
                  <a:pt x="31" y="31"/>
                </a:moveTo>
                <a:cubicBezTo>
                  <a:pt x="31" y="31"/>
                  <a:pt x="31" y="31"/>
                  <a:pt x="31" y="31"/>
                </a:cubicBezTo>
                <a:cubicBezTo>
                  <a:pt x="4" y="20"/>
                  <a:pt x="4" y="20"/>
                  <a:pt x="4" y="20"/>
                </a:cubicBezTo>
                <a:cubicBezTo>
                  <a:pt x="4" y="20"/>
                  <a:pt x="3" y="19"/>
                  <a:pt x="3" y="19"/>
                </a:cubicBezTo>
                <a:cubicBezTo>
                  <a:pt x="4" y="18"/>
                  <a:pt x="4" y="18"/>
                  <a:pt x="4" y="18"/>
                </a:cubicBezTo>
                <a:cubicBezTo>
                  <a:pt x="32" y="30"/>
                  <a:pt x="32" y="30"/>
                  <a:pt x="32" y="30"/>
                </a:cubicBezTo>
                <a:cubicBezTo>
                  <a:pt x="32" y="30"/>
                  <a:pt x="32" y="30"/>
                  <a:pt x="32" y="31"/>
                </a:cubicBezTo>
                <a:cubicBezTo>
                  <a:pt x="32" y="31"/>
                  <a:pt x="32" y="31"/>
                  <a:pt x="31" y="31"/>
                </a:cubicBezTo>
                <a:close/>
                <a:moveTo>
                  <a:pt x="31" y="28"/>
                </a:moveTo>
                <a:cubicBezTo>
                  <a:pt x="31" y="28"/>
                  <a:pt x="31" y="28"/>
                  <a:pt x="31" y="28"/>
                </a:cubicBezTo>
                <a:cubicBezTo>
                  <a:pt x="4" y="16"/>
                  <a:pt x="4" y="16"/>
                  <a:pt x="4" y="16"/>
                </a:cubicBezTo>
                <a:cubicBezTo>
                  <a:pt x="4" y="16"/>
                  <a:pt x="3" y="16"/>
                  <a:pt x="3" y="16"/>
                </a:cubicBezTo>
                <a:cubicBezTo>
                  <a:pt x="4" y="15"/>
                  <a:pt x="4" y="15"/>
                  <a:pt x="4" y="15"/>
                </a:cubicBezTo>
                <a:cubicBezTo>
                  <a:pt x="32" y="26"/>
                  <a:pt x="32" y="26"/>
                  <a:pt x="32" y="26"/>
                </a:cubicBezTo>
                <a:cubicBezTo>
                  <a:pt x="32" y="26"/>
                  <a:pt x="32" y="27"/>
                  <a:pt x="32" y="27"/>
                </a:cubicBezTo>
                <a:cubicBezTo>
                  <a:pt x="32" y="28"/>
                  <a:pt x="32" y="28"/>
                  <a:pt x="31" y="28"/>
                </a:cubicBezTo>
                <a:close/>
                <a:moveTo>
                  <a:pt x="31" y="25"/>
                </a:moveTo>
                <a:cubicBezTo>
                  <a:pt x="31" y="25"/>
                  <a:pt x="31" y="25"/>
                  <a:pt x="31" y="25"/>
                </a:cubicBezTo>
                <a:cubicBezTo>
                  <a:pt x="4" y="13"/>
                  <a:pt x="4" y="13"/>
                  <a:pt x="4" y="13"/>
                </a:cubicBezTo>
                <a:cubicBezTo>
                  <a:pt x="4" y="13"/>
                  <a:pt x="3" y="13"/>
                  <a:pt x="3" y="12"/>
                </a:cubicBezTo>
                <a:cubicBezTo>
                  <a:pt x="4" y="12"/>
                  <a:pt x="4" y="12"/>
                  <a:pt x="4" y="12"/>
                </a:cubicBezTo>
                <a:cubicBezTo>
                  <a:pt x="32" y="23"/>
                  <a:pt x="32" y="23"/>
                  <a:pt x="32" y="23"/>
                </a:cubicBezTo>
                <a:cubicBezTo>
                  <a:pt x="32" y="23"/>
                  <a:pt x="32" y="24"/>
                  <a:pt x="32" y="24"/>
                </a:cubicBezTo>
                <a:cubicBezTo>
                  <a:pt x="32" y="24"/>
                  <a:pt x="32" y="25"/>
                  <a:pt x="31" y="25"/>
                </a:cubicBezTo>
                <a:close/>
                <a:moveTo>
                  <a:pt x="31" y="21"/>
                </a:moveTo>
                <a:cubicBezTo>
                  <a:pt x="31" y="21"/>
                  <a:pt x="31" y="21"/>
                  <a:pt x="31" y="21"/>
                </a:cubicBezTo>
                <a:cubicBezTo>
                  <a:pt x="4" y="10"/>
                  <a:pt x="4" y="10"/>
                  <a:pt x="4" y="10"/>
                </a:cubicBezTo>
                <a:cubicBezTo>
                  <a:pt x="4" y="10"/>
                  <a:pt x="3" y="9"/>
                  <a:pt x="3" y="9"/>
                </a:cubicBezTo>
                <a:cubicBezTo>
                  <a:pt x="4" y="9"/>
                  <a:pt x="4" y="8"/>
                  <a:pt x="4" y="8"/>
                </a:cubicBezTo>
                <a:cubicBezTo>
                  <a:pt x="32" y="20"/>
                  <a:pt x="32" y="20"/>
                  <a:pt x="32" y="20"/>
                </a:cubicBezTo>
                <a:cubicBezTo>
                  <a:pt x="32" y="20"/>
                  <a:pt x="32" y="20"/>
                  <a:pt x="32" y="21"/>
                </a:cubicBezTo>
                <a:cubicBezTo>
                  <a:pt x="32" y="21"/>
                  <a:pt x="32" y="21"/>
                  <a:pt x="31" y="21"/>
                </a:cubicBezTo>
                <a:close/>
                <a:moveTo>
                  <a:pt x="31" y="18"/>
                </a:moveTo>
                <a:cubicBezTo>
                  <a:pt x="31" y="18"/>
                  <a:pt x="31" y="18"/>
                  <a:pt x="31" y="18"/>
                </a:cubicBezTo>
                <a:cubicBezTo>
                  <a:pt x="4" y="7"/>
                  <a:pt x="4" y="7"/>
                  <a:pt x="4" y="7"/>
                </a:cubicBezTo>
                <a:cubicBezTo>
                  <a:pt x="4" y="6"/>
                  <a:pt x="3" y="6"/>
                  <a:pt x="3" y="6"/>
                </a:cubicBezTo>
                <a:cubicBezTo>
                  <a:pt x="4" y="5"/>
                  <a:pt x="4" y="5"/>
                  <a:pt x="4" y="5"/>
                </a:cubicBezTo>
                <a:cubicBezTo>
                  <a:pt x="32" y="16"/>
                  <a:pt x="32" y="16"/>
                  <a:pt x="32" y="16"/>
                </a:cubicBezTo>
                <a:cubicBezTo>
                  <a:pt x="32" y="17"/>
                  <a:pt x="32" y="17"/>
                  <a:pt x="32" y="17"/>
                </a:cubicBezTo>
                <a:cubicBezTo>
                  <a:pt x="32" y="18"/>
                  <a:pt x="32" y="18"/>
                  <a:pt x="31" y="18"/>
                </a:cubicBezTo>
                <a:close/>
                <a:moveTo>
                  <a:pt x="68" y="56"/>
                </a:moveTo>
                <a:cubicBezTo>
                  <a:pt x="40" y="67"/>
                  <a:pt x="40" y="67"/>
                  <a:pt x="40" y="67"/>
                </a:cubicBezTo>
                <a:cubicBezTo>
                  <a:pt x="40" y="67"/>
                  <a:pt x="40" y="67"/>
                  <a:pt x="40" y="67"/>
                </a:cubicBezTo>
                <a:cubicBezTo>
                  <a:pt x="40" y="67"/>
                  <a:pt x="39" y="67"/>
                  <a:pt x="39" y="67"/>
                </a:cubicBezTo>
                <a:cubicBezTo>
                  <a:pt x="39" y="66"/>
                  <a:pt x="40" y="66"/>
                  <a:pt x="40" y="66"/>
                </a:cubicBezTo>
                <a:cubicBezTo>
                  <a:pt x="67" y="55"/>
                  <a:pt x="67" y="55"/>
                  <a:pt x="67" y="55"/>
                </a:cubicBezTo>
                <a:cubicBezTo>
                  <a:pt x="68" y="55"/>
                  <a:pt x="68" y="55"/>
                  <a:pt x="68" y="55"/>
                </a:cubicBezTo>
                <a:cubicBezTo>
                  <a:pt x="68" y="56"/>
                  <a:pt x="68" y="56"/>
                  <a:pt x="68" y="56"/>
                </a:cubicBezTo>
                <a:close/>
                <a:moveTo>
                  <a:pt x="68" y="53"/>
                </a:moveTo>
                <a:cubicBezTo>
                  <a:pt x="40" y="64"/>
                  <a:pt x="40" y="64"/>
                  <a:pt x="40" y="64"/>
                </a:cubicBezTo>
                <a:cubicBezTo>
                  <a:pt x="40" y="64"/>
                  <a:pt x="40" y="64"/>
                  <a:pt x="40" y="64"/>
                </a:cubicBezTo>
                <a:cubicBezTo>
                  <a:pt x="40" y="64"/>
                  <a:pt x="39" y="64"/>
                  <a:pt x="39" y="64"/>
                </a:cubicBezTo>
                <a:cubicBezTo>
                  <a:pt x="39" y="63"/>
                  <a:pt x="40" y="63"/>
                  <a:pt x="40" y="63"/>
                </a:cubicBezTo>
                <a:cubicBezTo>
                  <a:pt x="67" y="51"/>
                  <a:pt x="67" y="51"/>
                  <a:pt x="67" y="51"/>
                </a:cubicBezTo>
                <a:cubicBezTo>
                  <a:pt x="68" y="51"/>
                  <a:pt x="68" y="51"/>
                  <a:pt x="68" y="52"/>
                </a:cubicBezTo>
                <a:cubicBezTo>
                  <a:pt x="68" y="52"/>
                  <a:pt x="68" y="53"/>
                  <a:pt x="68" y="53"/>
                </a:cubicBezTo>
                <a:close/>
                <a:moveTo>
                  <a:pt x="68" y="49"/>
                </a:moveTo>
                <a:cubicBezTo>
                  <a:pt x="40" y="61"/>
                  <a:pt x="40" y="61"/>
                  <a:pt x="40" y="61"/>
                </a:cubicBezTo>
                <a:cubicBezTo>
                  <a:pt x="40" y="61"/>
                  <a:pt x="40" y="61"/>
                  <a:pt x="40" y="61"/>
                </a:cubicBezTo>
                <a:cubicBezTo>
                  <a:pt x="40" y="61"/>
                  <a:pt x="39" y="61"/>
                  <a:pt x="39" y="60"/>
                </a:cubicBezTo>
                <a:cubicBezTo>
                  <a:pt x="39" y="60"/>
                  <a:pt x="40" y="59"/>
                  <a:pt x="40" y="59"/>
                </a:cubicBezTo>
                <a:cubicBezTo>
                  <a:pt x="67" y="48"/>
                  <a:pt x="67" y="48"/>
                  <a:pt x="67" y="48"/>
                </a:cubicBezTo>
                <a:cubicBezTo>
                  <a:pt x="68" y="48"/>
                  <a:pt x="68" y="48"/>
                  <a:pt x="68" y="49"/>
                </a:cubicBezTo>
                <a:cubicBezTo>
                  <a:pt x="68" y="49"/>
                  <a:pt x="68" y="49"/>
                  <a:pt x="68" y="49"/>
                </a:cubicBezTo>
                <a:close/>
                <a:moveTo>
                  <a:pt x="68" y="46"/>
                </a:moveTo>
                <a:cubicBezTo>
                  <a:pt x="40" y="58"/>
                  <a:pt x="40" y="58"/>
                  <a:pt x="40" y="58"/>
                </a:cubicBezTo>
                <a:cubicBezTo>
                  <a:pt x="40" y="58"/>
                  <a:pt x="40" y="58"/>
                  <a:pt x="40" y="58"/>
                </a:cubicBezTo>
                <a:cubicBezTo>
                  <a:pt x="40" y="58"/>
                  <a:pt x="39" y="57"/>
                  <a:pt x="39" y="57"/>
                </a:cubicBezTo>
                <a:cubicBezTo>
                  <a:pt x="39" y="57"/>
                  <a:pt x="40" y="56"/>
                  <a:pt x="40" y="56"/>
                </a:cubicBezTo>
                <a:cubicBezTo>
                  <a:pt x="67" y="45"/>
                  <a:pt x="67" y="45"/>
                  <a:pt x="67" y="45"/>
                </a:cubicBezTo>
                <a:cubicBezTo>
                  <a:pt x="68" y="45"/>
                  <a:pt x="68" y="45"/>
                  <a:pt x="68" y="45"/>
                </a:cubicBezTo>
                <a:cubicBezTo>
                  <a:pt x="68" y="46"/>
                  <a:pt x="68" y="46"/>
                  <a:pt x="68" y="46"/>
                </a:cubicBezTo>
                <a:close/>
                <a:moveTo>
                  <a:pt x="68" y="43"/>
                </a:moveTo>
                <a:cubicBezTo>
                  <a:pt x="40" y="54"/>
                  <a:pt x="40" y="54"/>
                  <a:pt x="40" y="54"/>
                </a:cubicBezTo>
                <a:cubicBezTo>
                  <a:pt x="40" y="54"/>
                  <a:pt x="40" y="54"/>
                  <a:pt x="40" y="54"/>
                </a:cubicBezTo>
                <a:cubicBezTo>
                  <a:pt x="40" y="54"/>
                  <a:pt x="39" y="54"/>
                  <a:pt x="39" y="54"/>
                </a:cubicBezTo>
                <a:cubicBezTo>
                  <a:pt x="39" y="53"/>
                  <a:pt x="40" y="53"/>
                  <a:pt x="40" y="53"/>
                </a:cubicBezTo>
                <a:cubicBezTo>
                  <a:pt x="67" y="41"/>
                  <a:pt x="67" y="41"/>
                  <a:pt x="67" y="41"/>
                </a:cubicBezTo>
                <a:cubicBezTo>
                  <a:pt x="68" y="41"/>
                  <a:pt x="68" y="42"/>
                  <a:pt x="68" y="42"/>
                </a:cubicBezTo>
                <a:cubicBezTo>
                  <a:pt x="68" y="42"/>
                  <a:pt x="68" y="43"/>
                  <a:pt x="68" y="43"/>
                </a:cubicBezTo>
                <a:close/>
                <a:moveTo>
                  <a:pt x="68" y="40"/>
                </a:moveTo>
                <a:cubicBezTo>
                  <a:pt x="40" y="51"/>
                  <a:pt x="40" y="51"/>
                  <a:pt x="40" y="51"/>
                </a:cubicBezTo>
                <a:cubicBezTo>
                  <a:pt x="40" y="51"/>
                  <a:pt x="40" y="51"/>
                  <a:pt x="40" y="51"/>
                </a:cubicBezTo>
                <a:cubicBezTo>
                  <a:pt x="40" y="51"/>
                  <a:pt x="39" y="51"/>
                  <a:pt x="39" y="50"/>
                </a:cubicBezTo>
                <a:cubicBezTo>
                  <a:pt x="39" y="50"/>
                  <a:pt x="40" y="50"/>
                  <a:pt x="40" y="49"/>
                </a:cubicBezTo>
                <a:cubicBezTo>
                  <a:pt x="67" y="38"/>
                  <a:pt x="67" y="38"/>
                  <a:pt x="67" y="38"/>
                </a:cubicBezTo>
                <a:cubicBezTo>
                  <a:pt x="68" y="38"/>
                  <a:pt x="68" y="38"/>
                  <a:pt x="68" y="39"/>
                </a:cubicBezTo>
                <a:cubicBezTo>
                  <a:pt x="68" y="39"/>
                  <a:pt x="68" y="39"/>
                  <a:pt x="68" y="40"/>
                </a:cubicBezTo>
                <a:close/>
                <a:moveTo>
                  <a:pt x="68" y="36"/>
                </a:moveTo>
                <a:cubicBezTo>
                  <a:pt x="40" y="48"/>
                  <a:pt x="40" y="48"/>
                  <a:pt x="40" y="48"/>
                </a:cubicBezTo>
                <a:cubicBezTo>
                  <a:pt x="40" y="48"/>
                  <a:pt x="40" y="48"/>
                  <a:pt x="40" y="48"/>
                </a:cubicBezTo>
                <a:cubicBezTo>
                  <a:pt x="40" y="48"/>
                  <a:pt x="39" y="47"/>
                  <a:pt x="39" y="47"/>
                </a:cubicBezTo>
                <a:cubicBezTo>
                  <a:pt x="39" y="47"/>
                  <a:pt x="40" y="46"/>
                  <a:pt x="40" y="46"/>
                </a:cubicBezTo>
                <a:cubicBezTo>
                  <a:pt x="67" y="35"/>
                  <a:pt x="67" y="35"/>
                  <a:pt x="67" y="35"/>
                </a:cubicBezTo>
                <a:cubicBezTo>
                  <a:pt x="68" y="35"/>
                  <a:pt x="68" y="35"/>
                  <a:pt x="68" y="35"/>
                </a:cubicBezTo>
                <a:cubicBezTo>
                  <a:pt x="68" y="36"/>
                  <a:pt x="68" y="36"/>
                  <a:pt x="68" y="36"/>
                </a:cubicBezTo>
                <a:close/>
                <a:moveTo>
                  <a:pt x="68" y="33"/>
                </a:moveTo>
                <a:cubicBezTo>
                  <a:pt x="40" y="44"/>
                  <a:pt x="40" y="44"/>
                  <a:pt x="40" y="44"/>
                </a:cubicBezTo>
                <a:cubicBezTo>
                  <a:pt x="40" y="44"/>
                  <a:pt x="40" y="44"/>
                  <a:pt x="40" y="44"/>
                </a:cubicBezTo>
                <a:cubicBezTo>
                  <a:pt x="40" y="44"/>
                  <a:pt x="39" y="44"/>
                  <a:pt x="39" y="44"/>
                </a:cubicBezTo>
                <a:cubicBezTo>
                  <a:pt x="39" y="43"/>
                  <a:pt x="40" y="43"/>
                  <a:pt x="40" y="43"/>
                </a:cubicBezTo>
                <a:cubicBezTo>
                  <a:pt x="67" y="31"/>
                  <a:pt x="67" y="31"/>
                  <a:pt x="67" y="31"/>
                </a:cubicBezTo>
                <a:cubicBezTo>
                  <a:pt x="68" y="31"/>
                  <a:pt x="68" y="32"/>
                  <a:pt x="68" y="32"/>
                </a:cubicBezTo>
                <a:cubicBezTo>
                  <a:pt x="68" y="32"/>
                  <a:pt x="68" y="33"/>
                  <a:pt x="68" y="33"/>
                </a:cubicBezTo>
                <a:close/>
                <a:moveTo>
                  <a:pt x="68" y="30"/>
                </a:moveTo>
                <a:cubicBezTo>
                  <a:pt x="40" y="41"/>
                  <a:pt x="40" y="41"/>
                  <a:pt x="40" y="41"/>
                </a:cubicBezTo>
                <a:cubicBezTo>
                  <a:pt x="40" y="41"/>
                  <a:pt x="40" y="41"/>
                  <a:pt x="40" y="41"/>
                </a:cubicBezTo>
                <a:cubicBezTo>
                  <a:pt x="40" y="41"/>
                  <a:pt x="39" y="41"/>
                  <a:pt x="39" y="40"/>
                </a:cubicBezTo>
                <a:cubicBezTo>
                  <a:pt x="39" y="40"/>
                  <a:pt x="40" y="40"/>
                  <a:pt x="40" y="40"/>
                </a:cubicBezTo>
                <a:cubicBezTo>
                  <a:pt x="67" y="28"/>
                  <a:pt x="67" y="28"/>
                  <a:pt x="67" y="28"/>
                </a:cubicBezTo>
                <a:cubicBezTo>
                  <a:pt x="68" y="28"/>
                  <a:pt x="68" y="28"/>
                  <a:pt x="68" y="29"/>
                </a:cubicBezTo>
                <a:cubicBezTo>
                  <a:pt x="68" y="29"/>
                  <a:pt x="68" y="30"/>
                  <a:pt x="68" y="30"/>
                </a:cubicBezTo>
                <a:close/>
                <a:moveTo>
                  <a:pt x="68" y="26"/>
                </a:moveTo>
                <a:cubicBezTo>
                  <a:pt x="40" y="38"/>
                  <a:pt x="40" y="38"/>
                  <a:pt x="40" y="38"/>
                </a:cubicBezTo>
                <a:cubicBezTo>
                  <a:pt x="40" y="38"/>
                  <a:pt x="40" y="38"/>
                  <a:pt x="40" y="38"/>
                </a:cubicBezTo>
                <a:cubicBezTo>
                  <a:pt x="40" y="38"/>
                  <a:pt x="39" y="37"/>
                  <a:pt x="39" y="37"/>
                </a:cubicBezTo>
                <a:cubicBezTo>
                  <a:pt x="39" y="37"/>
                  <a:pt x="40" y="36"/>
                  <a:pt x="40" y="36"/>
                </a:cubicBezTo>
                <a:cubicBezTo>
                  <a:pt x="67" y="25"/>
                  <a:pt x="67" y="25"/>
                  <a:pt x="67" y="25"/>
                </a:cubicBezTo>
                <a:cubicBezTo>
                  <a:pt x="68" y="25"/>
                  <a:pt x="68" y="25"/>
                  <a:pt x="68" y="25"/>
                </a:cubicBezTo>
                <a:cubicBezTo>
                  <a:pt x="68" y="26"/>
                  <a:pt x="68" y="26"/>
                  <a:pt x="68" y="26"/>
                </a:cubicBezTo>
                <a:close/>
                <a:moveTo>
                  <a:pt x="68" y="23"/>
                </a:moveTo>
                <a:cubicBezTo>
                  <a:pt x="40" y="34"/>
                  <a:pt x="40" y="34"/>
                  <a:pt x="40" y="34"/>
                </a:cubicBezTo>
                <a:cubicBezTo>
                  <a:pt x="40" y="34"/>
                  <a:pt x="40" y="34"/>
                  <a:pt x="40" y="34"/>
                </a:cubicBezTo>
                <a:cubicBezTo>
                  <a:pt x="40" y="34"/>
                  <a:pt x="39" y="34"/>
                  <a:pt x="39" y="34"/>
                </a:cubicBezTo>
                <a:cubicBezTo>
                  <a:pt x="39" y="33"/>
                  <a:pt x="40" y="33"/>
                  <a:pt x="40" y="33"/>
                </a:cubicBezTo>
                <a:cubicBezTo>
                  <a:pt x="67" y="22"/>
                  <a:pt x="67" y="22"/>
                  <a:pt x="67" y="22"/>
                </a:cubicBezTo>
                <a:cubicBezTo>
                  <a:pt x="68" y="22"/>
                  <a:pt x="68" y="22"/>
                  <a:pt x="68" y="22"/>
                </a:cubicBezTo>
                <a:cubicBezTo>
                  <a:pt x="68" y="23"/>
                  <a:pt x="68" y="23"/>
                  <a:pt x="68" y="23"/>
                </a:cubicBezTo>
                <a:close/>
                <a:moveTo>
                  <a:pt x="68" y="20"/>
                </a:moveTo>
                <a:cubicBezTo>
                  <a:pt x="40" y="31"/>
                  <a:pt x="40" y="31"/>
                  <a:pt x="40" y="31"/>
                </a:cubicBezTo>
                <a:cubicBezTo>
                  <a:pt x="40" y="31"/>
                  <a:pt x="40" y="31"/>
                  <a:pt x="40" y="31"/>
                </a:cubicBezTo>
                <a:cubicBezTo>
                  <a:pt x="40" y="31"/>
                  <a:pt x="39" y="31"/>
                  <a:pt x="39" y="31"/>
                </a:cubicBezTo>
                <a:cubicBezTo>
                  <a:pt x="39" y="30"/>
                  <a:pt x="40" y="30"/>
                  <a:pt x="40" y="30"/>
                </a:cubicBezTo>
                <a:cubicBezTo>
                  <a:pt x="67" y="18"/>
                  <a:pt x="67" y="18"/>
                  <a:pt x="67" y="18"/>
                </a:cubicBezTo>
                <a:cubicBezTo>
                  <a:pt x="68" y="18"/>
                  <a:pt x="68" y="18"/>
                  <a:pt x="68" y="19"/>
                </a:cubicBezTo>
                <a:cubicBezTo>
                  <a:pt x="68" y="19"/>
                  <a:pt x="68" y="20"/>
                  <a:pt x="68" y="20"/>
                </a:cubicBezTo>
                <a:close/>
                <a:moveTo>
                  <a:pt x="68" y="16"/>
                </a:moveTo>
                <a:cubicBezTo>
                  <a:pt x="40" y="28"/>
                  <a:pt x="40" y="28"/>
                  <a:pt x="40" y="28"/>
                </a:cubicBezTo>
                <a:cubicBezTo>
                  <a:pt x="40" y="28"/>
                  <a:pt x="40" y="28"/>
                  <a:pt x="40" y="28"/>
                </a:cubicBezTo>
                <a:cubicBezTo>
                  <a:pt x="40" y="28"/>
                  <a:pt x="39" y="28"/>
                  <a:pt x="39" y="27"/>
                </a:cubicBezTo>
                <a:cubicBezTo>
                  <a:pt x="39" y="27"/>
                  <a:pt x="40" y="26"/>
                  <a:pt x="40" y="26"/>
                </a:cubicBezTo>
                <a:cubicBezTo>
                  <a:pt x="67" y="15"/>
                  <a:pt x="67" y="15"/>
                  <a:pt x="67" y="15"/>
                </a:cubicBezTo>
                <a:cubicBezTo>
                  <a:pt x="68" y="15"/>
                  <a:pt x="68" y="15"/>
                  <a:pt x="68" y="16"/>
                </a:cubicBezTo>
                <a:cubicBezTo>
                  <a:pt x="68" y="16"/>
                  <a:pt x="68" y="16"/>
                  <a:pt x="68" y="16"/>
                </a:cubicBezTo>
                <a:close/>
                <a:moveTo>
                  <a:pt x="68" y="13"/>
                </a:moveTo>
                <a:cubicBezTo>
                  <a:pt x="40" y="25"/>
                  <a:pt x="40" y="25"/>
                  <a:pt x="40" y="25"/>
                </a:cubicBezTo>
                <a:cubicBezTo>
                  <a:pt x="40" y="25"/>
                  <a:pt x="40" y="25"/>
                  <a:pt x="40" y="25"/>
                </a:cubicBezTo>
                <a:cubicBezTo>
                  <a:pt x="40" y="25"/>
                  <a:pt x="39" y="24"/>
                  <a:pt x="39" y="24"/>
                </a:cubicBezTo>
                <a:cubicBezTo>
                  <a:pt x="39" y="24"/>
                  <a:pt x="40" y="23"/>
                  <a:pt x="40" y="23"/>
                </a:cubicBezTo>
                <a:cubicBezTo>
                  <a:pt x="67" y="12"/>
                  <a:pt x="67" y="12"/>
                  <a:pt x="67" y="12"/>
                </a:cubicBezTo>
                <a:cubicBezTo>
                  <a:pt x="68" y="12"/>
                  <a:pt x="68" y="12"/>
                  <a:pt x="68" y="12"/>
                </a:cubicBezTo>
                <a:cubicBezTo>
                  <a:pt x="68" y="13"/>
                  <a:pt x="68" y="13"/>
                  <a:pt x="68" y="13"/>
                </a:cubicBezTo>
                <a:close/>
                <a:moveTo>
                  <a:pt x="68" y="10"/>
                </a:moveTo>
                <a:cubicBezTo>
                  <a:pt x="40" y="21"/>
                  <a:pt x="40" y="21"/>
                  <a:pt x="40" y="21"/>
                </a:cubicBezTo>
                <a:cubicBezTo>
                  <a:pt x="40" y="21"/>
                  <a:pt x="40" y="21"/>
                  <a:pt x="40" y="21"/>
                </a:cubicBezTo>
                <a:cubicBezTo>
                  <a:pt x="40" y="21"/>
                  <a:pt x="39" y="21"/>
                  <a:pt x="39" y="21"/>
                </a:cubicBezTo>
                <a:cubicBezTo>
                  <a:pt x="39" y="20"/>
                  <a:pt x="40" y="20"/>
                  <a:pt x="40" y="20"/>
                </a:cubicBezTo>
                <a:cubicBezTo>
                  <a:pt x="67" y="8"/>
                  <a:pt x="67" y="8"/>
                  <a:pt x="67" y="8"/>
                </a:cubicBezTo>
                <a:cubicBezTo>
                  <a:pt x="68" y="8"/>
                  <a:pt x="68" y="9"/>
                  <a:pt x="68" y="9"/>
                </a:cubicBezTo>
                <a:cubicBezTo>
                  <a:pt x="68" y="9"/>
                  <a:pt x="68" y="10"/>
                  <a:pt x="68" y="10"/>
                </a:cubicBezTo>
                <a:close/>
                <a:moveTo>
                  <a:pt x="68" y="7"/>
                </a:moveTo>
                <a:cubicBezTo>
                  <a:pt x="40" y="18"/>
                  <a:pt x="40" y="18"/>
                  <a:pt x="40" y="18"/>
                </a:cubicBezTo>
                <a:cubicBezTo>
                  <a:pt x="40" y="18"/>
                  <a:pt x="40" y="18"/>
                  <a:pt x="40" y="18"/>
                </a:cubicBezTo>
                <a:cubicBezTo>
                  <a:pt x="40" y="18"/>
                  <a:pt x="39" y="18"/>
                  <a:pt x="39" y="17"/>
                </a:cubicBezTo>
                <a:cubicBezTo>
                  <a:pt x="39" y="17"/>
                  <a:pt x="40" y="17"/>
                  <a:pt x="40" y="16"/>
                </a:cubicBezTo>
                <a:cubicBezTo>
                  <a:pt x="67" y="5"/>
                  <a:pt x="67" y="5"/>
                  <a:pt x="67" y="5"/>
                </a:cubicBezTo>
                <a:cubicBezTo>
                  <a:pt x="68" y="5"/>
                  <a:pt x="68" y="5"/>
                  <a:pt x="68" y="6"/>
                </a:cubicBezTo>
                <a:cubicBezTo>
                  <a:pt x="68" y="6"/>
                  <a:pt x="68" y="6"/>
                  <a:pt x="68" y="7"/>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2" name="Freeform 226"/>
          <p:cNvSpPr>
            <a:spLocks noEditPoints="1"/>
          </p:cNvSpPr>
          <p:nvPr/>
        </p:nvSpPr>
        <p:spPr bwMode="auto">
          <a:xfrm>
            <a:off x="10606088" y="5991225"/>
            <a:ext cx="665162" cy="555625"/>
          </a:xfrm>
          <a:custGeom>
            <a:avLst/>
            <a:gdLst>
              <a:gd name="T0" fmla="*/ 2147483647 w 102"/>
              <a:gd name="T1" fmla="*/ 2147483647 h 85"/>
              <a:gd name="T2" fmla="*/ 2147483647 w 102"/>
              <a:gd name="T3" fmla="*/ 2147483647 h 85"/>
              <a:gd name="T4" fmla="*/ 0 w 102"/>
              <a:gd name="T5" fmla="*/ 2147483647 h 85"/>
              <a:gd name="T6" fmla="*/ 2147483647 w 102"/>
              <a:gd name="T7" fmla="*/ 2147483647 h 85"/>
              <a:gd name="T8" fmla="*/ 2147483647 w 102"/>
              <a:gd name="T9" fmla="*/ 2147483647 h 85"/>
              <a:gd name="T10" fmla="*/ 2147483647 w 102"/>
              <a:gd name="T11" fmla="*/ 2147483647 h 85"/>
              <a:gd name="T12" fmla="*/ 2147483647 w 102"/>
              <a:gd name="T13" fmla="*/ 2147483647 h 85"/>
              <a:gd name="T14" fmla="*/ 2147483647 w 102"/>
              <a:gd name="T15" fmla="*/ 2147483647 h 85"/>
              <a:gd name="T16" fmla="*/ 2147483647 w 102"/>
              <a:gd name="T17" fmla="*/ 2147483647 h 85"/>
              <a:gd name="T18" fmla="*/ 2147483647 w 102"/>
              <a:gd name="T19" fmla="*/ 2147483647 h 85"/>
              <a:gd name="T20" fmla="*/ 2147483647 w 102"/>
              <a:gd name="T21" fmla="*/ 2147483647 h 85"/>
              <a:gd name="T22" fmla="*/ 2147483647 w 102"/>
              <a:gd name="T23" fmla="*/ 2147483647 h 85"/>
              <a:gd name="T24" fmla="*/ 2147483647 w 102"/>
              <a:gd name="T25" fmla="*/ 2147483647 h 85"/>
              <a:gd name="T26" fmla="*/ 2147483647 w 102"/>
              <a:gd name="T27" fmla="*/ 2147483647 h 85"/>
              <a:gd name="T28" fmla="*/ 2147483647 w 102"/>
              <a:gd name="T29" fmla="*/ 2147483647 h 85"/>
              <a:gd name="T30" fmla="*/ 2147483647 w 102"/>
              <a:gd name="T31" fmla="*/ 2147483647 h 85"/>
              <a:gd name="T32" fmla="*/ 2147483647 w 102"/>
              <a:gd name="T33" fmla="*/ 2147483647 h 85"/>
              <a:gd name="T34" fmla="*/ 2147483647 w 102"/>
              <a:gd name="T35" fmla="*/ 2147483647 h 85"/>
              <a:gd name="T36" fmla="*/ 2147483647 w 102"/>
              <a:gd name="T37" fmla="*/ 2147483647 h 85"/>
              <a:gd name="T38" fmla="*/ 2147483647 w 102"/>
              <a:gd name="T39" fmla="*/ 2147483647 h 85"/>
              <a:gd name="T40" fmla="*/ 2147483647 w 102"/>
              <a:gd name="T41" fmla="*/ 2147483647 h 85"/>
              <a:gd name="T42" fmla="*/ 2147483647 w 102"/>
              <a:gd name="T43" fmla="*/ 2147483647 h 85"/>
              <a:gd name="T44" fmla="*/ 2147483647 w 102"/>
              <a:gd name="T45" fmla="*/ 2147483647 h 85"/>
              <a:gd name="T46" fmla="*/ 2147483647 w 102"/>
              <a:gd name="T47" fmla="*/ 2147483647 h 85"/>
              <a:gd name="T48" fmla="*/ 2147483647 w 102"/>
              <a:gd name="T49" fmla="*/ 2147483647 h 85"/>
              <a:gd name="T50" fmla="*/ 2147483647 w 102"/>
              <a:gd name="T51" fmla="*/ 2147483647 h 85"/>
              <a:gd name="T52" fmla="*/ 2147483647 w 102"/>
              <a:gd name="T53" fmla="*/ 2147483647 h 85"/>
              <a:gd name="T54" fmla="*/ 2147483647 w 102"/>
              <a:gd name="T55" fmla="*/ 2147483647 h 85"/>
              <a:gd name="T56" fmla="*/ 2147483647 w 102"/>
              <a:gd name="T57" fmla="*/ 2147483647 h 85"/>
              <a:gd name="T58" fmla="*/ 2147483647 w 102"/>
              <a:gd name="T59" fmla="*/ 2147483647 h 85"/>
              <a:gd name="T60" fmla="*/ 2147483647 w 102"/>
              <a:gd name="T61" fmla="*/ 2147483647 h 85"/>
              <a:gd name="T62" fmla="*/ 2147483647 w 102"/>
              <a:gd name="T63" fmla="*/ 2147483647 h 85"/>
              <a:gd name="T64" fmla="*/ 2147483647 w 102"/>
              <a:gd name="T65" fmla="*/ 2147483647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85">
                <a:moveTo>
                  <a:pt x="47" y="0"/>
                </a:moveTo>
                <a:cubicBezTo>
                  <a:pt x="46" y="0"/>
                  <a:pt x="44" y="0"/>
                  <a:pt x="43" y="1"/>
                </a:cubicBezTo>
                <a:cubicBezTo>
                  <a:pt x="23" y="20"/>
                  <a:pt x="23" y="20"/>
                  <a:pt x="23" y="20"/>
                </a:cubicBezTo>
                <a:cubicBezTo>
                  <a:pt x="2" y="20"/>
                  <a:pt x="2" y="20"/>
                  <a:pt x="2" y="20"/>
                </a:cubicBezTo>
                <a:cubicBezTo>
                  <a:pt x="1" y="20"/>
                  <a:pt x="0" y="21"/>
                  <a:pt x="0" y="23"/>
                </a:cubicBezTo>
                <a:cubicBezTo>
                  <a:pt x="0" y="62"/>
                  <a:pt x="0" y="62"/>
                  <a:pt x="0" y="62"/>
                </a:cubicBezTo>
                <a:cubicBezTo>
                  <a:pt x="0" y="64"/>
                  <a:pt x="1" y="65"/>
                  <a:pt x="2" y="65"/>
                </a:cubicBezTo>
                <a:cubicBezTo>
                  <a:pt x="23" y="65"/>
                  <a:pt x="23" y="65"/>
                  <a:pt x="23" y="65"/>
                </a:cubicBezTo>
                <a:cubicBezTo>
                  <a:pt x="43" y="84"/>
                  <a:pt x="43" y="84"/>
                  <a:pt x="43" y="84"/>
                </a:cubicBezTo>
                <a:cubicBezTo>
                  <a:pt x="44" y="85"/>
                  <a:pt x="46" y="85"/>
                  <a:pt x="47" y="85"/>
                </a:cubicBezTo>
                <a:cubicBezTo>
                  <a:pt x="48" y="84"/>
                  <a:pt x="49" y="83"/>
                  <a:pt x="49" y="82"/>
                </a:cubicBezTo>
                <a:cubicBezTo>
                  <a:pt x="49" y="3"/>
                  <a:pt x="49" y="3"/>
                  <a:pt x="49" y="3"/>
                </a:cubicBezTo>
                <a:cubicBezTo>
                  <a:pt x="49" y="2"/>
                  <a:pt x="48" y="1"/>
                  <a:pt x="47" y="0"/>
                </a:cubicBezTo>
                <a:close/>
                <a:moveTo>
                  <a:pt x="100" y="53"/>
                </a:moveTo>
                <a:cubicBezTo>
                  <a:pt x="89" y="42"/>
                  <a:pt x="89" y="42"/>
                  <a:pt x="89" y="42"/>
                </a:cubicBezTo>
                <a:cubicBezTo>
                  <a:pt x="100" y="31"/>
                  <a:pt x="100" y="31"/>
                  <a:pt x="100" y="31"/>
                </a:cubicBezTo>
                <a:cubicBezTo>
                  <a:pt x="101" y="30"/>
                  <a:pt x="102" y="29"/>
                  <a:pt x="101" y="28"/>
                </a:cubicBezTo>
                <a:cubicBezTo>
                  <a:pt x="92" y="19"/>
                  <a:pt x="92" y="19"/>
                  <a:pt x="92" y="19"/>
                </a:cubicBezTo>
                <a:cubicBezTo>
                  <a:pt x="91" y="18"/>
                  <a:pt x="90" y="19"/>
                  <a:pt x="88" y="20"/>
                </a:cubicBezTo>
                <a:cubicBezTo>
                  <a:pt x="82" y="26"/>
                  <a:pt x="82" y="26"/>
                  <a:pt x="82" y="26"/>
                </a:cubicBezTo>
                <a:cubicBezTo>
                  <a:pt x="79" y="15"/>
                  <a:pt x="73" y="9"/>
                  <a:pt x="73" y="9"/>
                </a:cubicBezTo>
                <a:cubicBezTo>
                  <a:pt x="73" y="9"/>
                  <a:pt x="73" y="9"/>
                  <a:pt x="73" y="9"/>
                </a:cubicBezTo>
                <a:cubicBezTo>
                  <a:pt x="73" y="9"/>
                  <a:pt x="73" y="10"/>
                  <a:pt x="74" y="11"/>
                </a:cubicBezTo>
                <a:cubicBezTo>
                  <a:pt x="76" y="14"/>
                  <a:pt x="79" y="19"/>
                  <a:pt x="81" y="27"/>
                </a:cubicBezTo>
                <a:cubicBezTo>
                  <a:pt x="78" y="31"/>
                  <a:pt x="78" y="31"/>
                  <a:pt x="78" y="31"/>
                </a:cubicBezTo>
                <a:cubicBezTo>
                  <a:pt x="72" y="26"/>
                  <a:pt x="72" y="26"/>
                  <a:pt x="72" y="26"/>
                </a:cubicBezTo>
                <a:cubicBezTo>
                  <a:pt x="69" y="16"/>
                  <a:pt x="64" y="11"/>
                  <a:pt x="64" y="11"/>
                </a:cubicBezTo>
                <a:cubicBezTo>
                  <a:pt x="64" y="11"/>
                  <a:pt x="64" y="11"/>
                  <a:pt x="64" y="11"/>
                </a:cubicBezTo>
                <a:cubicBezTo>
                  <a:pt x="64" y="11"/>
                  <a:pt x="64" y="12"/>
                  <a:pt x="65" y="13"/>
                </a:cubicBezTo>
                <a:cubicBezTo>
                  <a:pt x="67" y="15"/>
                  <a:pt x="69" y="19"/>
                  <a:pt x="71" y="24"/>
                </a:cubicBezTo>
                <a:cubicBezTo>
                  <a:pt x="67" y="20"/>
                  <a:pt x="67" y="20"/>
                  <a:pt x="67" y="20"/>
                </a:cubicBezTo>
                <a:cubicBezTo>
                  <a:pt x="65" y="19"/>
                  <a:pt x="64" y="18"/>
                  <a:pt x="63" y="19"/>
                </a:cubicBezTo>
                <a:cubicBezTo>
                  <a:pt x="60" y="22"/>
                  <a:pt x="60" y="22"/>
                  <a:pt x="60" y="22"/>
                </a:cubicBezTo>
                <a:cubicBezTo>
                  <a:pt x="58" y="16"/>
                  <a:pt x="55" y="14"/>
                  <a:pt x="55" y="14"/>
                </a:cubicBezTo>
                <a:cubicBezTo>
                  <a:pt x="54" y="14"/>
                  <a:pt x="54" y="14"/>
                  <a:pt x="54" y="14"/>
                </a:cubicBezTo>
                <a:cubicBezTo>
                  <a:pt x="54" y="14"/>
                  <a:pt x="55" y="15"/>
                  <a:pt x="56" y="16"/>
                </a:cubicBezTo>
                <a:cubicBezTo>
                  <a:pt x="57" y="17"/>
                  <a:pt x="58" y="19"/>
                  <a:pt x="60" y="22"/>
                </a:cubicBezTo>
                <a:cubicBezTo>
                  <a:pt x="54" y="28"/>
                  <a:pt x="54" y="28"/>
                  <a:pt x="54" y="28"/>
                </a:cubicBezTo>
                <a:cubicBezTo>
                  <a:pt x="53" y="29"/>
                  <a:pt x="54" y="30"/>
                  <a:pt x="55" y="31"/>
                </a:cubicBezTo>
                <a:cubicBezTo>
                  <a:pt x="64" y="41"/>
                  <a:pt x="64" y="41"/>
                  <a:pt x="64" y="41"/>
                </a:cubicBezTo>
                <a:cubicBezTo>
                  <a:pt x="64" y="42"/>
                  <a:pt x="64" y="43"/>
                  <a:pt x="64" y="44"/>
                </a:cubicBezTo>
                <a:cubicBezTo>
                  <a:pt x="55" y="53"/>
                  <a:pt x="55" y="53"/>
                  <a:pt x="55" y="53"/>
                </a:cubicBezTo>
                <a:cubicBezTo>
                  <a:pt x="54" y="55"/>
                  <a:pt x="53" y="56"/>
                  <a:pt x="54" y="56"/>
                </a:cubicBezTo>
                <a:cubicBezTo>
                  <a:pt x="59" y="62"/>
                  <a:pt x="59" y="62"/>
                  <a:pt x="59" y="62"/>
                </a:cubicBezTo>
                <a:cubicBezTo>
                  <a:pt x="58" y="65"/>
                  <a:pt x="56" y="68"/>
                  <a:pt x="54" y="71"/>
                </a:cubicBezTo>
                <a:cubicBezTo>
                  <a:pt x="55" y="71"/>
                  <a:pt x="55" y="71"/>
                  <a:pt x="55" y="71"/>
                </a:cubicBezTo>
                <a:cubicBezTo>
                  <a:pt x="57" y="68"/>
                  <a:pt x="58" y="65"/>
                  <a:pt x="60" y="62"/>
                </a:cubicBezTo>
                <a:cubicBezTo>
                  <a:pt x="63" y="66"/>
                  <a:pt x="63" y="66"/>
                  <a:pt x="63" y="66"/>
                </a:cubicBezTo>
                <a:cubicBezTo>
                  <a:pt x="64" y="67"/>
                  <a:pt x="65" y="66"/>
                  <a:pt x="67" y="65"/>
                </a:cubicBezTo>
                <a:cubicBezTo>
                  <a:pt x="69" y="62"/>
                  <a:pt x="69" y="62"/>
                  <a:pt x="69" y="62"/>
                </a:cubicBezTo>
                <a:cubicBezTo>
                  <a:pt x="68" y="66"/>
                  <a:pt x="66" y="70"/>
                  <a:pt x="64" y="74"/>
                </a:cubicBezTo>
                <a:cubicBezTo>
                  <a:pt x="64" y="74"/>
                  <a:pt x="64" y="74"/>
                  <a:pt x="64" y="74"/>
                </a:cubicBezTo>
                <a:cubicBezTo>
                  <a:pt x="67" y="69"/>
                  <a:pt x="69" y="65"/>
                  <a:pt x="71" y="61"/>
                </a:cubicBezTo>
                <a:cubicBezTo>
                  <a:pt x="78" y="54"/>
                  <a:pt x="78" y="54"/>
                  <a:pt x="78" y="54"/>
                </a:cubicBezTo>
                <a:cubicBezTo>
                  <a:pt x="80" y="57"/>
                  <a:pt x="80" y="57"/>
                  <a:pt x="80" y="57"/>
                </a:cubicBezTo>
                <a:cubicBezTo>
                  <a:pt x="79" y="62"/>
                  <a:pt x="76" y="69"/>
                  <a:pt x="72" y="76"/>
                </a:cubicBezTo>
                <a:cubicBezTo>
                  <a:pt x="73" y="76"/>
                  <a:pt x="73" y="76"/>
                  <a:pt x="73" y="76"/>
                </a:cubicBezTo>
                <a:cubicBezTo>
                  <a:pt x="77" y="69"/>
                  <a:pt x="79" y="63"/>
                  <a:pt x="81" y="57"/>
                </a:cubicBezTo>
                <a:cubicBezTo>
                  <a:pt x="88" y="65"/>
                  <a:pt x="88" y="65"/>
                  <a:pt x="88" y="65"/>
                </a:cubicBezTo>
                <a:cubicBezTo>
                  <a:pt x="90" y="66"/>
                  <a:pt x="91" y="67"/>
                  <a:pt x="92" y="66"/>
                </a:cubicBezTo>
                <a:cubicBezTo>
                  <a:pt x="101" y="56"/>
                  <a:pt x="101" y="56"/>
                  <a:pt x="101" y="56"/>
                </a:cubicBezTo>
                <a:cubicBezTo>
                  <a:pt x="102" y="56"/>
                  <a:pt x="101" y="55"/>
                  <a:pt x="100" y="53"/>
                </a:cubicBezTo>
                <a:close/>
                <a:moveTo>
                  <a:pt x="65" y="43"/>
                </a:moveTo>
                <a:cubicBezTo>
                  <a:pt x="65" y="43"/>
                  <a:pt x="65" y="42"/>
                  <a:pt x="65" y="41"/>
                </a:cubicBezTo>
                <a:cubicBezTo>
                  <a:pt x="66" y="42"/>
                  <a:pt x="66" y="42"/>
                  <a:pt x="66" y="42"/>
                </a:cubicBezTo>
                <a:lnTo>
                  <a:pt x="65" y="43"/>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3" name="Freeform 227"/>
          <p:cNvSpPr>
            <a:spLocks noEditPoints="1"/>
          </p:cNvSpPr>
          <p:nvPr/>
        </p:nvSpPr>
        <p:spPr bwMode="auto">
          <a:xfrm>
            <a:off x="9704388" y="5981700"/>
            <a:ext cx="574675" cy="574675"/>
          </a:xfrm>
          <a:custGeom>
            <a:avLst/>
            <a:gdLst>
              <a:gd name="T0" fmla="*/ 2147483647 w 88"/>
              <a:gd name="T1" fmla="*/ 2147483647 h 88"/>
              <a:gd name="T2" fmla="*/ 2147483647 w 88"/>
              <a:gd name="T3" fmla="*/ 2147483647 h 88"/>
              <a:gd name="T4" fmla="*/ 2147483647 w 88"/>
              <a:gd name="T5" fmla="*/ 2147483647 h 88"/>
              <a:gd name="T6" fmla="*/ 2147483647 w 88"/>
              <a:gd name="T7" fmla="*/ 2147483647 h 88"/>
              <a:gd name="T8" fmla="*/ 2147483647 w 88"/>
              <a:gd name="T9" fmla="*/ 2147483647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2147483647 w 88"/>
              <a:gd name="T25" fmla="*/ 2147483647 h 88"/>
              <a:gd name="T26" fmla="*/ 2147483647 w 88"/>
              <a:gd name="T27" fmla="*/ 2147483647 h 88"/>
              <a:gd name="T28" fmla="*/ 2147483647 w 88"/>
              <a:gd name="T29" fmla="*/ 2147483647 h 88"/>
              <a:gd name="T30" fmla="*/ 2147483647 w 88"/>
              <a:gd name="T31" fmla="*/ 2147483647 h 88"/>
              <a:gd name="T32" fmla="*/ 2147483647 w 88"/>
              <a:gd name="T33" fmla="*/ 2147483647 h 88"/>
              <a:gd name="T34" fmla="*/ 2147483647 w 88"/>
              <a:gd name="T35" fmla="*/ 2147483647 h 88"/>
              <a:gd name="T36" fmla="*/ 2147483647 w 88"/>
              <a:gd name="T37" fmla="*/ 2147483647 h 88"/>
              <a:gd name="T38" fmla="*/ 2147483647 w 88"/>
              <a:gd name="T39" fmla="*/ 2147483647 h 88"/>
              <a:gd name="T40" fmla="*/ 2147483647 w 88"/>
              <a:gd name="T41" fmla="*/ 2147483647 h 88"/>
              <a:gd name="T42" fmla="*/ 2147483647 w 88"/>
              <a:gd name="T43" fmla="*/ 2147483647 h 88"/>
              <a:gd name="T44" fmla="*/ 2147483647 w 88"/>
              <a:gd name="T45" fmla="*/ 2147483647 h 88"/>
              <a:gd name="T46" fmla="*/ 2147483647 w 88"/>
              <a:gd name="T47" fmla="*/ 2147483647 h 88"/>
              <a:gd name="T48" fmla="*/ 2147483647 w 88"/>
              <a:gd name="T49" fmla="*/ 2147483647 h 88"/>
              <a:gd name="T50" fmla="*/ 2147483647 w 88"/>
              <a:gd name="T51" fmla="*/ 2147483647 h 88"/>
              <a:gd name="T52" fmla="*/ 2147483647 w 88"/>
              <a:gd name="T53" fmla="*/ 2147483647 h 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 h="88">
                <a:moveTo>
                  <a:pt x="77" y="10"/>
                </a:moveTo>
                <a:cubicBezTo>
                  <a:pt x="67" y="0"/>
                  <a:pt x="49" y="0"/>
                  <a:pt x="38" y="10"/>
                </a:cubicBezTo>
                <a:cubicBezTo>
                  <a:pt x="29" y="19"/>
                  <a:pt x="28" y="33"/>
                  <a:pt x="34" y="44"/>
                </a:cubicBezTo>
                <a:cubicBezTo>
                  <a:pt x="3" y="76"/>
                  <a:pt x="3" y="76"/>
                  <a:pt x="3" y="76"/>
                </a:cubicBezTo>
                <a:cubicBezTo>
                  <a:pt x="0" y="78"/>
                  <a:pt x="0" y="82"/>
                  <a:pt x="3" y="84"/>
                </a:cubicBezTo>
                <a:cubicBezTo>
                  <a:pt x="4" y="85"/>
                  <a:pt x="4" y="85"/>
                  <a:pt x="4" y="85"/>
                </a:cubicBezTo>
                <a:cubicBezTo>
                  <a:pt x="6" y="88"/>
                  <a:pt x="10" y="88"/>
                  <a:pt x="12" y="85"/>
                </a:cubicBezTo>
                <a:cubicBezTo>
                  <a:pt x="44" y="53"/>
                  <a:pt x="44" y="53"/>
                  <a:pt x="44" y="53"/>
                </a:cubicBezTo>
                <a:cubicBezTo>
                  <a:pt x="54" y="60"/>
                  <a:pt x="68" y="58"/>
                  <a:pt x="77" y="49"/>
                </a:cubicBezTo>
                <a:cubicBezTo>
                  <a:pt x="88" y="39"/>
                  <a:pt x="88" y="21"/>
                  <a:pt x="77" y="10"/>
                </a:cubicBezTo>
                <a:close/>
                <a:moveTo>
                  <a:pt x="73" y="45"/>
                </a:moveTo>
                <a:cubicBezTo>
                  <a:pt x="66" y="53"/>
                  <a:pt x="54" y="54"/>
                  <a:pt x="46" y="48"/>
                </a:cubicBezTo>
                <a:cubicBezTo>
                  <a:pt x="45" y="47"/>
                  <a:pt x="44" y="46"/>
                  <a:pt x="43" y="45"/>
                </a:cubicBezTo>
                <a:cubicBezTo>
                  <a:pt x="42" y="44"/>
                  <a:pt x="41" y="43"/>
                  <a:pt x="40" y="42"/>
                </a:cubicBezTo>
                <a:cubicBezTo>
                  <a:pt x="34" y="33"/>
                  <a:pt x="35" y="22"/>
                  <a:pt x="43" y="14"/>
                </a:cubicBezTo>
                <a:cubicBezTo>
                  <a:pt x="51" y="6"/>
                  <a:pt x="65" y="6"/>
                  <a:pt x="73" y="14"/>
                </a:cubicBezTo>
                <a:cubicBezTo>
                  <a:pt x="82" y="23"/>
                  <a:pt x="82" y="37"/>
                  <a:pt x="73" y="45"/>
                </a:cubicBezTo>
                <a:close/>
                <a:moveTo>
                  <a:pt x="70" y="25"/>
                </a:moveTo>
                <a:cubicBezTo>
                  <a:pt x="47" y="25"/>
                  <a:pt x="47" y="25"/>
                  <a:pt x="47" y="25"/>
                </a:cubicBezTo>
                <a:cubicBezTo>
                  <a:pt x="46" y="25"/>
                  <a:pt x="45" y="26"/>
                  <a:pt x="45" y="26"/>
                </a:cubicBezTo>
                <a:cubicBezTo>
                  <a:pt x="45" y="33"/>
                  <a:pt x="45" y="33"/>
                  <a:pt x="45" y="33"/>
                </a:cubicBezTo>
                <a:cubicBezTo>
                  <a:pt x="45" y="33"/>
                  <a:pt x="46" y="34"/>
                  <a:pt x="47" y="34"/>
                </a:cubicBezTo>
                <a:cubicBezTo>
                  <a:pt x="62" y="34"/>
                  <a:pt x="62" y="34"/>
                  <a:pt x="62" y="34"/>
                </a:cubicBezTo>
                <a:cubicBezTo>
                  <a:pt x="70" y="34"/>
                  <a:pt x="70" y="34"/>
                  <a:pt x="70" y="34"/>
                </a:cubicBezTo>
                <a:cubicBezTo>
                  <a:pt x="71" y="34"/>
                  <a:pt x="71" y="33"/>
                  <a:pt x="71" y="33"/>
                </a:cubicBezTo>
                <a:cubicBezTo>
                  <a:pt x="71" y="26"/>
                  <a:pt x="71" y="26"/>
                  <a:pt x="71" y="26"/>
                </a:cubicBezTo>
                <a:cubicBezTo>
                  <a:pt x="71" y="26"/>
                  <a:pt x="71" y="25"/>
                  <a:pt x="70" y="25"/>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4" name="Freeform 228"/>
          <p:cNvSpPr>
            <a:spLocks noEditPoints="1"/>
          </p:cNvSpPr>
          <p:nvPr/>
        </p:nvSpPr>
        <p:spPr bwMode="auto">
          <a:xfrm>
            <a:off x="7705725" y="5981700"/>
            <a:ext cx="573088" cy="574675"/>
          </a:xfrm>
          <a:custGeom>
            <a:avLst/>
            <a:gdLst>
              <a:gd name="T0" fmla="*/ 2147483647 w 88"/>
              <a:gd name="T1" fmla="*/ 2147483647 h 88"/>
              <a:gd name="T2" fmla="*/ 2147483647 w 88"/>
              <a:gd name="T3" fmla="*/ 2147483647 h 88"/>
              <a:gd name="T4" fmla="*/ 2147483647 w 88"/>
              <a:gd name="T5" fmla="*/ 2147483647 h 88"/>
              <a:gd name="T6" fmla="*/ 2147483647 w 88"/>
              <a:gd name="T7" fmla="*/ 2147483647 h 88"/>
              <a:gd name="T8" fmla="*/ 2147483647 w 88"/>
              <a:gd name="T9" fmla="*/ 2147483647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2147483647 w 88"/>
              <a:gd name="T25" fmla="*/ 2147483647 h 88"/>
              <a:gd name="T26" fmla="*/ 2147483647 w 88"/>
              <a:gd name="T27" fmla="*/ 2147483647 h 88"/>
              <a:gd name="T28" fmla="*/ 2147483647 w 88"/>
              <a:gd name="T29" fmla="*/ 2147483647 h 88"/>
              <a:gd name="T30" fmla="*/ 2147483647 w 88"/>
              <a:gd name="T31" fmla="*/ 2147483647 h 88"/>
              <a:gd name="T32" fmla="*/ 2147483647 w 88"/>
              <a:gd name="T33" fmla="*/ 2147483647 h 88"/>
              <a:gd name="T34" fmla="*/ 2147483647 w 88"/>
              <a:gd name="T35" fmla="*/ 2147483647 h 88"/>
              <a:gd name="T36" fmla="*/ 2147483647 w 88"/>
              <a:gd name="T37" fmla="*/ 2147483647 h 88"/>
              <a:gd name="T38" fmla="*/ 2147483647 w 88"/>
              <a:gd name="T39" fmla="*/ 2147483647 h 88"/>
              <a:gd name="T40" fmla="*/ 2147483647 w 88"/>
              <a:gd name="T41" fmla="*/ 2147483647 h 88"/>
              <a:gd name="T42" fmla="*/ 2147483647 w 88"/>
              <a:gd name="T43" fmla="*/ 2147483647 h 88"/>
              <a:gd name="T44" fmla="*/ 2147483647 w 88"/>
              <a:gd name="T45" fmla="*/ 2147483647 h 88"/>
              <a:gd name="T46" fmla="*/ 2147483647 w 88"/>
              <a:gd name="T47" fmla="*/ 2147483647 h 88"/>
              <a:gd name="T48" fmla="*/ 2147483647 w 88"/>
              <a:gd name="T49" fmla="*/ 2147483647 h 88"/>
              <a:gd name="T50" fmla="*/ 2147483647 w 88"/>
              <a:gd name="T51" fmla="*/ 2147483647 h 88"/>
              <a:gd name="T52" fmla="*/ 2147483647 w 88"/>
              <a:gd name="T53" fmla="*/ 2147483647 h 88"/>
              <a:gd name="T54" fmla="*/ 2147483647 w 88"/>
              <a:gd name="T55" fmla="*/ 2147483647 h 88"/>
              <a:gd name="T56" fmla="*/ 2147483647 w 88"/>
              <a:gd name="T57" fmla="*/ 2147483647 h 88"/>
              <a:gd name="T58" fmla="*/ 2147483647 w 88"/>
              <a:gd name="T59" fmla="*/ 2147483647 h 88"/>
              <a:gd name="T60" fmla="*/ 2147483647 w 88"/>
              <a:gd name="T61" fmla="*/ 2147483647 h 88"/>
              <a:gd name="T62" fmla="*/ 2147483647 w 88"/>
              <a:gd name="T63" fmla="*/ 2147483647 h 88"/>
              <a:gd name="T64" fmla="*/ 2147483647 w 88"/>
              <a:gd name="T65" fmla="*/ 2147483647 h 88"/>
              <a:gd name="T66" fmla="*/ 2147483647 w 88"/>
              <a:gd name="T67" fmla="*/ 2147483647 h 88"/>
              <a:gd name="T68" fmla="*/ 2147483647 w 88"/>
              <a:gd name="T69" fmla="*/ 2147483647 h 88"/>
              <a:gd name="T70" fmla="*/ 2147483647 w 88"/>
              <a:gd name="T71" fmla="*/ 2147483647 h 88"/>
              <a:gd name="T72" fmla="*/ 2147483647 w 88"/>
              <a:gd name="T73" fmla="*/ 2147483647 h 88"/>
              <a:gd name="T74" fmla="*/ 2147483647 w 88"/>
              <a:gd name="T75" fmla="*/ 2147483647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 h="88">
                <a:moveTo>
                  <a:pt x="77" y="10"/>
                </a:moveTo>
                <a:cubicBezTo>
                  <a:pt x="66" y="0"/>
                  <a:pt x="49" y="0"/>
                  <a:pt x="38" y="10"/>
                </a:cubicBezTo>
                <a:cubicBezTo>
                  <a:pt x="29" y="19"/>
                  <a:pt x="28" y="33"/>
                  <a:pt x="34" y="44"/>
                </a:cubicBezTo>
                <a:cubicBezTo>
                  <a:pt x="2" y="76"/>
                  <a:pt x="2" y="76"/>
                  <a:pt x="2" y="76"/>
                </a:cubicBezTo>
                <a:cubicBezTo>
                  <a:pt x="0" y="78"/>
                  <a:pt x="0" y="82"/>
                  <a:pt x="2" y="84"/>
                </a:cubicBezTo>
                <a:cubicBezTo>
                  <a:pt x="3" y="85"/>
                  <a:pt x="3" y="85"/>
                  <a:pt x="3" y="85"/>
                </a:cubicBezTo>
                <a:cubicBezTo>
                  <a:pt x="6" y="88"/>
                  <a:pt x="9" y="88"/>
                  <a:pt x="12" y="85"/>
                </a:cubicBezTo>
                <a:cubicBezTo>
                  <a:pt x="43" y="53"/>
                  <a:pt x="43" y="53"/>
                  <a:pt x="43" y="53"/>
                </a:cubicBezTo>
                <a:cubicBezTo>
                  <a:pt x="54" y="60"/>
                  <a:pt x="68" y="58"/>
                  <a:pt x="77" y="49"/>
                </a:cubicBezTo>
                <a:cubicBezTo>
                  <a:pt x="88" y="39"/>
                  <a:pt x="88" y="21"/>
                  <a:pt x="77" y="10"/>
                </a:cubicBezTo>
                <a:close/>
                <a:moveTo>
                  <a:pt x="73" y="45"/>
                </a:moveTo>
                <a:cubicBezTo>
                  <a:pt x="65" y="53"/>
                  <a:pt x="54" y="54"/>
                  <a:pt x="45" y="48"/>
                </a:cubicBezTo>
                <a:cubicBezTo>
                  <a:pt x="44" y="47"/>
                  <a:pt x="43" y="46"/>
                  <a:pt x="42" y="45"/>
                </a:cubicBezTo>
                <a:cubicBezTo>
                  <a:pt x="41" y="44"/>
                  <a:pt x="40" y="43"/>
                  <a:pt x="39" y="42"/>
                </a:cubicBezTo>
                <a:cubicBezTo>
                  <a:pt x="34" y="33"/>
                  <a:pt x="35" y="22"/>
                  <a:pt x="42" y="14"/>
                </a:cubicBezTo>
                <a:cubicBezTo>
                  <a:pt x="51" y="6"/>
                  <a:pt x="64" y="6"/>
                  <a:pt x="73" y="14"/>
                </a:cubicBezTo>
                <a:cubicBezTo>
                  <a:pt x="81" y="23"/>
                  <a:pt x="81" y="37"/>
                  <a:pt x="73" y="45"/>
                </a:cubicBezTo>
                <a:close/>
                <a:moveTo>
                  <a:pt x="69" y="25"/>
                </a:moveTo>
                <a:cubicBezTo>
                  <a:pt x="62" y="25"/>
                  <a:pt x="62" y="25"/>
                  <a:pt x="62" y="25"/>
                </a:cubicBezTo>
                <a:cubicBezTo>
                  <a:pt x="62" y="18"/>
                  <a:pt x="62" y="18"/>
                  <a:pt x="62" y="18"/>
                </a:cubicBezTo>
                <a:cubicBezTo>
                  <a:pt x="62" y="17"/>
                  <a:pt x="62" y="16"/>
                  <a:pt x="61" y="16"/>
                </a:cubicBezTo>
                <a:cubicBezTo>
                  <a:pt x="54" y="16"/>
                  <a:pt x="54" y="16"/>
                  <a:pt x="54" y="16"/>
                </a:cubicBezTo>
                <a:cubicBezTo>
                  <a:pt x="54" y="16"/>
                  <a:pt x="54" y="17"/>
                  <a:pt x="54" y="18"/>
                </a:cubicBezTo>
                <a:cubicBezTo>
                  <a:pt x="54" y="25"/>
                  <a:pt x="54" y="25"/>
                  <a:pt x="54" y="25"/>
                </a:cubicBezTo>
                <a:cubicBezTo>
                  <a:pt x="46" y="25"/>
                  <a:pt x="46" y="25"/>
                  <a:pt x="46" y="25"/>
                </a:cubicBezTo>
                <a:cubicBezTo>
                  <a:pt x="45" y="25"/>
                  <a:pt x="45" y="26"/>
                  <a:pt x="45" y="26"/>
                </a:cubicBezTo>
                <a:cubicBezTo>
                  <a:pt x="45" y="33"/>
                  <a:pt x="45" y="33"/>
                  <a:pt x="45" y="33"/>
                </a:cubicBezTo>
                <a:cubicBezTo>
                  <a:pt x="45" y="33"/>
                  <a:pt x="45" y="34"/>
                  <a:pt x="46" y="34"/>
                </a:cubicBezTo>
                <a:cubicBezTo>
                  <a:pt x="54" y="34"/>
                  <a:pt x="54" y="34"/>
                  <a:pt x="54" y="34"/>
                </a:cubicBezTo>
                <a:cubicBezTo>
                  <a:pt x="54" y="41"/>
                  <a:pt x="54" y="41"/>
                  <a:pt x="54" y="41"/>
                </a:cubicBezTo>
                <a:cubicBezTo>
                  <a:pt x="54" y="42"/>
                  <a:pt x="54" y="43"/>
                  <a:pt x="54" y="43"/>
                </a:cubicBezTo>
                <a:cubicBezTo>
                  <a:pt x="61" y="43"/>
                  <a:pt x="61" y="43"/>
                  <a:pt x="61" y="43"/>
                </a:cubicBezTo>
                <a:cubicBezTo>
                  <a:pt x="62" y="43"/>
                  <a:pt x="62" y="42"/>
                  <a:pt x="62" y="41"/>
                </a:cubicBezTo>
                <a:cubicBezTo>
                  <a:pt x="62" y="34"/>
                  <a:pt x="62" y="34"/>
                  <a:pt x="62" y="34"/>
                </a:cubicBezTo>
                <a:cubicBezTo>
                  <a:pt x="69" y="34"/>
                  <a:pt x="69" y="34"/>
                  <a:pt x="69" y="34"/>
                </a:cubicBezTo>
                <a:cubicBezTo>
                  <a:pt x="70" y="34"/>
                  <a:pt x="71" y="33"/>
                  <a:pt x="71" y="33"/>
                </a:cubicBezTo>
                <a:cubicBezTo>
                  <a:pt x="71" y="26"/>
                  <a:pt x="71" y="26"/>
                  <a:pt x="71" y="26"/>
                </a:cubicBezTo>
                <a:cubicBezTo>
                  <a:pt x="71" y="26"/>
                  <a:pt x="70" y="25"/>
                  <a:pt x="69" y="25"/>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5" name="Freeform 229"/>
          <p:cNvSpPr>
            <a:spLocks noEditPoints="1"/>
          </p:cNvSpPr>
          <p:nvPr/>
        </p:nvSpPr>
        <p:spPr bwMode="auto">
          <a:xfrm>
            <a:off x="6024563" y="6070600"/>
            <a:ext cx="566737" cy="396875"/>
          </a:xfrm>
          <a:custGeom>
            <a:avLst/>
            <a:gdLst>
              <a:gd name="T0" fmla="*/ 2147483647 w 87"/>
              <a:gd name="T1" fmla="*/ 0 h 61"/>
              <a:gd name="T2" fmla="*/ 2147483647 w 87"/>
              <a:gd name="T3" fmla="*/ 2147483647 h 61"/>
              <a:gd name="T4" fmla="*/ 0 w 87"/>
              <a:gd name="T5" fmla="*/ 2147483647 h 61"/>
              <a:gd name="T6" fmla="*/ 2147483647 w 87"/>
              <a:gd name="T7" fmla="*/ 2147483647 h 61"/>
              <a:gd name="T8" fmla="*/ 2147483647 w 87"/>
              <a:gd name="T9" fmla="*/ 2147483647 h 61"/>
              <a:gd name="T10" fmla="*/ 2147483647 w 87"/>
              <a:gd name="T11" fmla="*/ 2147483647 h 61"/>
              <a:gd name="T12" fmla="*/ 2147483647 w 87"/>
              <a:gd name="T13" fmla="*/ 2147483647 h 61"/>
              <a:gd name="T14" fmla="*/ 2147483647 w 87"/>
              <a:gd name="T15" fmla="*/ 2147483647 h 61"/>
              <a:gd name="T16" fmla="*/ 2147483647 w 87"/>
              <a:gd name="T17" fmla="*/ 2147483647 h 61"/>
              <a:gd name="T18" fmla="*/ 2147483647 w 87"/>
              <a:gd name="T19" fmla="*/ 2147483647 h 61"/>
              <a:gd name="T20" fmla="*/ 2147483647 w 87"/>
              <a:gd name="T21" fmla="*/ 2147483647 h 61"/>
              <a:gd name="T22" fmla="*/ 2147483647 w 87"/>
              <a:gd name="T23" fmla="*/ 2147483647 h 61"/>
              <a:gd name="T24" fmla="*/ 2147483647 w 87"/>
              <a:gd name="T25" fmla="*/ 2147483647 h 61"/>
              <a:gd name="T26" fmla="*/ 2147483647 w 87"/>
              <a:gd name="T27" fmla="*/ 2147483647 h 61"/>
              <a:gd name="T28" fmla="*/ 2147483647 w 87"/>
              <a:gd name="T29" fmla="*/ 2147483647 h 61"/>
              <a:gd name="T30" fmla="*/ 2147483647 w 87"/>
              <a:gd name="T31" fmla="*/ 2147483647 h 61"/>
              <a:gd name="T32" fmla="*/ 2147483647 w 87"/>
              <a:gd name="T33" fmla="*/ 2147483647 h 61"/>
              <a:gd name="T34" fmla="*/ 2147483647 w 87"/>
              <a:gd name="T35" fmla="*/ 2147483647 h 61"/>
              <a:gd name="T36" fmla="*/ 2147483647 w 87"/>
              <a:gd name="T37" fmla="*/ 2147483647 h 61"/>
              <a:gd name="T38" fmla="*/ 2147483647 w 87"/>
              <a:gd name="T39" fmla="*/ 2147483647 h 61"/>
              <a:gd name="T40" fmla="*/ 2147483647 w 87"/>
              <a:gd name="T41" fmla="*/ 2147483647 h 61"/>
              <a:gd name="T42" fmla="*/ 2147483647 w 87"/>
              <a:gd name="T43" fmla="*/ 2147483647 h 61"/>
              <a:gd name="T44" fmla="*/ 2147483647 w 87"/>
              <a:gd name="T45" fmla="*/ 2147483647 h 61"/>
              <a:gd name="T46" fmla="*/ 2147483647 w 87"/>
              <a:gd name="T47" fmla="*/ 2147483647 h 61"/>
              <a:gd name="T48" fmla="*/ 2147483647 w 87"/>
              <a:gd name="T49" fmla="*/ 2147483647 h 61"/>
              <a:gd name="T50" fmla="*/ 2147483647 w 87"/>
              <a:gd name="T51" fmla="*/ 2147483647 h 61"/>
              <a:gd name="T52" fmla="*/ 2147483647 w 87"/>
              <a:gd name="T53" fmla="*/ 2147483647 h 61"/>
              <a:gd name="T54" fmla="*/ 2147483647 w 87"/>
              <a:gd name="T55" fmla="*/ 2147483647 h 61"/>
              <a:gd name="T56" fmla="*/ 2147483647 w 87"/>
              <a:gd name="T57" fmla="*/ 2147483647 h 61"/>
              <a:gd name="T58" fmla="*/ 2147483647 w 87"/>
              <a:gd name="T59" fmla="*/ 2147483647 h 61"/>
              <a:gd name="T60" fmla="*/ 2147483647 w 87"/>
              <a:gd name="T61" fmla="*/ 2147483647 h 61"/>
              <a:gd name="T62" fmla="*/ 2147483647 w 87"/>
              <a:gd name="T63" fmla="*/ 2147483647 h 61"/>
              <a:gd name="T64" fmla="*/ 2147483647 w 87"/>
              <a:gd name="T65" fmla="*/ 2147483647 h 61"/>
              <a:gd name="T66" fmla="*/ 2147483647 w 87"/>
              <a:gd name="T67" fmla="*/ 2147483647 h 61"/>
              <a:gd name="T68" fmla="*/ 2147483647 w 87"/>
              <a:gd name="T69" fmla="*/ 2147483647 h 61"/>
              <a:gd name="T70" fmla="*/ 2147483647 w 87"/>
              <a:gd name="T71" fmla="*/ 2147483647 h 61"/>
              <a:gd name="T72" fmla="*/ 2147483647 w 87"/>
              <a:gd name="T73" fmla="*/ 2147483647 h 61"/>
              <a:gd name="T74" fmla="*/ 2147483647 w 87"/>
              <a:gd name="T75" fmla="*/ 2147483647 h 61"/>
              <a:gd name="T76" fmla="*/ 2147483647 w 87"/>
              <a:gd name="T77" fmla="*/ 2147483647 h 61"/>
              <a:gd name="T78" fmla="*/ 2147483647 w 87"/>
              <a:gd name="T79" fmla="*/ 2147483647 h 61"/>
              <a:gd name="T80" fmla="*/ 2147483647 w 87"/>
              <a:gd name="T81" fmla="*/ 2147483647 h 61"/>
              <a:gd name="T82" fmla="*/ 2147483647 w 87"/>
              <a:gd name="T83" fmla="*/ 2147483647 h 61"/>
              <a:gd name="T84" fmla="*/ 2147483647 w 87"/>
              <a:gd name="T85" fmla="*/ 2147483647 h 61"/>
              <a:gd name="T86" fmla="*/ 2147483647 w 87"/>
              <a:gd name="T87" fmla="*/ 2147483647 h 61"/>
              <a:gd name="T88" fmla="*/ 2147483647 w 87"/>
              <a:gd name="T89" fmla="*/ 2147483647 h 61"/>
              <a:gd name="T90" fmla="*/ 2147483647 w 87"/>
              <a:gd name="T91" fmla="*/ 2147483647 h 61"/>
              <a:gd name="T92" fmla="*/ 2147483647 w 87"/>
              <a:gd name="T93" fmla="*/ 2147483647 h 61"/>
              <a:gd name="T94" fmla="*/ 2147483647 w 87"/>
              <a:gd name="T95" fmla="*/ 2147483647 h 61"/>
              <a:gd name="T96" fmla="*/ 2147483647 w 87"/>
              <a:gd name="T97" fmla="*/ 2147483647 h 61"/>
              <a:gd name="T98" fmla="*/ 2147483647 w 87"/>
              <a:gd name="T99" fmla="*/ 2147483647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7" h="61">
                <a:moveTo>
                  <a:pt x="83" y="13"/>
                </a:moveTo>
                <a:cubicBezTo>
                  <a:pt x="82" y="5"/>
                  <a:pt x="75" y="0"/>
                  <a:pt x="68" y="0"/>
                </a:cubicBezTo>
                <a:cubicBezTo>
                  <a:pt x="19" y="0"/>
                  <a:pt x="19" y="0"/>
                  <a:pt x="19" y="0"/>
                </a:cubicBezTo>
                <a:cubicBezTo>
                  <a:pt x="11" y="0"/>
                  <a:pt x="5" y="5"/>
                  <a:pt x="4" y="13"/>
                </a:cubicBezTo>
                <a:cubicBezTo>
                  <a:pt x="2" y="13"/>
                  <a:pt x="0" y="15"/>
                  <a:pt x="0" y="17"/>
                </a:cubicBezTo>
                <a:cubicBezTo>
                  <a:pt x="0" y="22"/>
                  <a:pt x="0" y="22"/>
                  <a:pt x="0" y="22"/>
                </a:cubicBezTo>
                <a:cubicBezTo>
                  <a:pt x="0" y="24"/>
                  <a:pt x="2" y="27"/>
                  <a:pt x="5" y="27"/>
                </a:cubicBezTo>
                <a:cubicBezTo>
                  <a:pt x="16" y="27"/>
                  <a:pt x="16" y="27"/>
                  <a:pt x="16" y="27"/>
                </a:cubicBezTo>
                <a:cubicBezTo>
                  <a:pt x="18" y="27"/>
                  <a:pt x="20" y="24"/>
                  <a:pt x="20" y="22"/>
                </a:cubicBezTo>
                <a:cubicBezTo>
                  <a:pt x="20" y="17"/>
                  <a:pt x="20" y="17"/>
                  <a:pt x="20" y="17"/>
                </a:cubicBezTo>
                <a:cubicBezTo>
                  <a:pt x="20" y="15"/>
                  <a:pt x="19" y="13"/>
                  <a:pt x="17" y="13"/>
                </a:cubicBezTo>
                <a:cubicBezTo>
                  <a:pt x="18" y="9"/>
                  <a:pt x="22" y="7"/>
                  <a:pt x="26" y="7"/>
                </a:cubicBezTo>
                <a:cubicBezTo>
                  <a:pt x="29" y="7"/>
                  <a:pt x="29" y="7"/>
                  <a:pt x="29" y="7"/>
                </a:cubicBezTo>
                <a:cubicBezTo>
                  <a:pt x="29" y="7"/>
                  <a:pt x="29" y="7"/>
                  <a:pt x="29" y="8"/>
                </a:cubicBezTo>
                <a:cubicBezTo>
                  <a:pt x="29" y="27"/>
                  <a:pt x="29" y="27"/>
                  <a:pt x="29" y="27"/>
                </a:cubicBezTo>
                <a:cubicBezTo>
                  <a:pt x="23" y="27"/>
                  <a:pt x="23" y="27"/>
                  <a:pt x="23" y="27"/>
                </a:cubicBezTo>
                <a:cubicBezTo>
                  <a:pt x="23" y="27"/>
                  <a:pt x="22" y="27"/>
                  <a:pt x="22" y="27"/>
                </a:cubicBezTo>
                <a:cubicBezTo>
                  <a:pt x="22" y="27"/>
                  <a:pt x="22" y="27"/>
                  <a:pt x="22" y="27"/>
                </a:cubicBezTo>
                <a:cubicBezTo>
                  <a:pt x="10" y="59"/>
                  <a:pt x="10" y="59"/>
                  <a:pt x="10" y="59"/>
                </a:cubicBezTo>
                <a:cubicBezTo>
                  <a:pt x="9" y="59"/>
                  <a:pt x="10" y="60"/>
                  <a:pt x="10" y="60"/>
                </a:cubicBezTo>
                <a:cubicBezTo>
                  <a:pt x="10" y="61"/>
                  <a:pt x="11" y="61"/>
                  <a:pt x="11" y="61"/>
                </a:cubicBezTo>
                <a:cubicBezTo>
                  <a:pt x="76" y="61"/>
                  <a:pt x="76" y="61"/>
                  <a:pt x="76" y="61"/>
                </a:cubicBezTo>
                <a:cubicBezTo>
                  <a:pt x="76" y="61"/>
                  <a:pt x="76" y="61"/>
                  <a:pt x="77" y="60"/>
                </a:cubicBezTo>
                <a:cubicBezTo>
                  <a:pt x="77" y="60"/>
                  <a:pt x="77" y="59"/>
                  <a:pt x="77" y="59"/>
                </a:cubicBezTo>
                <a:cubicBezTo>
                  <a:pt x="65" y="27"/>
                  <a:pt x="65" y="27"/>
                  <a:pt x="65" y="27"/>
                </a:cubicBezTo>
                <a:cubicBezTo>
                  <a:pt x="65" y="27"/>
                  <a:pt x="65" y="27"/>
                  <a:pt x="64" y="27"/>
                </a:cubicBezTo>
                <a:cubicBezTo>
                  <a:pt x="64" y="27"/>
                  <a:pt x="64" y="27"/>
                  <a:pt x="64" y="27"/>
                </a:cubicBezTo>
                <a:cubicBezTo>
                  <a:pt x="58" y="27"/>
                  <a:pt x="58" y="27"/>
                  <a:pt x="58" y="27"/>
                </a:cubicBezTo>
                <a:cubicBezTo>
                  <a:pt x="58" y="8"/>
                  <a:pt x="58" y="8"/>
                  <a:pt x="58" y="8"/>
                </a:cubicBezTo>
                <a:cubicBezTo>
                  <a:pt x="58" y="7"/>
                  <a:pt x="58" y="7"/>
                  <a:pt x="58" y="7"/>
                </a:cubicBezTo>
                <a:cubicBezTo>
                  <a:pt x="61" y="7"/>
                  <a:pt x="61" y="7"/>
                  <a:pt x="61" y="7"/>
                </a:cubicBezTo>
                <a:cubicBezTo>
                  <a:pt x="65" y="7"/>
                  <a:pt x="68" y="9"/>
                  <a:pt x="70" y="13"/>
                </a:cubicBezTo>
                <a:cubicBezTo>
                  <a:pt x="68" y="13"/>
                  <a:pt x="66" y="15"/>
                  <a:pt x="66" y="17"/>
                </a:cubicBezTo>
                <a:cubicBezTo>
                  <a:pt x="66" y="22"/>
                  <a:pt x="66" y="22"/>
                  <a:pt x="66" y="22"/>
                </a:cubicBezTo>
                <a:cubicBezTo>
                  <a:pt x="66" y="24"/>
                  <a:pt x="68" y="27"/>
                  <a:pt x="71" y="27"/>
                </a:cubicBezTo>
                <a:cubicBezTo>
                  <a:pt x="82" y="27"/>
                  <a:pt x="82" y="27"/>
                  <a:pt x="82" y="27"/>
                </a:cubicBezTo>
                <a:cubicBezTo>
                  <a:pt x="84" y="27"/>
                  <a:pt x="87" y="24"/>
                  <a:pt x="87" y="22"/>
                </a:cubicBezTo>
                <a:cubicBezTo>
                  <a:pt x="87" y="17"/>
                  <a:pt x="87" y="17"/>
                  <a:pt x="87" y="17"/>
                </a:cubicBezTo>
                <a:cubicBezTo>
                  <a:pt x="87" y="15"/>
                  <a:pt x="85" y="13"/>
                  <a:pt x="83" y="13"/>
                </a:cubicBezTo>
                <a:close/>
                <a:moveTo>
                  <a:pt x="50" y="7"/>
                </a:moveTo>
                <a:cubicBezTo>
                  <a:pt x="50" y="7"/>
                  <a:pt x="50" y="7"/>
                  <a:pt x="50" y="8"/>
                </a:cubicBezTo>
                <a:cubicBezTo>
                  <a:pt x="50" y="27"/>
                  <a:pt x="50" y="27"/>
                  <a:pt x="50" y="27"/>
                </a:cubicBezTo>
                <a:cubicBezTo>
                  <a:pt x="37" y="27"/>
                  <a:pt x="37" y="27"/>
                  <a:pt x="37" y="27"/>
                </a:cubicBezTo>
                <a:cubicBezTo>
                  <a:pt x="37" y="8"/>
                  <a:pt x="37" y="8"/>
                  <a:pt x="37" y="8"/>
                </a:cubicBezTo>
                <a:cubicBezTo>
                  <a:pt x="37" y="7"/>
                  <a:pt x="37" y="7"/>
                  <a:pt x="37" y="7"/>
                </a:cubicBezTo>
                <a:lnTo>
                  <a:pt x="50" y="7"/>
                </a:lnTo>
                <a:close/>
                <a:moveTo>
                  <a:pt x="52" y="53"/>
                </a:moveTo>
                <a:cubicBezTo>
                  <a:pt x="47" y="58"/>
                  <a:pt x="39" y="59"/>
                  <a:pt x="34" y="54"/>
                </a:cubicBezTo>
                <a:cubicBezTo>
                  <a:pt x="29" y="50"/>
                  <a:pt x="28" y="42"/>
                  <a:pt x="33" y="37"/>
                </a:cubicBezTo>
                <a:cubicBezTo>
                  <a:pt x="38" y="32"/>
                  <a:pt x="46" y="31"/>
                  <a:pt x="51" y="36"/>
                </a:cubicBezTo>
                <a:cubicBezTo>
                  <a:pt x="56" y="40"/>
                  <a:pt x="56" y="48"/>
                  <a:pt x="52" y="53"/>
                </a:cubicBezTo>
                <a:close/>
                <a:moveTo>
                  <a:pt x="37" y="53"/>
                </a:moveTo>
                <a:cubicBezTo>
                  <a:pt x="37" y="53"/>
                  <a:pt x="36" y="54"/>
                  <a:pt x="37" y="55"/>
                </a:cubicBezTo>
                <a:cubicBezTo>
                  <a:pt x="37" y="55"/>
                  <a:pt x="38" y="55"/>
                  <a:pt x="39" y="55"/>
                </a:cubicBezTo>
                <a:cubicBezTo>
                  <a:pt x="39" y="55"/>
                  <a:pt x="40" y="54"/>
                  <a:pt x="39" y="53"/>
                </a:cubicBezTo>
                <a:cubicBezTo>
                  <a:pt x="39" y="53"/>
                  <a:pt x="38" y="52"/>
                  <a:pt x="37" y="53"/>
                </a:cubicBezTo>
                <a:close/>
                <a:moveTo>
                  <a:pt x="42" y="54"/>
                </a:moveTo>
                <a:cubicBezTo>
                  <a:pt x="41" y="54"/>
                  <a:pt x="41" y="55"/>
                  <a:pt x="42" y="56"/>
                </a:cubicBezTo>
                <a:cubicBezTo>
                  <a:pt x="42" y="56"/>
                  <a:pt x="43" y="56"/>
                  <a:pt x="44" y="56"/>
                </a:cubicBezTo>
                <a:cubicBezTo>
                  <a:pt x="44" y="56"/>
                  <a:pt x="44" y="55"/>
                  <a:pt x="44" y="54"/>
                </a:cubicBezTo>
                <a:cubicBezTo>
                  <a:pt x="44" y="54"/>
                  <a:pt x="43" y="53"/>
                  <a:pt x="42" y="54"/>
                </a:cubicBezTo>
                <a:close/>
                <a:moveTo>
                  <a:pt x="43" y="36"/>
                </a:moveTo>
                <a:cubicBezTo>
                  <a:pt x="43" y="36"/>
                  <a:pt x="43" y="35"/>
                  <a:pt x="43" y="35"/>
                </a:cubicBezTo>
                <a:cubicBezTo>
                  <a:pt x="43" y="34"/>
                  <a:pt x="42" y="34"/>
                  <a:pt x="41" y="34"/>
                </a:cubicBezTo>
                <a:cubicBezTo>
                  <a:pt x="40" y="35"/>
                  <a:pt x="40" y="35"/>
                  <a:pt x="41" y="36"/>
                </a:cubicBezTo>
                <a:cubicBezTo>
                  <a:pt x="41" y="37"/>
                  <a:pt x="42" y="37"/>
                  <a:pt x="43" y="36"/>
                </a:cubicBezTo>
                <a:close/>
                <a:moveTo>
                  <a:pt x="33" y="49"/>
                </a:moveTo>
                <a:cubicBezTo>
                  <a:pt x="33" y="50"/>
                  <a:pt x="33" y="51"/>
                  <a:pt x="33" y="51"/>
                </a:cubicBezTo>
                <a:cubicBezTo>
                  <a:pt x="33" y="52"/>
                  <a:pt x="34" y="52"/>
                  <a:pt x="35" y="52"/>
                </a:cubicBezTo>
                <a:cubicBezTo>
                  <a:pt x="36" y="51"/>
                  <a:pt x="36" y="50"/>
                  <a:pt x="35" y="50"/>
                </a:cubicBezTo>
                <a:cubicBezTo>
                  <a:pt x="35" y="49"/>
                  <a:pt x="34" y="49"/>
                  <a:pt x="33" y="49"/>
                </a:cubicBezTo>
                <a:close/>
                <a:moveTo>
                  <a:pt x="38" y="38"/>
                </a:moveTo>
                <a:cubicBezTo>
                  <a:pt x="38" y="38"/>
                  <a:pt x="38" y="37"/>
                  <a:pt x="38" y="36"/>
                </a:cubicBezTo>
                <a:cubicBezTo>
                  <a:pt x="38" y="36"/>
                  <a:pt x="37" y="35"/>
                  <a:pt x="36" y="36"/>
                </a:cubicBezTo>
                <a:cubicBezTo>
                  <a:pt x="36" y="36"/>
                  <a:pt x="35" y="37"/>
                  <a:pt x="36" y="38"/>
                </a:cubicBezTo>
                <a:cubicBezTo>
                  <a:pt x="36" y="38"/>
                  <a:pt x="37" y="39"/>
                  <a:pt x="38" y="38"/>
                </a:cubicBezTo>
                <a:close/>
                <a:moveTo>
                  <a:pt x="50" y="39"/>
                </a:moveTo>
                <a:cubicBezTo>
                  <a:pt x="49" y="39"/>
                  <a:pt x="49" y="40"/>
                  <a:pt x="49" y="40"/>
                </a:cubicBezTo>
                <a:cubicBezTo>
                  <a:pt x="50" y="41"/>
                  <a:pt x="51" y="41"/>
                  <a:pt x="51" y="41"/>
                </a:cubicBezTo>
                <a:cubicBezTo>
                  <a:pt x="52" y="40"/>
                  <a:pt x="52" y="40"/>
                  <a:pt x="52" y="39"/>
                </a:cubicBezTo>
                <a:cubicBezTo>
                  <a:pt x="51" y="38"/>
                  <a:pt x="50" y="38"/>
                  <a:pt x="50" y="39"/>
                </a:cubicBezTo>
                <a:close/>
                <a:moveTo>
                  <a:pt x="50" y="48"/>
                </a:moveTo>
                <a:cubicBezTo>
                  <a:pt x="50" y="49"/>
                  <a:pt x="50" y="50"/>
                  <a:pt x="50" y="50"/>
                </a:cubicBezTo>
                <a:cubicBezTo>
                  <a:pt x="50" y="51"/>
                  <a:pt x="51" y="51"/>
                  <a:pt x="52" y="51"/>
                </a:cubicBezTo>
                <a:cubicBezTo>
                  <a:pt x="53" y="50"/>
                  <a:pt x="53" y="49"/>
                  <a:pt x="52" y="49"/>
                </a:cubicBezTo>
                <a:cubicBezTo>
                  <a:pt x="52" y="48"/>
                  <a:pt x="51" y="48"/>
                  <a:pt x="50" y="48"/>
                </a:cubicBezTo>
                <a:close/>
                <a:moveTo>
                  <a:pt x="51" y="43"/>
                </a:moveTo>
                <a:cubicBezTo>
                  <a:pt x="51" y="44"/>
                  <a:pt x="51" y="45"/>
                  <a:pt x="51" y="45"/>
                </a:cubicBezTo>
                <a:cubicBezTo>
                  <a:pt x="51" y="46"/>
                  <a:pt x="52" y="46"/>
                  <a:pt x="53" y="46"/>
                </a:cubicBezTo>
                <a:cubicBezTo>
                  <a:pt x="54" y="45"/>
                  <a:pt x="54" y="44"/>
                  <a:pt x="53" y="44"/>
                </a:cubicBezTo>
                <a:cubicBezTo>
                  <a:pt x="53" y="43"/>
                  <a:pt x="52" y="43"/>
                  <a:pt x="51" y="43"/>
                </a:cubicBezTo>
                <a:close/>
                <a:moveTo>
                  <a:pt x="47" y="52"/>
                </a:moveTo>
                <a:cubicBezTo>
                  <a:pt x="46" y="53"/>
                  <a:pt x="46" y="53"/>
                  <a:pt x="47" y="54"/>
                </a:cubicBezTo>
                <a:cubicBezTo>
                  <a:pt x="47" y="55"/>
                  <a:pt x="48" y="55"/>
                  <a:pt x="48" y="54"/>
                </a:cubicBezTo>
                <a:cubicBezTo>
                  <a:pt x="49" y="54"/>
                  <a:pt x="49" y="53"/>
                  <a:pt x="49" y="53"/>
                </a:cubicBezTo>
                <a:cubicBezTo>
                  <a:pt x="48" y="52"/>
                  <a:pt x="48" y="52"/>
                  <a:pt x="47" y="52"/>
                </a:cubicBezTo>
                <a:close/>
                <a:moveTo>
                  <a:pt x="47" y="37"/>
                </a:moveTo>
                <a:cubicBezTo>
                  <a:pt x="48" y="37"/>
                  <a:pt x="48" y="36"/>
                  <a:pt x="48" y="36"/>
                </a:cubicBezTo>
                <a:cubicBezTo>
                  <a:pt x="47" y="35"/>
                  <a:pt x="47" y="35"/>
                  <a:pt x="46" y="35"/>
                </a:cubicBezTo>
                <a:cubicBezTo>
                  <a:pt x="45" y="36"/>
                  <a:pt x="45" y="36"/>
                  <a:pt x="45" y="37"/>
                </a:cubicBezTo>
                <a:cubicBezTo>
                  <a:pt x="46" y="38"/>
                  <a:pt x="47" y="38"/>
                  <a:pt x="47" y="37"/>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6" name="Freeform 302"/>
          <p:cNvSpPr>
            <a:spLocks noEditPoints="1"/>
          </p:cNvSpPr>
          <p:nvPr/>
        </p:nvSpPr>
        <p:spPr bwMode="auto">
          <a:xfrm>
            <a:off x="6919913" y="5991225"/>
            <a:ext cx="457200" cy="555625"/>
          </a:xfrm>
          <a:custGeom>
            <a:avLst/>
            <a:gdLst>
              <a:gd name="T0" fmla="*/ 2147483647 w 70"/>
              <a:gd name="T1" fmla="*/ 2147483647 h 85"/>
              <a:gd name="T2" fmla="*/ 2147483647 w 70"/>
              <a:gd name="T3" fmla="*/ 2147483647 h 85"/>
              <a:gd name="T4" fmla="*/ 2147483647 w 70"/>
              <a:gd name="T5" fmla="*/ 2147483647 h 85"/>
              <a:gd name="T6" fmla="*/ 2147483647 w 70"/>
              <a:gd name="T7" fmla="*/ 2147483647 h 85"/>
              <a:gd name="T8" fmla="*/ 2147483647 w 70"/>
              <a:gd name="T9" fmla="*/ 2147483647 h 85"/>
              <a:gd name="T10" fmla="*/ 2147483647 w 70"/>
              <a:gd name="T11" fmla="*/ 2147483647 h 85"/>
              <a:gd name="T12" fmla="*/ 2147483647 w 70"/>
              <a:gd name="T13" fmla="*/ 2147483647 h 85"/>
              <a:gd name="T14" fmla="*/ 2147483647 w 70"/>
              <a:gd name="T15" fmla="*/ 2147483647 h 85"/>
              <a:gd name="T16" fmla="*/ 2147483647 w 70"/>
              <a:gd name="T17" fmla="*/ 2147483647 h 85"/>
              <a:gd name="T18" fmla="*/ 2147483647 w 70"/>
              <a:gd name="T19" fmla="*/ 2147483647 h 85"/>
              <a:gd name="T20" fmla="*/ 2147483647 w 70"/>
              <a:gd name="T21" fmla="*/ 2147483647 h 85"/>
              <a:gd name="T22" fmla="*/ 2147483647 w 70"/>
              <a:gd name="T23" fmla="*/ 2147483647 h 85"/>
              <a:gd name="T24" fmla="*/ 2147483647 w 70"/>
              <a:gd name="T25" fmla="*/ 2147483647 h 85"/>
              <a:gd name="T26" fmla="*/ 2147483647 w 70"/>
              <a:gd name="T27" fmla="*/ 2147483647 h 85"/>
              <a:gd name="T28" fmla="*/ 2147483647 w 70"/>
              <a:gd name="T29" fmla="*/ 2147483647 h 85"/>
              <a:gd name="T30" fmla="*/ 2147483647 w 70"/>
              <a:gd name="T31" fmla="*/ 2147483647 h 85"/>
              <a:gd name="T32" fmla="*/ 2147483647 w 70"/>
              <a:gd name="T33" fmla="*/ 2147483647 h 85"/>
              <a:gd name="T34" fmla="*/ 2147483647 w 70"/>
              <a:gd name="T35" fmla="*/ 2147483647 h 85"/>
              <a:gd name="T36" fmla="*/ 2147483647 w 70"/>
              <a:gd name="T37" fmla="*/ 2147483647 h 85"/>
              <a:gd name="T38" fmla="*/ 2147483647 w 70"/>
              <a:gd name="T39" fmla="*/ 2147483647 h 85"/>
              <a:gd name="T40" fmla="*/ 2147483647 w 70"/>
              <a:gd name="T41" fmla="*/ 2147483647 h 85"/>
              <a:gd name="T42" fmla="*/ 2147483647 w 70"/>
              <a:gd name="T43" fmla="*/ 2147483647 h 85"/>
              <a:gd name="T44" fmla="*/ 2147483647 w 70"/>
              <a:gd name="T45" fmla="*/ 2147483647 h 85"/>
              <a:gd name="T46" fmla="*/ 2147483647 w 70"/>
              <a:gd name="T47" fmla="*/ 2147483647 h 85"/>
              <a:gd name="T48" fmla="*/ 2147483647 w 70"/>
              <a:gd name="T49" fmla="*/ 2147483647 h 85"/>
              <a:gd name="T50" fmla="*/ 2147483647 w 70"/>
              <a:gd name="T51" fmla="*/ 2147483647 h 85"/>
              <a:gd name="T52" fmla="*/ 2147483647 w 70"/>
              <a:gd name="T53" fmla="*/ 2147483647 h 85"/>
              <a:gd name="T54" fmla="*/ 2147483647 w 70"/>
              <a:gd name="T55" fmla="*/ 2147483647 h 85"/>
              <a:gd name="T56" fmla="*/ 2147483647 w 70"/>
              <a:gd name="T57" fmla="*/ 2147483647 h 85"/>
              <a:gd name="T58" fmla="*/ 2147483647 w 70"/>
              <a:gd name="T59" fmla="*/ 2147483647 h 85"/>
              <a:gd name="T60" fmla="*/ 2147483647 w 70"/>
              <a:gd name="T61" fmla="*/ 2147483647 h 85"/>
              <a:gd name="T62" fmla="*/ 2147483647 w 70"/>
              <a:gd name="T63" fmla="*/ 2147483647 h 85"/>
              <a:gd name="T64" fmla="*/ 2147483647 w 70"/>
              <a:gd name="T65" fmla="*/ 2147483647 h 85"/>
              <a:gd name="T66" fmla="*/ 2147483647 w 70"/>
              <a:gd name="T67" fmla="*/ 2147483647 h 85"/>
              <a:gd name="T68" fmla="*/ 2147483647 w 70"/>
              <a:gd name="T69" fmla="*/ 2147483647 h 85"/>
              <a:gd name="T70" fmla="*/ 2147483647 w 70"/>
              <a:gd name="T71" fmla="*/ 2147483647 h 85"/>
              <a:gd name="T72" fmla="*/ 2147483647 w 70"/>
              <a:gd name="T73" fmla="*/ 2147483647 h 85"/>
              <a:gd name="T74" fmla="*/ 2147483647 w 70"/>
              <a:gd name="T75" fmla="*/ 2147483647 h 85"/>
              <a:gd name="T76" fmla="*/ 2147483647 w 70"/>
              <a:gd name="T77" fmla="*/ 2147483647 h 85"/>
              <a:gd name="T78" fmla="*/ 2147483647 w 70"/>
              <a:gd name="T79" fmla="*/ 2147483647 h 85"/>
              <a:gd name="T80" fmla="*/ 2147483647 w 70"/>
              <a:gd name="T81" fmla="*/ 2147483647 h 85"/>
              <a:gd name="T82" fmla="*/ 2147483647 w 70"/>
              <a:gd name="T83" fmla="*/ 2147483647 h 85"/>
              <a:gd name="T84" fmla="*/ 2147483647 w 70"/>
              <a:gd name="T85" fmla="*/ 2147483647 h 85"/>
              <a:gd name="T86" fmla="*/ 2147483647 w 70"/>
              <a:gd name="T87" fmla="*/ 2147483647 h 85"/>
              <a:gd name="T88" fmla="*/ 2147483647 w 70"/>
              <a:gd name="T89" fmla="*/ 2147483647 h 85"/>
              <a:gd name="T90" fmla="*/ 2147483647 w 70"/>
              <a:gd name="T91" fmla="*/ 2147483647 h 85"/>
              <a:gd name="T92" fmla="*/ 2147483647 w 70"/>
              <a:gd name="T93" fmla="*/ 2147483647 h 85"/>
              <a:gd name="T94" fmla="*/ 2147483647 w 70"/>
              <a:gd name="T95" fmla="*/ 2147483647 h 85"/>
              <a:gd name="T96" fmla="*/ 2147483647 w 70"/>
              <a:gd name="T97" fmla="*/ 2147483647 h 85"/>
              <a:gd name="T98" fmla="*/ 2147483647 w 70"/>
              <a:gd name="T99" fmla="*/ 2147483647 h 85"/>
              <a:gd name="T100" fmla="*/ 2147483647 w 70"/>
              <a:gd name="T101" fmla="*/ 2147483647 h 85"/>
              <a:gd name="T102" fmla="*/ 2147483647 w 70"/>
              <a:gd name="T103" fmla="*/ 2147483647 h 85"/>
              <a:gd name="T104" fmla="*/ 2147483647 w 70"/>
              <a:gd name="T105" fmla="*/ 2147483647 h 85"/>
              <a:gd name="T106" fmla="*/ 2147483647 w 70"/>
              <a:gd name="T107" fmla="*/ 2147483647 h 85"/>
              <a:gd name="T108" fmla="*/ 2147483647 w 70"/>
              <a:gd name="T109" fmla="*/ 2147483647 h 85"/>
              <a:gd name="T110" fmla="*/ 2147483647 w 70"/>
              <a:gd name="T111" fmla="*/ 2147483647 h 85"/>
              <a:gd name="T112" fmla="*/ 2147483647 w 70"/>
              <a:gd name="T113" fmla="*/ 2147483647 h 85"/>
              <a:gd name="T114" fmla="*/ 2147483647 w 70"/>
              <a:gd name="T115" fmla="*/ 2147483647 h 85"/>
              <a:gd name="T116" fmla="*/ 2147483647 w 70"/>
              <a:gd name="T117" fmla="*/ 2147483647 h 85"/>
              <a:gd name="T118" fmla="*/ 2147483647 w 70"/>
              <a:gd name="T119" fmla="*/ 2147483647 h 85"/>
              <a:gd name="T120" fmla="*/ 2147483647 w 70"/>
              <a:gd name="T121" fmla="*/ 2147483647 h 85"/>
              <a:gd name="T122" fmla="*/ 2147483647 w 70"/>
              <a:gd name="T123" fmla="*/ 2147483647 h 85"/>
              <a:gd name="T124" fmla="*/ 2147483647 w 70"/>
              <a:gd name="T125" fmla="*/ 2147483647 h 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0" h="85">
                <a:moveTo>
                  <a:pt x="27" y="69"/>
                </a:moveTo>
                <a:cubicBezTo>
                  <a:pt x="27" y="69"/>
                  <a:pt x="27" y="69"/>
                  <a:pt x="27" y="69"/>
                </a:cubicBezTo>
                <a:cubicBezTo>
                  <a:pt x="24" y="72"/>
                  <a:pt x="22" y="76"/>
                  <a:pt x="19" y="79"/>
                </a:cubicBezTo>
                <a:cubicBezTo>
                  <a:pt x="19" y="79"/>
                  <a:pt x="18" y="80"/>
                  <a:pt x="18" y="80"/>
                </a:cubicBezTo>
                <a:cubicBezTo>
                  <a:pt x="15" y="83"/>
                  <a:pt x="10" y="83"/>
                  <a:pt x="7" y="82"/>
                </a:cubicBezTo>
                <a:cubicBezTo>
                  <a:pt x="6" y="81"/>
                  <a:pt x="5" y="81"/>
                  <a:pt x="4" y="80"/>
                </a:cubicBezTo>
                <a:cubicBezTo>
                  <a:pt x="3" y="78"/>
                  <a:pt x="2" y="76"/>
                  <a:pt x="2" y="74"/>
                </a:cubicBezTo>
                <a:cubicBezTo>
                  <a:pt x="2" y="72"/>
                  <a:pt x="3" y="71"/>
                  <a:pt x="4" y="70"/>
                </a:cubicBezTo>
                <a:cubicBezTo>
                  <a:pt x="4" y="69"/>
                  <a:pt x="5" y="69"/>
                  <a:pt x="5" y="68"/>
                </a:cubicBezTo>
                <a:cubicBezTo>
                  <a:pt x="6" y="69"/>
                  <a:pt x="6" y="69"/>
                  <a:pt x="7" y="68"/>
                </a:cubicBezTo>
                <a:cubicBezTo>
                  <a:pt x="10" y="65"/>
                  <a:pt x="10" y="65"/>
                  <a:pt x="10" y="65"/>
                </a:cubicBezTo>
                <a:cubicBezTo>
                  <a:pt x="13" y="67"/>
                  <a:pt x="18" y="67"/>
                  <a:pt x="21" y="64"/>
                </a:cubicBezTo>
                <a:cubicBezTo>
                  <a:pt x="8" y="51"/>
                  <a:pt x="8" y="51"/>
                  <a:pt x="8" y="51"/>
                </a:cubicBezTo>
                <a:cubicBezTo>
                  <a:pt x="5" y="54"/>
                  <a:pt x="5" y="59"/>
                  <a:pt x="7" y="62"/>
                </a:cubicBezTo>
                <a:cubicBezTo>
                  <a:pt x="4" y="66"/>
                  <a:pt x="4" y="66"/>
                  <a:pt x="4" y="66"/>
                </a:cubicBezTo>
                <a:cubicBezTo>
                  <a:pt x="4" y="66"/>
                  <a:pt x="4" y="67"/>
                  <a:pt x="4" y="67"/>
                </a:cubicBezTo>
                <a:cubicBezTo>
                  <a:pt x="4" y="68"/>
                  <a:pt x="3" y="68"/>
                  <a:pt x="3" y="68"/>
                </a:cubicBezTo>
                <a:cubicBezTo>
                  <a:pt x="1" y="70"/>
                  <a:pt x="0" y="72"/>
                  <a:pt x="0" y="74"/>
                </a:cubicBezTo>
                <a:cubicBezTo>
                  <a:pt x="0" y="77"/>
                  <a:pt x="1" y="79"/>
                  <a:pt x="3" y="81"/>
                </a:cubicBezTo>
                <a:cubicBezTo>
                  <a:pt x="4" y="82"/>
                  <a:pt x="5" y="83"/>
                  <a:pt x="6" y="83"/>
                </a:cubicBezTo>
                <a:cubicBezTo>
                  <a:pt x="10" y="85"/>
                  <a:pt x="15" y="84"/>
                  <a:pt x="18" y="82"/>
                </a:cubicBezTo>
                <a:cubicBezTo>
                  <a:pt x="19" y="81"/>
                  <a:pt x="20" y="81"/>
                  <a:pt x="20" y="80"/>
                </a:cubicBezTo>
                <a:cubicBezTo>
                  <a:pt x="23" y="77"/>
                  <a:pt x="25" y="73"/>
                  <a:pt x="28" y="70"/>
                </a:cubicBezTo>
                <a:cubicBezTo>
                  <a:pt x="28" y="70"/>
                  <a:pt x="28" y="70"/>
                  <a:pt x="28" y="70"/>
                </a:cubicBezTo>
                <a:cubicBezTo>
                  <a:pt x="28" y="70"/>
                  <a:pt x="28" y="70"/>
                  <a:pt x="28" y="70"/>
                </a:cubicBezTo>
                <a:cubicBezTo>
                  <a:pt x="32" y="66"/>
                  <a:pt x="38" y="62"/>
                  <a:pt x="44" y="64"/>
                </a:cubicBezTo>
                <a:cubicBezTo>
                  <a:pt x="44" y="62"/>
                  <a:pt x="44" y="62"/>
                  <a:pt x="44" y="62"/>
                </a:cubicBezTo>
                <a:cubicBezTo>
                  <a:pt x="38" y="61"/>
                  <a:pt x="31" y="64"/>
                  <a:pt x="27" y="69"/>
                </a:cubicBezTo>
                <a:close/>
                <a:moveTo>
                  <a:pt x="34" y="19"/>
                </a:moveTo>
                <a:cubicBezTo>
                  <a:pt x="9" y="51"/>
                  <a:pt x="9" y="51"/>
                  <a:pt x="9" y="51"/>
                </a:cubicBezTo>
                <a:cubicBezTo>
                  <a:pt x="22" y="63"/>
                  <a:pt x="22" y="63"/>
                  <a:pt x="22" y="63"/>
                </a:cubicBezTo>
                <a:cubicBezTo>
                  <a:pt x="52" y="36"/>
                  <a:pt x="52" y="36"/>
                  <a:pt x="52" y="36"/>
                </a:cubicBezTo>
                <a:cubicBezTo>
                  <a:pt x="47" y="36"/>
                  <a:pt x="43" y="35"/>
                  <a:pt x="39" y="31"/>
                </a:cubicBezTo>
                <a:cubicBezTo>
                  <a:pt x="36" y="28"/>
                  <a:pt x="34" y="24"/>
                  <a:pt x="34" y="19"/>
                </a:cubicBezTo>
                <a:close/>
                <a:moveTo>
                  <a:pt x="38" y="14"/>
                </a:moveTo>
                <a:cubicBezTo>
                  <a:pt x="38" y="15"/>
                  <a:pt x="38" y="15"/>
                  <a:pt x="38" y="15"/>
                </a:cubicBezTo>
                <a:cubicBezTo>
                  <a:pt x="39" y="14"/>
                  <a:pt x="39" y="14"/>
                  <a:pt x="39" y="14"/>
                </a:cubicBezTo>
                <a:cubicBezTo>
                  <a:pt x="39" y="14"/>
                  <a:pt x="39" y="14"/>
                  <a:pt x="39" y="14"/>
                </a:cubicBezTo>
                <a:lnTo>
                  <a:pt x="38" y="14"/>
                </a:lnTo>
                <a:close/>
                <a:moveTo>
                  <a:pt x="37" y="15"/>
                </a:moveTo>
                <a:cubicBezTo>
                  <a:pt x="37" y="16"/>
                  <a:pt x="37" y="16"/>
                  <a:pt x="37" y="16"/>
                </a:cubicBezTo>
                <a:cubicBezTo>
                  <a:pt x="38" y="16"/>
                  <a:pt x="38" y="16"/>
                  <a:pt x="38" y="16"/>
                </a:cubicBezTo>
                <a:cubicBezTo>
                  <a:pt x="38" y="15"/>
                  <a:pt x="38" y="15"/>
                  <a:pt x="38" y="15"/>
                </a:cubicBezTo>
                <a:lnTo>
                  <a:pt x="37" y="15"/>
                </a:lnTo>
                <a:close/>
                <a:moveTo>
                  <a:pt x="38" y="17"/>
                </a:moveTo>
                <a:cubicBezTo>
                  <a:pt x="38" y="16"/>
                  <a:pt x="38" y="16"/>
                  <a:pt x="38" y="16"/>
                </a:cubicBezTo>
                <a:cubicBezTo>
                  <a:pt x="37" y="16"/>
                  <a:pt x="37" y="16"/>
                  <a:pt x="37" y="16"/>
                </a:cubicBezTo>
                <a:cubicBezTo>
                  <a:pt x="38" y="17"/>
                  <a:pt x="38" y="17"/>
                  <a:pt x="38" y="17"/>
                </a:cubicBezTo>
                <a:close/>
                <a:moveTo>
                  <a:pt x="40" y="12"/>
                </a:moveTo>
                <a:cubicBezTo>
                  <a:pt x="40" y="13"/>
                  <a:pt x="40" y="13"/>
                  <a:pt x="40" y="13"/>
                </a:cubicBezTo>
                <a:cubicBezTo>
                  <a:pt x="41" y="13"/>
                  <a:pt x="41" y="13"/>
                  <a:pt x="41" y="13"/>
                </a:cubicBezTo>
                <a:cubicBezTo>
                  <a:pt x="40" y="12"/>
                  <a:pt x="40" y="12"/>
                  <a:pt x="40" y="12"/>
                </a:cubicBezTo>
                <a:close/>
                <a:moveTo>
                  <a:pt x="39" y="13"/>
                </a:moveTo>
                <a:cubicBezTo>
                  <a:pt x="39" y="13"/>
                  <a:pt x="39" y="13"/>
                  <a:pt x="39" y="13"/>
                </a:cubicBezTo>
                <a:cubicBezTo>
                  <a:pt x="39" y="13"/>
                  <a:pt x="39" y="13"/>
                  <a:pt x="39" y="13"/>
                </a:cubicBezTo>
                <a:cubicBezTo>
                  <a:pt x="39" y="13"/>
                  <a:pt x="39" y="13"/>
                  <a:pt x="39" y="13"/>
                </a:cubicBezTo>
                <a:close/>
                <a:moveTo>
                  <a:pt x="38" y="18"/>
                </a:moveTo>
                <a:cubicBezTo>
                  <a:pt x="38" y="17"/>
                  <a:pt x="38" y="17"/>
                  <a:pt x="38" y="17"/>
                </a:cubicBezTo>
                <a:cubicBezTo>
                  <a:pt x="38" y="17"/>
                  <a:pt x="38" y="17"/>
                  <a:pt x="38" y="17"/>
                </a:cubicBezTo>
                <a:cubicBezTo>
                  <a:pt x="38" y="18"/>
                  <a:pt x="38" y="18"/>
                  <a:pt x="38" y="18"/>
                </a:cubicBezTo>
                <a:close/>
                <a:moveTo>
                  <a:pt x="39" y="14"/>
                </a:moveTo>
                <a:cubicBezTo>
                  <a:pt x="39" y="14"/>
                  <a:pt x="39" y="14"/>
                  <a:pt x="39" y="14"/>
                </a:cubicBezTo>
                <a:cubicBezTo>
                  <a:pt x="40" y="14"/>
                  <a:pt x="40" y="14"/>
                  <a:pt x="40" y="14"/>
                </a:cubicBezTo>
                <a:cubicBezTo>
                  <a:pt x="40" y="14"/>
                  <a:pt x="40" y="14"/>
                  <a:pt x="40" y="14"/>
                </a:cubicBezTo>
                <a:lnTo>
                  <a:pt x="39" y="14"/>
                </a:lnTo>
                <a:close/>
                <a:moveTo>
                  <a:pt x="40" y="21"/>
                </a:moveTo>
                <a:cubicBezTo>
                  <a:pt x="40" y="20"/>
                  <a:pt x="40" y="20"/>
                  <a:pt x="40" y="20"/>
                </a:cubicBezTo>
                <a:cubicBezTo>
                  <a:pt x="39" y="20"/>
                  <a:pt x="39" y="20"/>
                  <a:pt x="39" y="20"/>
                </a:cubicBezTo>
                <a:cubicBezTo>
                  <a:pt x="40" y="21"/>
                  <a:pt x="40" y="21"/>
                  <a:pt x="40" y="21"/>
                </a:cubicBezTo>
                <a:close/>
                <a:moveTo>
                  <a:pt x="39" y="19"/>
                </a:moveTo>
                <a:cubicBezTo>
                  <a:pt x="39" y="18"/>
                  <a:pt x="39" y="18"/>
                  <a:pt x="39" y="18"/>
                </a:cubicBezTo>
                <a:cubicBezTo>
                  <a:pt x="38" y="18"/>
                  <a:pt x="38" y="18"/>
                  <a:pt x="38" y="18"/>
                </a:cubicBezTo>
                <a:cubicBezTo>
                  <a:pt x="38" y="19"/>
                  <a:pt x="38" y="19"/>
                  <a:pt x="38" y="19"/>
                </a:cubicBezTo>
                <a:lnTo>
                  <a:pt x="39" y="19"/>
                </a:lnTo>
                <a:close/>
                <a:moveTo>
                  <a:pt x="41" y="22"/>
                </a:moveTo>
                <a:cubicBezTo>
                  <a:pt x="40" y="21"/>
                  <a:pt x="40" y="21"/>
                  <a:pt x="40" y="21"/>
                </a:cubicBezTo>
                <a:cubicBezTo>
                  <a:pt x="40" y="21"/>
                  <a:pt x="40" y="21"/>
                  <a:pt x="40" y="21"/>
                </a:cubicBezTo>
                <a:cubicBezTo>
                  <a:pt x="40" y="22"/>
                  <a:pt x="40" y="22"/>
                  <a:pt x="40" y="22"/>
                </a:cubicBezTo>
                <a:lnTo>
                  <a:pt x="41" y="22"/>
                </a:lnTo>
                <a:close/>
                <a:moveTo>
                  <a:pt x="40" y="20"/>
                </a:moveTo>
                <a:cubicBezTo>
                  <a:pt x="40" y="19"/>
                  <a:pt x="40" y="19"/>
                  <a:pt x="40" y="19"/>
                </a:cubicBezTo>
                <a:cubicBezTo>
                  <a:pt x="39" y="19"/>
                  <a:pt x="39" y="19"/>
                  <a:pt x="39" y="19"/>
                </a:cubicBezTo>
                <a:cubicBezTo>
                  <a:pt x="39" y="20"/>
                  <a:pt x="39" y="20"/>
                  <a:pt x="39" y="20"/>
                </a:cubicBezTo>
                <a:lnTo>
                  <a:pt x="40" y="20"/>
                </a:lnTo>
                <a:close/>
                <a:moveTo>
                  <a:pt x="57" y="24"/>
                </a:moveTo>
                <a:cubicBezTo>
                  <a:pt x="57" y="23"/>
                  <a:pt x="57" y="23"/>
                  <a:pt x="57" y="23"/>
                </a:cubicBezTo>
                <a:cubicBezTo>
                  <a:pt x="57" y="23"/>
                  <a:pt x="57" y="23"/>
                  <a:pt x="57" y="23"/>
                </a:cubicBezTo>
                <a:cubicBezTo>
                  <a:pt x="57" y="24"/>
                  <a:pt x="57" y="24"/>
                  <a:pt x="57" y="24"/>
                </a:cubicBezTo>
                <a:close/>
                <a:moveTo>
                  <a:pt x="39" y="20"/>
                </a:moveTo>
                <a:cubicBezTo>
                  <a:pt x="39" y="19"/>
                  <a:pt x="39" y="19"/>
                  <a:pt x="39" y="19"/>
                </a:cubicBezTo>
                <a:cubicBezTo>
                  <a:pt x="38" y="19"/>
                  <a:pt x="38" y="19"/>
                  <a:pt x="38" y="19"/>
                </a:cubicBezTo>
                <a:cubicBezTo>
                  <a:pt x="38" y="20"/>
                  <a:pt x="38" y="20"/>
                  <a:pt x="38" y="20"/>
                </a:cubicBezTo>
                <a:lnTo>
                  <a:pt x="39" y="20"/>
                </a:lnTo>
                <a:close/>
                <a:moveTo>
                  <a:pt x="44" y="11"/>
                </a:moveTo>
                <a:cubicBezTo>
                  <a:pt x="44" y="12"/>
                  <a:pt x="44" y="12"/>
                  <a:pt x="44" y="12"/>
                </a:cubicBezTo>
                <a:cubicBezTo>
                  <a:pt x="45" y="12"/>
                  <a:pt x="45" y="12"/>
                  <a:pt x="45" y="12"/>
                </a:cubicBezTo>
                <a:cubicBezTo>
                  <a:pt x="44" y="11"/>
                  <a:pt x="44" y="11"/>
                  <a:pt x="44" y="11"/>
                </a:cubicBezTo>
                <a:close/>
                <a:moveTo>
                  <a:pt x="43" y="11"/>
                </a:moveTo>
                <a:cubicBezTo>
                  <a:pt x="43" y="11"/>
                  <a:pt x="43" y="11"/>
                  <a:pt x="43" y="11"/>
                </a:cubicBezTo>
                <a:cubicBezTo>
                  <a:pt x="43" y="11"/>
                  <a:pt x="43" y="11"/>
                  <a:pt x="43" y="11"/>
                </a:cubicBezTo>
                <a:cubicBezTo>
                  <a:pt x="43" y="10"/>
                  <a:pt x="43" y="10"/>
                  <a:pt x="43" y="10"/>
                </a:cubicBezTo>
                <a:lnTo>
                  <a:pt x="43" y="11"/>
                </a:lnTo>
                <a:close/>
                <a:moveTo>
                  <a:pt x="41" y="20"/>
                </a:moveTo>
                <a:cubicBezTo>
                  <a:pt x="41" y="20"/>
                  <a:pt x="41" y="20"/>
                  <a:pt x="41" y="20"/>
                </a:cubicBezTo>
                <a:cubicBezTo>
                  <a:pt x="41" y="20"/>
                  <a:pt x="41" y="20"/>
                  <a:pt x="41" y="20"/>
                </a:cubicBezTo>
                <a:cubicBezTo>
                  <a:pt x="41" y="20"/>
                  <a:pt x="41" y="20"/>
                  <a:pt x="41" y="20"/>
                </a:cubicBezTo>
                <a:close/>
                <a:moveTo>
                  <a:pt x="43" y="12"/>
                </a:moveTo>
                <a:cubicBezTo>
                  <a:pt x="43" y="12"/>
                  <a:pt x="43" y="12"/>
                  <a:pt x="43" y="12"/>
                </a:cubicBezTo>
                <a:cubicBezTo>
                  <a:pt x="44" y="12"/>
                  <a:pt x="44" y="12"/>
                  <a:pt x="44" y="12"/>
                </a:cubicBezTo>
                <a:cubicBezTo>
                  <a:pt x="43" y="12"/>
                  <a:pt x="43" y="12"/>
                  <a:pt x="43" y="12"/>
                </a:cubicBezTo>
                <a:close/>
                <a:moveTo>
                  <a:pt x="46" y="10"/>
                </a:moveTo>
                <a:cubicBezTo>
                  <a:pt x="46" y="11"/>
                  <a:pt x="46" y="11"/>
                  <a:pt x="46" y="11"/>
                </a:cubicBezTo>
                <a:cubicBezTo>
                  <a:pt x="46" y="10"/>
                  <a:pt x="46" y="10"/>
                  <a:pt x="46" y="10"/>
                </a:cubicBezTo>
                <a:cubicBezTo>
                  <a:pt x="46" y="10"/>
                  <a:pt x="46" y="10"/>
                  <a:pt x="46" y="10"/>
                </a:cubicBezTo>
                <a:close/>
                <a:moveTo>
                  <a:pt x="45" y="10"/>
                </a:moveTo>
                <a:cubicBezTo>
                  <a:pt x="45" y="11"/>
                  <a:pt x="45" y="11"/>
                  <a:pt x="45" y="11"/>
                </a:cubicBezTo>
                <a:cubicBezTo>
                  <a:pt x="45" y="11"/>
                  <a:pt x="45" y="11"/>
                  <a:pt x="45" y="11"/>
                </a:cubicBezTo>
                <a:cubicBezTo>
                  <a:pt x="45" y="10"/>
                  <a:pt x="45" y="10"/>
                  <a:pt x="45" y="10"/>
                </a:cubicBezTo>
                <a:close/>
                <a:moveTo>
                  <a:pt x="45" y="11"/>
                </a:moveTo>
                <a:cubicBezTo>
                  <a:pt x="45" y="12"/>
                  <a:pt x="45" y="12"/>
                  <a:pt x="45" y="12"/>
                </a:cubicBezTo>
                <a:cubicBezTo>
                  <a:pt x="46" y="12"/>
                  <a:pt x="46" y="12"/>
                  <a:pt x="46" y="12"/>
                </a:cubicBezTo>
                <a:cubicBezTo>
                  <a:pt x="45" y="11"/>
                  <a:pt x="45" y="11"/>
                  <a:pt x="45" y="11"/>
                </a:cubicBezTo>
                <a:close/>
                <a:moveTo>
                  <a:pt x="44" y="10"/>
                </a:moveTo>
                <a:cubicBezTo>
                  <a:pt x="44" y="11"/>
                  <a:pt x="44" y="11"/>
                  <a:pt x="44" y="11"/>
                </a:cubicBezTo>
                <a:cubicBezTo>
                  <a:pt x="44" y="11"/>
                  <a:pt x="44" y="11"/>
                  <a:pt x="44" y="11"/>
                </a:cubicBezTo>
                <a:cubicBezTo>
                  <a:pt x="44" y="10"/>
                  <a:pt x="44" y="10"/>
                  <a:pt x="44" y="10"/>
                </a:cubicBezTo>
                <a:close/>
                <a:moveTo>
                  <a:pt x="40" y="13"/>
                </a:moveTo>
                <a:cubicBezTo>
                  <a:pt x="40" y="14"/>
                  <a:pt x="40" y="14"/>
                  <a:pt x="40" y="14"/>
                </a:cubicBezTo>
                <a:cubicBezTo>
                  <a:pt x="41" y="14"/>
                  <a:pt x="41" y="14"/>
                  <a:pt x="41" y="14"/>
                </a:cubicBezTo>
                <a:cubicBezTo>
                  <a:pt x="41" y="13"/>
                  <a:pt x="41" y="13"/>
                  <a:pt x="41" y="13"/>
                </a:cubicBezTo>
                <a:lnTo>
                  <a:pt x="40" y="13"/>
                </a:lnTo>
                <a:close/>
                <a:moveTo>
                  <a:pt x="47" y="10"/>
                </a:moveTo>
                <a:cubicBezTo>
                  <a:pt x="47" y="10"/>
                  <a:pt x="47" y="10"/>
                  <a:pt x="47" y="10"/>
                </a:cubicBezTo>
                <a:cubicBezTo>
                  <a:pt x="47" y="10"/>
                  <a:pt x="47" y="10"/>
                  <a:pt x="47" y="10"/>
                </a:cubicBezTo>
                <a:cubicBezTo>
                  <a:pt x="47" y="9"/>
                  <a:pt x="47" y="9"/>
                  <a:pt x="47" y="9"/>
                </a:cubicBezTo>
                <a:lnTo>
                  <a:pt x="47" y="10"/>
                </a:lnTo>
                <a:close/>
                <a:moveTo>
                  <a:pt x="46" y="11"/>
                </a:moveTo>
                <a:cubicBezTo>
                  <a:pt x="46" y="12"/>
                  <a:pt x="46" y="12"/>
                  <a:pt x="46" y="12"/>
                </a:cubicBezTo>
                <a:cubicBezTo>
                  <a:pt x="47" y="11"/>
                  <a:pt x="47" y="11"/>
                  <a:pt x="47" y="11"/>
                </a:cubicBezTo>
                <a:cubicBezTo>
                  <a:pt x="47" y="11"/>
                  <a:pt x="47" y="11"/>
                  <a:pt x="47" y="11"/>
                </a:cubicBezTo>
                <a:lnTo>
                  <a:pt x="46" y="11"/>
                </a:lnTo>
                <a:close/>
                <a:moveTo>
                  <a:pt x="41" y="12"/>
                </a:moveTo>
                <a:cubicBezTo>
                  <a:pt x="41" y="13"/>
                  <a:pt x="41" y="13"/>
                  <a:pt x="41" y="13"/>
                </a:cubicBezTo>
                <a:cubicBezTo>
                  <a:pt x="42" y="13"/>
                  <a:pt x="42" y="13"/>
                  <a:pt x="42" y="13"/>
                </a:cubicBezTo>
                <a:cubicBezTo>
                  <a:pt x="41" y="12"/>
                  <a:pt x="41" y="12"/>
                  <a:pt x="41" y="12"/>
                </a:cubicBezTo>
                <a:close/>
                <a:moveTo>
                  <a:pt x="42" y="11"/>
                </a:moveTo>
                <a:cubicBezTo>
                  <a:pt x="42" y="12"/>
                  <a:pt x="42" y="12"/>
                  <a:pt x="42" y="12"/>
                </a:cubicBezTo>
                <a:cubicBezTo>
                  <a:pt x="42" y="11"/>
                  <a:pt x="42" y="11"/>
                  <a:pt x="42" y="11"/>
                </a:cubicBezTo>
                <a:cubicBezTo>
                  <a:pt x="42" y="11"/>
                  <a:pt x="42" y="11"/>
                  <a:pt x="42" y="11"/>
                </a:cubicBezTo>
                <a:close/>
                <a:moveTo>
                  <a:pt x="42" y="12"/>
                </a:moveTo>
                <a:cubicBezTo>
                  <a:pt x="42" y="13"/>
                  <a:pt x="42" y="13"/>
                  <a:pt x="42" y="13"/>
                </a:cubicBezTo>
                <a:cubicBezTo>
                  <a:pt x="43" y="12"/>
                  <a:pt x="43" y="12"/>
                  <a:pt x="43" y="12"/>
                </a:cubicBezTo>
                <a:cubicBezTo>
                  <a:pt x="42" y="12"/>
                  <a:pt x="42" y="12"/>
                  <a:pt x="42" y="12"/>
                </a:cubicBezTo>
                <a:close/>
                <a:moveTo>
                  <a:pt x="42" y="23"/>
                </a:moveTo>
                <a:cubicBezTo>
                  <a:pt x="42" y="23"/>
                  <a:pt x="42" y="23"/>
                  <a:pt x="42" y="23"/>
                </a:cubicBezTo>
                <a:cubicBezTo>
                  <a:pt x="41" y="23"/>
                  <a:pt x="41" y="23"/>
                  <a:pt x="41" y="23"/>
                </a:cubicBezTo>
                <a:cubicBezTo>
                  <a:pt x="41" y="24"/>
                  <a:pt x="41" y="24"/>
                  <a:pt x="41" y="24"/>
                </a:cubicBezTo>
                <a:lnTo>
                  <a:pt x="42" y="23"/>
                </a:lnTo>
                <a:close/>
                <a:moveTo>
                  <a:pt x="50" y="26"/>
                </a:moveTo>
                <a:cubicBezTo>
                  <a:pt x="50" y="25"/>
                  <a:pt x="50" y="25"/>
                  <a:pt x="50" y="25"/>
                </a:cubicBezTo>
                <a:cubicBezTo>
                  <a:pt x="49" y="25"/>
                  <a:pt x="49" y="25"/>
                  <a:pt x="49" y="25"/>
                </a:cubicBezTo>
                <a:cubicBezTo>
                  <a:pt x="50" y="26"/>
                  <a:pt x="50" y="26"/>
                  <a:pt x="50" y="26"/>
                </a:cubicBezTo>
                <a:close/>
                <a:moveTo>
                  <a:pt x="51" y="27"/>
                </a:moveTo>
                <a:cubicBezTo>
                  <a:pt x="50" y="26"/>
                  <a:pt x="50" y="26"/>
                  <a:pt x="50" y="26"/>
                </a:cubicBezTo>
                <a:cubicBezTo>
                  <a:pt x="50" y="26"/>
                  <a:pt x="50" y="26"/>
                  <a:pt x="50" y="26"/>
                </a:cubicBezTo>
                <a:cubicBezTo>
                  <a:pt x="50" y="27"/>
                  <a:pt x="50" y="27"/>
                  <a:pt x="50" y="27"/>
                </a:cubicBezTo>
                <a:lnTo>
                  <a:pt x="51" y="27"/>
                </a:lnTo>
                <a:close/>
                <a:moveTo>
                  <a:pt x="50" y="27"/>
                </a:moveTo>
                <a:cubicBezTo>
                  <a:pt x="49" y="26"/>
                  <a:pt x="49" y="26"/>
                  <a:pt x="49" y="26"/>
                </a:cubicBezTo>
                <a:cubicBezTo>
                  <a:pt x="49" y="27"/>
                  <a:pt x="49" y="27"/>
                  <a:pt x="49" y="27"/>
                </a:cubicBezTo>
                <a:cubicBezTo>
                  <a:pt x="49" y="27"/>
                  <a:pt x="49" y="27"/>
                  <a:pt x="49" y="27"/>
                </a:cubicBezTo>
                <a:lnTo>
                  <a:pt x="50" y="27"/>
                </a:lnTo>
                <a:close/>
                <a:moveTo>
                  <a:pt x="49" y="26"/>
                </a:moveTo>
                <a:cubicBezTo>
                  <a:pt x="49" y="25"/>
                  <a:pt x="49" y="25"/>
                  <a:pt x="49" y="25"/>
                </a:cubicBezTo>
                <a:cubicBezTo>
                  <a:pt x="48" y="25"/>
                  <a:pt x="48" y="25"/>
                  <a:pt x="48" y="25"/>
                </a:cubicBezTo>
                <a:cubicBezTo>
                  <a:pt x="49" y="26"/>
                  <a:pt x="49" y="26"/>
                  <a:pt x="49" y="26"/>
                </a:cubicBezTo>
                <a:close/>
                <a:moveTo>
                  <a:pt x="48" y="26"/>
                </a:moveTo>
                <a:cubicBezTo>
                  <a:pt x="48" y="26"/>
                  <a:pt x="48" y="26"/>
                  <a:pt x="48" y="26"/>
                </a:cubicBezTo>
                <a:cubicBezTo>
                  <a:pt x="47" y="26"/>
                  <a:pt x="47" y="26"/>
                  <a:pt x="47" y="26"/>
                </a:cubicBezTo>
                <a:cubicBezTo>
                  <a:pt x="48" y="26"/>
                  <a:pt x="48" y="26"/>
                  <a:pt x="48" y="26"/>
                </a:cubicBezTo>
                <a:close/>
                <a:moveTo>
                  <a:pt x="48" y="25"/>
                </a:moveTo>
                <a:cubicBezTo>
                  <a:pt x="48" y="25"/>
                  <a:pt x="48" y="25"/>
                  <a:pt x="48" y="25"/>
                </a:cubicBezTo>
                <a:cubicBezTo>
                  <a:pt x="47" y="25"/>
                  <a:pt x="47" y="25"/>
                  <a:pt x="47" y="25"/>
                </a:cubicBezTo>
                <a:cubicBezTo>
                  <a:pt x="47" y="25"/>
                  <a:pt x="47" y="25"/>
                  <a:pt x="47" y="25"/>
                </a:cubicBezTo>
                <a:lnTo>
                  <a:pt x="48" y="25"/>
                </a:lnTo>
                <a:close/>
                <a:moveTo>
                  <a:pt x="51" y="28"/>
                </a:moveTo>
                <a:cubicBezTo>
                  <a:pt x="51" y="27"/>
                  <a:pt x="51" y="27"/>
                  <a:pt x="51" y="27"/>
                </a:cubicBezTo>
                <a:cubicBezTo>
                  <a:pt x="50" y="27"/>
                  <a:pt x="50" y="27"/>
                  <a:pt x="50" y="27"/>
                </a:cubicBezTo>
                <a:cubicBezTo>
                  <a:pt x="50" y="28"/>
                  <a:pt x="50" y="28"/>
                  <a:pt x="50" y="28"/>
                </a:cubicBezTo>
                <a:lnTo>
                  <a:pt x="51" y="28"/>
                </a:lnTo>
                <a:close/>
                <a:moveTo>
                  <a:pt x="48" y="27"/>
                </a:moveTo>
                <a:cubicBezTo>
                  <a:pt x="48" y="27"/>
                  <a:pt x="48" y="27"/>
                  <a:pt x="48" y="27"/>
                </a:cubicBezTo>
                <a:cubicBezTo>
                  <a:pt x="48" y="27"/>
                  <a:pt x="48" y="27"/>
                  <a:pt x="48" y="27"/>
                </a:cubicBezTo>
                <a:cubicBezTo>
                  <a:pt x="48" y="27"/>
                  <a:pt x="48" y="27"/>
                  <a:pt x="48" y="27"/>
                </a:cubicBezTo>
                <a:close/>
                <a:moveTo>
                  <a:pt x="52" y="26"/>
                </a:moveTo>
                <a:cubicBezTo>
                  <a:pt x="51" y="26"/>
                  <a:pt x="51" y="26"/>
                  <a:pt x="51" y="26"/>
                </a:cubicBezTo>
                <a:cubicBezTo>
                  <a:pt x="51" y="26"/>
                  <a:pt x="51" y="26"/>
                  <a:pt x="51" y="26"/>
                </a:cubicBezTo>
                <a:cubicBezTo>
                  <a:pt x="51" y="27"/>
                  <a:pt x="51" y="27"/>
                  <a:pt x="51" y="27"/>
                </a:cubicBezTo>
                <a:lnTo>
                  <a:pt x="52" y="26"/>
                </a:lnTo>
                <a:close/>
                <a:moveTo>
                  <a:pt x="54" y="27"/>
                </a:moveTo>
                <a:cubicBezTo>
                  <a:pt x="54" y="26"/>
                  <a:pt x="54" y="26"/>
                  <a:pt x="54" y="26"/>
                </a:cubicBezTo>
                <a:cubicBezTo>
                  <a:pt x="53" y="27"/>
                  <a:pt x="53" y="27"/>
                  <a:pt x="53" y="27"/>
                </a:cubicBezTo>
                <a:cubicBezTo>
                  <a:pt x="53" y="27"/>
                  <a:pt x="53" y="27"/>
                  <a:pt x="53" y="27"/>
                </a:cubicBezTo>
                <a:lnTo>
                  <a:pt x="54" y="27"/>
                </a:lnTo>
                <a:close/>
                <a:moveTo>
                  <a:pt x="53" y="27"/>
                </a:moveTo>
                <a:cubicBezTo>
                  <a:pt x="53" y="27"/>
                  <a:pt x="53" y="27"/>
                  <a:pt x="53" y="27"/>
                </a:cubicBezTo>
                <a:cubicBezTo>
                  <a:pt x="52" y="27"/>
                  <a:pt x="52" y="27"/>
                  <a:pt x="52" y="27"/>
                </a:cubicBezTo>
                <a:cubicBezTo>
                  <a:pt x="52" y="27"/>
                  <a:pt x="52" y="27"/>
                  <a:pt x="52" y="27"/>
                </a:cubicBezTo>
                <a:lnTo>
                  <a:pt x="53" y="27"/>
                </a:lnTo>
                <a:close/>
                <a:moveTo>
                  <a:pt x="53" y="28"/>
                </a:moveTo>
                <a:cubicBezTo>
                  <a:pt x="53" y="28"/>
                  <a:pt x="53" y="28"/>
                  <a:pt x="53" y="28"/>
                </a:cubicBezTo>
                <a:cubicBezTo>
                  <a:pt x="52" y="28"/>
                  <a:pt x="52" y="28"/>
                  <a:pt x="52" y="28"/>
                </a:cubicBezTo>
                <a:cubicBezTo>
                  <a:pt x="52" y="28"/>
                  <a:pt x="52" y="28"/>
                  <a:pt x="52" y="28"/>
                </a:cubicBezTo>
                <a:lnTo>
                  <a:pt x="53" y="28"/>
                </a:lnTo>
                <a:close/>
                <a:moveTo>
                  <a:pt x="53" y="26"/>
                </a:moveTo>
                <a:cubicBezTo>
                  <a:pt x="52" y="26"/>
                  <a:pt x="52" y="26"/>
                  <a:pt x="52" y="26"/>
                </a:cubicBezTo>
                <a:cubicBezTo>
                  <a:pt x="52" y="26"/>
                  <a:pt x="52" y="26"/>
                  <a:pt x="52" y="26"/>
                </a:cubicBezTo>
                <a:cubicBezTo>
                  <a:pt x="52" y="26"/>
                  <a:pt x="52" y="26"/>
                  <a:pt x="52" y="26"/>
                </a:cubicBezTo>
                <a:lnTo>
                  <a:pt x="53" y="26"/>
                </a:lnTo>
                <a:close/>
                <a:moveTo>
                  <a:pt x="52" y="27"/>
                </a:moveTo>
                <a:cubicBezTo>
                  <a:pt x="52" y="27"/>
                  <a:pt x="52" y="27"/>
                  <a:pt x="52" y="27"/>
                </a:cubicBezTo>
                <a:cubicBezTo>
                  <a:pt x="51" y="27"/>
                  <a:pt x="51" y="27"/>
                  <a:pt x="51" y="27"/>
                </a:cubicBezTo>
                <a:cubicBezTo>
                  <a:pt x="51" y="28"/>
                  <a:pt x="51" y="28"/>
                  <a:pt x="51" y="28"/>
                </a:cubicBezTo>
                <a:lnTo>
                  <a:pt x="52" y="27"/>
                </a:lnTo>
                <a:close/>
                <a:moveTo>
                  <a:pt x="47" y="26"/>
                </a:moveTo>
                <a:cubicBezTo>
                  <a:pt x="47" y="26"/>
                  <a:pt x="47" y="26"/>
                  <a:pt x="47" y="26"/>
                </a:cubicBezTo>
                <a:cubicBezTo>
                  <a:pt x="46" y="26"/>
                  <a:pt x="46" y="26"/>
                  <a:pt x="46" y="26"/>
                </a:cubicBezTo>
                <a:cubicBezTo>
                  <a:pt x="47" y="27"/>
                  <a:pt x="47" y="27"/>
                  <a:pt x="47" y="27"/>
                </a:cubicBezTo>
                <a:lnTo>
                  <a:pt x="47" y="26"/>
                </a:lnTo>
                <a:close/>
                <a:moveTo>
                  <a:pt x="42" y="21"/>
                </a:moveTo>
                <a:cubicBezTo>
                  <a:pt x="41" y="21"/>
                  <a:pt x="41" y="21"/>
                  <a:pt x="41" y="21"/>
                </a:cubicBezTo>
                <a:cubicBezTo>
                  <a:pt x="41" y="21"/>
                  <a:pt x="41" y="21"/>
                  <a:pt x="41" y="21"/>
                </a:cubicBezTo>
                <a:cubicBezTo>
                  <a:pt x="41" y="22"/>
                  <a:pt x="41" y="22"/>
                  <a:pt x="41" y="22"/>
                </a:cubicBezTo>
                <a:lnTo>
                  <a:pt x="42" y="21"/>
                </a:lnTo>
                <a:close/>
                <a:moveTo>
                  <a:pt x="44" y="24"/>
                </a:moveTo>
                <a:cubicBezTo>
                  <a:pt x="44" y="23"/>
                  <a:pt x="44" y="23"/>
                  <a:pt x="44" y="23"/>
                </a:cubicBezTo>
                <a:cubicBezTo>
                  <a:pt x="44" y="23"/>
                  <a:pt x="44" y="23"/>
                  <a:pt x="44" y="23"/>
                </a:cubicBezTo>
                <a:cubicBezTo>
                  <a:pt x="44" y="24"/>
                  <a:pt x="44" y="24"/>
                  <a:pt x="44" y="24"/>
                </a:cubicBezTo>
                <a:close/>
                <a:moveTo>
                  <a:pt x="44" y="23"/>
                </a:moveTo>
                <a:cubicBezTo>
                  <a:pt x="44" y="22"/>
                  <a:pt x="44" y="22"/>
                  <a:pt x="44" y="22"/>
                </a:cubicBezTo>
                <a:cubicBezTo>
                  <a:pt x="43" y="22"/>
                  <a:pt x="43" y="22"/>
                  <a:pt x="43" y="22"/>
                </a:cubicBezTo>
                <a:cubicBezTo>
                  <a:pt x="43" y="23"/>
                  <a:pt x="43" y="23"/>
                  <a:pt x="43" y="23"/>
                </a:cubicBezTo>
                <a:lnTo>
                  <a:pt x="44" y="23"/>
                </a:lnTo>
                <a:close/>
                <a:moveTo>
                  <a:pt x="43" y="23"/>
                </a:moveTo>
                <a:cubicBezTo>
                  <a:pt x="43" y="23"/>
                  <a:pt x="43" y="23"/>
                  <a:pt x="43" y="23"/>
                </a:cubicBezTo>
                <a:cubicBezTo>
                  <a:pt x="42" y="23"/>
                  <a:pt x="42" y="23"/>
                  <a:pt x="42" y="23"/>
                </a:cubicBezTo>
                <a:cubicBezTo>
                  <a:pt x="42" y="23"/>
                  <a:pt x="42" y="23"/>
                  <a:pt x="42" y="23"/>
                </a:cubicBezTo>
                <a:lnTo>
                  <a:pt x="43" y="23"/>
                </a:lnTo>
                <a:close/>
                <a:moveTo>
                  <a:pt x="42" y="22"/>
                </a:moveTo>
                <a:cubicBezTo>
                  <a:pt x="42" y="22"/>
                  <a:pt x="42" y="22"/>
                  <a:pt x="42" y="22"/>
                </a:cubicBezTo>
                <a:cubicBezTo>
                  <a:pt x="41" y="22"/>
                  <a:pt x="41" y="22"/>
                  <a:pt x="41" y="22"/>
                </a:cubicBezTo>
                <a:cubicBezTo>
                  <a:pt x="41" y="23"/>
                  <a:pt x="41" y="23"/>
                  <a:pt x="41" y="23"/>
                </a:cubicBezTo>
                <a:lnTo>
                  <a:pt x="42" y="22"/>
                </a:lnTo>
                <a:close/>
                <a:moveTo>
                  <a:pt x="47" y="11"/>
                </a:moveTo>
                <a:cubicBezTo>
                  <a:pt x="47" y="11"/>
                  <a:pt x="47" y="11"/>
                  <a:pt x="47" y="11"/>
                </a:cubicBezTo>
                <a:cubicBezTo>
                  <a:pt x="48" y="11"/>
                  <a:pt x="48" y="11"/>
                  <a:pt x="48" y="11"/>
                </a:cubicBezTo>
                <a:cubicBezTo>
                  <a:pt x="48" y="10"/>
                  <a:pt x="48" y="10"/>
                  <a:pt x="48" y="10"/>
                </a:cubicBezTo>
                <a:lnTo>
                  <a:pt x="47" y="11"/>
                </a:lnTo>
                <a:close/>
                <a:moveTo>
                  <a:pt x="43" y="22"/>
                </a:moveTo>
                <a:cubicBezTo>
                  <a:pt x="43" y="21"/>
                  <a:pt x="43" y="21"/>
                  <a:pt x="43" y="21"/>
                </a:cubicBezTo>
                <a:cubicBezTo>
                  <a:pt x="42" y="22"/>
                  <a:pt x="42" y="22"/>
                  <a:pt x="42" y="22"/>
                </a:cubicBezTo>
                <a:cubicBezTo>
                  <a:pt x="42" y="22"/>
                  <a:pt x="42" y="22"/>
                  <a:pt x="42" y="22"/>
                </a:cubicBezTo>
                <a:lnTo>
                  <a:pt x="43" y="22"/>
                </a:lnTo>
                <a:close/>
                <a:moveTo>
                  <a:pt x="43" y="24"/>
                </a:moveTo>
                <a:cubicBezTo>
                  <a:pt x="43" y="24"/>
                  <a:pt x="43" y="24"/>
                  <a:pt x="43" y="24"/>
                </a:cubicBezTo>
                <a:cubicBezTo>
                  <a:pt x="43" y="24"/>
                  <a:pt x="43" y="24"/>
                  <a:pt x="43" y="24"/>
                </a:cubicBezTo>
                <a:cubicBezTo>
                  <a:pt x="43" y="24"/>
                  <a:pt x="43" y="24"/>
                  <a:pt x="43" y="24"/>
                </a:cubicBezTo>
                <a:close/>
                <a:moveTo>
                  <a:pt x="45" y="25"/>
                </a:moveTo>
                <a:cubicBezTo>
                  <a:pt x="44" y="24"/>
                  <a:pt x="44" y="24"/>
                  <a:pt x="44" y="24"/>
                </a:cubicBezTo>
                <a:cubicBezTo>
                  <a:pt x="44" y="24"/>
                  <a:pt x="44" y="24"/>
                  <a:pt x="44" y="24"/>
                </a:cubicBezTo>
                <a:cubicBezTo>
                  <a:pt x="44" y="25"/>
                  <a:pt x="44" y="25"/>
                  <a:pt x="44" y="25"/>
                </a:cubicBezTo>
                <a:lnTo>
                  <a:pt x="45" y="25"/>
                </a:lnTo>
                <a:close/>
                <a:moveTo>
                  <a:pt x="47" y="25"/>
                </a:moveTo>
                <a:cubicBezTo>
                  <a:pt x="47" y="25"/>
                  <a:pt x="47" y="25"/>
                  <a:pt x="47" y="25"/>
                </a:cubicBezTo>
                <a:cubicBezTo>
                  <a:pt x="46" y="25"/>
                  <a:pt x="46" y="25"/>
                  <a:pt x="46" y="25"/>
                </a:cubicBezTo>
                <a:cubicBezTo>
                  <a:pt x="46" y="26"/>
                  <a:pt x="46" y="26"/>
                  <a:pt x="46" y="26"/>
                </a:cubicBezTo>
                <a:lnTo>
                  <a:pt x="47" y="25"/>
                </a:lnTo>
                <a:close/>
                <a:moveTo>
                  <a:pt x="46" y="26"/>
                </a:moveTo>
                <a:cubicBezTo>
                  <a:pt x="46" y="25"/>
                  <a:pt x="46" y="25"/>
                  <a:pt x="46" y="25"/>
                </a:cubicBezTo>
                <a:cubicBezTo>
                  <a:pt x="45" y="25"/>
                  <a:pt x="45" y="25"/>
                  <a:pt x="45" y="25"/>
                </a:cubicBezTo>
                <a:cubicBezTo>
                  <a:pt x="45" y="26"/>
                  <a:pt x="45" y="26"/>
                  <a:pt x="45" y="26"/>
                </a:cubicBezTo>
                <a:lnTo>
                  <a:pt x="46" y="26"/>
                </a:lnTo>
                <a:close/>
                <a:moveTo>
                  <a:pt x="47" y="24"/>
                </a:moveTo>
                <a:cubicBezTo>
                  <a:pt x="47" y="24"/>
                  <a:pt x="47" y="24"/>
                  <a:pt x="47" y="24"/>
                </a:cubicBezTo>
                <a:cubicBezTo>
                  <a:pt x="46" y="24"/>
                  <a:pt x="46" y="24"/>
                  <a:pt x="46" y="24"/>
                </a:cubicBezTo>
                <a:cubicBezTo>
                  <a:pt x="46" y="25"/>
                  <a:pt x="46" y="25"/>
                  <a:pt x="46" y="25"/>
                </a:cubicBezTo>
                <a:lnTo>
                  <a:pt x="47" y="24"/>
                </a:lnTo>
                <a:close/>
                <a:moveTo>
                  <a:pt x="46" y="25"/>
                </a:moveTo>
                <a:cubicBezTo>
                  <a:pt x="45" y="24"/>
                  <a:pt x="45" y="24"/>
                  <a:pt x="45" y="24"/>
                </a:cubicBezTo>
                <a:cubicBezTo>
                  <a:pt x="45" y="24"/>
                  <a:pt x="45" y="24"/>
                  <a:pt x="45" y="24"/>
                </a:cubicBezTo>
                <a:cubicBezTo>
                  <a:pt x="45" y="25"/>
                  <a:pt x="45" y="25"/>
                  <a:pt x="45" y="25"/>
                </a:cubicBezTo>
                <a:lnTo>
                  <a:pt x="46" y="25"/>
                </a:lnTo>
                <a:close/>
                <a:moveTo>
                  <a:pt x="45" y="24"/>
                </a:moveTo>
                <a:cubicBezTo>
                  <a:pt x="45" y="23"/>
                  <a:pt x="45" y="23"/>
                  <a:pt x="45" y="23"/>
                </a:cubicBezTo>
                <a:cubicBezTo>
                  <a:pt x="45" y="23"/>
                  <a:pt x="45" y="23"/>
                  <a:pt x="45" y="23"/>
                </a:cubicBezTo>
                <a:cubicBezTo>
                  <a:pt x="45" y="24"/>
                  <a:pt x="45" y="24"/>
                  <a:pt x="45" y="24"/>
                </a:cubicBezTo>
                <a:close/>
                <a:moveTo>
                  <a:pt x="62" y="13"/>
                </a:moveTo>
                <a:cubicBezTo>
                  <a:pt x="62" y="14"/>
                  <a:pt x="62" y="14"/>
                  <a:pt x="62" y="14"/>
                </a:cubicBezTo>
                <a:cubicBezTo>
                  <a:pt x="63" y="14"/>
                  <a:pt x="63" y="14"/>
                  <a:pt x="63" y="14"/>
                </a:cubicBezTo>
                <a:cubicBezTo>
                  <a:pt x="62" y="13"/>
                  <a:pt x="62" y="13"/>
                  <a:pt x="62" y="13"/>
                </a:cubicBezTo>
                <a:close/>
                <a:moveTo>
                  <a:pt x="65" y="16"/>
                </a:moveTo>
                <a:cubicBezTo>
                  <a:pt x="65" y="17"/>
                  <a:pt x="65" y="17"/>
                  <a:pt x="65" y="17"/>
                </a:cubicBezTo>
                <a:cubicBezTo>
                  <a:pt x="65" y="16"/>
                  <a:pt x="65" y="16"/>
                  <a:pt x="65" y="16"/>
                </a:cubicBezTo>
                <a:cubicBezTo>
                  <a:pt x="65" y="16"/>
                  <a:pt x="65" y="16"/>
                  <a:pt x="65" y="16"/>
                </a:cubicBezTo>
                <a:close/>
                <a:moveTo>
                  <a:pt x="64" y="16"/>
                </a:moveTo>
                <a:cubicBezTo>
                  <a:pt x="64" y="17"/>
                  <a:pt x="64" y="17"/>
                  <a:pt x="64" y="17"/>
                </a:cubicBezTo>
                <a:cubicBezTo>
                  <a:pt x="64" y="17"/>
                  <a:pt x="64" y="17"/>
                  <a:pt x="64" y="17"/>
                </a:cubicBezTo>
                <a:cubicBezTo>
                  <a:pt x="64" y="16"/>
                  <a:pt x="64" y="16"/>
                  <a:pt x="64" y="16"/>
                </a:cubicBezTo>
                <a:close/>
                <a:moveTo>
                  <a:pt x="65" y="17"/>
                </a:moveTo>
                <a:cubicBezTo>
                  <a:pt x="65" y="18"/>
                  <a:pt x="65" y="18"/>
                  <a:pt x="65" y="18"/>
                </a:cubicBezTo>
                <a:cubicBezTo>
                  <a:pt x="66" y="17"/>
                  <a:pt x="66" y="17"/>
                  <a:pt x="66" y="17"/>
                </a:cubicBezTo>
                <a:cubicBezTo>
                  <a:pt x="65" y="17"/>
                  <a:pt x="65" y="17"/>
                  <a:pt x="65" y="17"/>
                </a:cubicBezTo>
                <a:close/>
                <a:moveTo>
                  <a:pt x="64" y="17"/>
                </a:moveTo>
                <a:cubicBezTo>
                  <a:pt x="64" y="18"/>
                  <a:pt x="64" y="18"/>
                  <a:pt x="64" y="18"/>
                </a:cubicBezTo>
                <a:cubicBezTo>
                  <a:pt x="65" y="18"/>
                  <a:pt x="65" y="18"/>
                  <a:pt x="65" y="18"/>
                </a:cubicBezTo>
                <a:cubicBezTo>
                  <a:pt x="64" y="17"/>
                  <a:pt x="64" y="17"/>
                  <a:pt x="64" y="17"/>
                </a:cubicBezTo>
                <a:close/>
                <a:moveTo>
                  <a:pt x="65" y="18"/>
                </a:moveTo>
                <a:cubicBezTo>
                  <a:pt x="65" y="19"/>
                  <a:pt x="65" y="19"/>
                  <a:pt x="65" y="19"/>
                </a:cubicBezTo>
                <a:cubicBezTo>
                  <a:pt x="66" y="19"/>
                  <a:pt x="66" y="19"/>
                  <a:pt x="66" y="19"/>
                </a:cubicBezTo>
                <a:cubicBezTo>
                  <a:pt x="66" y="18"/>
                  <a:pt x="66" y="18"/>
                  <a:pt x="66" y="18"/>
                </a:cubicBezTo>
                <a:lnTo>
                  <a:pt x="65" y="18"/>
                </a:lnTo>
                <a:close/>
                <a:moveTo>
                  <a:pt x="65" y="21"/>
                </a:moveTo>
                <a:cubicBezTo>
                  <a:pt x="65" y="20"/>
                  <a:pt x="65" y="20"/>
                  <a:pt x="65" y="20"/>
                </a:cubicBezTo>
                <a:cubicBezTo>
                  <a:pt x="65" y="20"/>
                  <a:pt x="65" y="20"/>
                  <a:pt x="65" y="20"/>
                </a:cubicBezTo>
                <a:cubicBezTo>
                  <a:pt x="65" y="21"/>
                  <a:pt x="65" y="21"/>
                  <a:pt x="65" y="21"/>
                </a:cubicBezTo>
                <a:close/>
                <a:moveTo>
                  <a:pt x="66" y="20"/>
                </a:moveTo>
                <a:cubicBezTo>
                  <a:pt x="66" y="19"/>
                  <a:pt x="66" y="19"/>
                  <a:pt x="66" y="19"/>
                </a:cubicBezTo>
                <a:cubicBezTo>
                  <a:pt x="65" y="19"/>
                  <a:pt x="65" y="19"/>
                  <a:pt x="65" y="19"/>
                </a:cubicBezTo>
                <a:cubicBezTo>
                  <a:pt x="66" y="20"/>
                  <a:pt x="66" y="20"/>
                  <a:pt x="66" y="20"/>
                </a:cubicBezTo>
                <a:close/>
                <a:moveTo>
                  <a:pt x="62" y="14"/>
                </a:moveTo>
                <a:cubicBezTo>
                  <a:pt x="62" y="15"/>
                  <a:pt x="62" y="15"/>
                  <a:pt x="62" y="15"/>
                </a:cubicBezTo>
                <a:cubicBezTo>
                  <a:pt x="63" y="15"/>
                  <a:pt x="63" y="15"/>
                  <a:pt x="63" y="15"/>
                </a:cubicBezTo>
                <a:cubicBezTo>
                  <a:pt x="63" y="14"/>
                  <a:pt x="63" y="14"/>
                  <a:pt x="63" y="14"/>
                </a:cubicBezTo>
                <a:lnTo>
                  <a:pt x="62" y="14"/>
                </a:lnTo>
                <a:close/>
                <a:moveTo>
                  <a:pt x="55" y="26"/>
                </a:moveTo>
                <a:cubicBezTo>
                  <a:pt x="54" y="25"/>
                  <a:pt x="54" y="25"/>
                  <a:pt x="54" y="25"/>
                </a:cubicBezTo>
                <a:cubicBezTo>
                  <a:pt x="54" y="25"/>
                  <a:pt x="54" y="25"/>
                  <a:pt x="54" y="25"/>
                </a:cubicBezTo>
                <a:cubicBezTo>
                  <a:pt x="54" y="26"/>
                  <a:pt x="54" y="26"/>
                  <a:pt x="54" y="26"/>
                </a:cubicBezTo>
                <a:lnTo>
                  <a:pt x="55" y="26"/>
                </a:lnTo>
                <a:close/>
                <a:moveTo>
                  <a:pt x="63" y="15"/>
                </a:moveTo>
                <a:cubicBezTo>
                  <a:pt x="63" y="16"/>
                  <a:pt x="63" y="16"/>
                  <a:pt x="63" y="16"/>
                </a:cubicBezTo>
                <a:cubicBezTo>
                  <a:pt x="64" y="16"/>
                  <a:pt x="64" y="16"/>
                  <a:pt x="64" y="16"/>
                </a:cubicBezTo>
                <a:cubicBezTo>
                  <a:pt x="64" y="15"/>
                  <a:pt x="64" y="15"/>
                  <a:pt x="64" y="15"/>
                </a:cubicBezTo>
                <a:lnTo>
                  <a:pt x="63" y="15"/>
                </a:lnTo>
                <a:close/>
                <a:moveTo>
                  <a:pt x="65" y="20"/>
                </a:moveTo>
                <a:cubicBezTo>
                  <a:pt x="65" y="19"/>
                  <a:pt x="65" y="19"/>
                  <a:pt x="65" y="19"/>
                </a:cubicBezTo>
                <a:cubicBezTo>
                  <a:pt x="64" y="19"/>
                  <a:pt x="64" y="19"/>
                  <a:pt x="64" y="19"/>
                </a:cubicBezTo>
                <a:cubicBezTo>
                  <a:pt x="64" y="20"/>
                  <a:pt x="64" y="20"/>
                  <a:pt x="64" y="20"/>
                </a:cubicBezTo>
                <a:lnTo>
                  <a:pt x="65" y="20"/>
                </a:lnTo>
                <a:close/>
                <a:moveTo>
                  <a:pt x="61" y="12"/>
                </a:moveTo>
                <a:cubicBezTo>
                  <a:pt x="62" y="13"/>
                  <a:pt x="62" y="13"/>
                  <a:pt x="62" y="13"/>
                </a:cubicBezTo>
                <a:cubicBezTo>
                  <a:pt x="62" y="13"/>
                  <a:pt x="62" y="13"/>
                  <a:pt x="62" y="13"/>
                </a:cubicBezTo>
                <a:cubicBezTo>
                  <a:pt x="62" y="12"/>
                  <a:pt x="62" y="12"/>
                  <a:pt x="62" y="12"/>
                </a:cubicBezTo>
                <a:lnTo>
                  <a:pt x="61" y="12"/>
                </a:lnTo>
                <a:close/>
                <a:moveTo>
                  <a:pt x="63" y="14"/>
                </a:moveTo>
                <a:cubicBezTo>
                  <a:pt x="63" y="15"/>
                  <a:pt x="63" y="15"/>
                  <a:pt x="63" y="15"/>
                </a:cubicBezTo>
                <a:cubicBezTo>
                  <a:pt x="64" y="15"/>
                  <a:pt x="64" y="15"/>
                  <a:pt x="64" y="15"/>
                </a:cubicBezTo>
                <a:cubicBezTo>
                  <a:pt x="64" y="14"/>
                  <a:pt x="64" y="14"/>
                  <a:pt x="64" y="14"/>
                </a:cubicBezTo>
                <a:lnTo>
                  <a:pt x="63" y="14"/>
                </a:lnTo>
                <a:close/>
                <a:moveTo>
                  <a:pt x="62" y="15"/>
                </a:moveTo>
                <a:cubicBezTo>
                  <a:pt x="62" y="16"/>
                  <a:pt x="62" y="16"/>
                  <a:pt x="62" y="16"/>
                </a:cubicBezTo>
                <a:cubicBezTo>
                  <a:pt x="63" y="16"/>
                  <a:pt x="63" y="16"/>
                  <a:pt x="63" y="16"/>
                </a:cubicBezTo>
                <a:cubicBezTo>
                  <a:pt x="63" y="15"/>
                  <a:pt x="63" y="15"/>
                  <a:pt x="63" y="15"/>
                </a:cubicBezTo>
                <a:lnTo>
                  <a:pt x="62" y="15"/>
                </a:lnTo>
                <a:close/>
                <a:moveTo>
                  <a:pt x="58" y="23"/>
                </a:moveTo>
                <a:cubicBezTo>
                  <a:pt x="58" y="22"/>
                  <a:pt x="58" y="22"/>
                  <a:pt x="58" y="22"/>
                </a:cubicBezTo>
                <a:cubicBezTo>
                  <a:pt x="57" y="22"/>
                  <a:pt x="57" y="22"/>
                  <a:pt x="57" y="22"/>
                </a:cubicBezTo>
                <a:cubicBezTo>
                  <a:pt x="58" y="23"/>
                  <a:pt x="58" y="23"/>
                  <a:pt x="58" y="23"/>
                </a:cubicBezTo>
                <a:close/>
                <a:moveTo>
                  <a:pt x="59" y="23"/>
                </a:moveTo>
                <a:cubicBezTo>
                  <a:pt x="59" y="23"/>
                  <a:pt x="59" y="23"/>
                  <a:pt x="59" y="23"/>
                </a:cubicBezTo>
                <a:cubicBezTo>
                  <a:pt x="59" y="23"/>
                  <a:pt x="59" y="23"/>
                  <a:pt x="59" y="23"/>
                </a:cubicBezTo>
                <a:cubicBezTo>
                  <a:pt x="59" y="24"/>
                  <a:pt x="59" y="24"/>
                  <a:pt x="59" y="24"/>
                </a:cubicBezTo>
                <a:lnTo>
                  <a:pt x="59" y="23"/>
                </a:lnTo>
                <a:close/>
                <a:moveTo>
                  <a:pt x="60" y="22"/>
                </a:moveTo>
                <a:cubicBezTo>
                  <a:pt x="60" y="21"/>
                  <a:pt x="60" y="21"/>
                  <a:pt x="60" y="21"/>
                </a:cubicBezTo>
                <a:cubicBezTo>
                  <a:pt x="59" y="22"/>
                  <a:pt x="59" y="22"/>
                  <a:pt x="59" y="22"/>
                </a:cubicBezTo>
                <a:cubicBezTo>
                  <a:pt x="60" y="22"/>
                  <a:pt x="60" y="22"/>
                  <a:pt x="60" y="22"/>
                </a:cubicBezTo>
                <a:close/>
                <a:moveTo>
                  <a:pt x="61" y="23"/>
                </a:moveTo>
                <a:cubicBezTo>
                  <a:pt x="60" y="22"/>
                  <a:pt x="60" y="22"/>
                  <a:pt x="60" y="22"/>
                </a:cubicBezTo>
                <a:cubicBezTo>
                  <a:pt x="60" y="23"/>
                  <a:pt x="60" y="23"/>
                  <a:pt x="60" y="23"/>
                </a:cubicBezTo>
                <a:cubicBezTo>
                  <a:pt x="60" y="23"/>
                  <a:pt x="60" y="23"/>
                  <a:pt x="60" y="23"/>
                </a:cubicBezTo>
                <a:lnTo>
                  <a:pt x="61" y="23"/>
                </a:lnTo>
                <a:close/>
                <a:moveTo>
                  <a:pt x="58" y="24"/>
                </a:moveTo>
                <a:cubicBezTo>
                  <a:pt x="58" y="23"/>
                  <a:pt x="58" y="23"/>
                  <a:pt x="58" y="23"/>
                </a:cubicBezTo>
                <a:cubicBezTo>
                  <a:pt x="58" y="23"/>
                  <a:pt x="58" y="23"/>
                  <a:pt x="58" y="23"/>
                </a:cubicBezTo>
                <a:cubicBezTo>
                  <a:pt x="58" y="24"/>
                  <a:pt x="58" y="24"/>
                  <a:pt x="58" y="24"/>
                </a:cubicBezTo>
                <a:close/>
                <a:moveTo>
                  <a:pt x="59" y="22"/>
                </a:moveTo>
                <a:cubicBezTo>
                  <a:pt x="59" y="22"/>
                  <a:pt x="59" y="22"/>
                  <a:pt x="59" y="22"/>
                </a:cubicBezTo>
                <a:cubicBezTo>
                  <a:pt x="58" y="22"/>
                  <a:pt x="58" y="22"/>
                  <a:pt x="58" y="22"/>
                </a:cubicBezTo>
                <a:cubicBezTo>
                  <a:pt x="59" y="23"/>
                  <a:pt x="59" y="23"/>
                  <a:pt x="59" y="23"/>
                </a:cubicBezTo>
                <a:lnTo>
                  <a:pt x="59" y="22"/>
                </a:lnTo>
                <a:close/>
                <a:moveTo>
                  <a:pt x="61" y="14"/>
                </a:moveTo>
                <a:cubicBezTo>
                  <a:pt x="61" y="14"/>
                  <a:pt x="61" y="14"/>
                  <a:pt x="61" y="14"/>
                </a:cubicBezTo>
                <a:cubicBezTo>
                  <a:pt x="62" y="14"/>
                  <a:pt x="62" y="14"/>
                  <a:pt x="62" y="14"/>
                </a:cubicBezTo>
                <a:cubicBezTo>
                  <a:pt x="61" y="14"/>
                  <a:pt x="61" y="14"/>
                  <a:pt x="61" y="14"/>
                </a:cubicBezTo>
                <a:close/>
                <a:moveTo>
                  <a:pt x="61" y="22"/>
                </a:moveTo>
                <a:cubicBezTo>
                  <a:pt x="61" y="21"/>
                  <a:pt x="61" y="21"/>
                  <a:pt x="61" y="21"/>
                </a:cubicBezTo>
                <a:cubicBezTo>
                  <a:pt x="60" y="21"/>
                  <a:pt x="60" y="21"/>
                  <a:pt x="60" y="21"/>
                </a:cubicBezTo>
                <a:cubicBezTo>
                  <a:pt x="61" y="22"/>
                  <a:pt x="61" y="22"/>
                  <a:pt x="61" y="22"/>
                </a:cubicBezTo>
                <a:close/>
                <a:moveTo>
                  <a:pt x="65" y="19"/>
                </a:moveTo>
                <a:cubicBezTo>
                  <a:pt x="65" y="18"/>
                  <a:pt x="65" y="18"/>
                  <a:pt x="65" y="18"/>
                </a:cubicBezTo>
                <a:cubicBezTo>
                  <a:pt x="64" y="18"/>
                  <a:pt x="64" y="18"/>
                  <a:pt x="64" y="18"/>
                </a:cubicBezTo>
                <a:cubicBezTo>
                  <a:pt x="64" y="19"/>
                  <a:pt x="64" y="19"/>
                  <a:pt x="64" y="19"/>
                </a:cubicBezTo>
                <a:lnTo>
                  <a:pt x="65" y="19"/>
                </a:lnTo>
                <a:close/>
                <a:moveTo>
                  <a:pt x="63" y="21"/>
                </a:moveTo>
                <a:cubicBezTo>
                  <a:pt x="63" y="21"/>
                  <a:pt x="63" y="21"/>
                  <a:pt x="63" y="21"/>
                </a:cubicBezTo>
                <a:cubicBezTo>
                  <a:pt x="63" y="21"/>
                  <a:pt x="63" y="21"/>
                  <a:pt x="63" y="21"/>
                </a:cubicBezTo>
                <a:cubicBezTo>
                  <a:pt x="63" y="21"/>
                  <a:pt x="63" y="21"/>
                  <a:pt x="63" y="21"/>
                </a:cubicBezTo>
                <a:close/>
                <a:moveTo>
                  <a:pt x="64" y="20"/>
                </a:moveTo>
                <a:cubicBezTo>
                  <a:pt x="64" y="19"/>
                  <a:pt x="64" y="19"/>
                  <a:pt x="64" y="19"/>
                </a:cubicBezTo>
                <a:cubicBezTo>
                  <a:pt x="63" y="20"/>
                  <a:pt x="63" y="20"/>
                  <a:pt x="63" y="20"/>
                </a:cubicBezTo>
                <a:cubicBezTo>
                  <a:pt x="63" y="20"/>
                  <a:pt x="63" y="20"/>
                  <a:pt x="63" y="20"/>
                </a:cubicBezTo>
                <a:lnTo>
                  <a:pt x="64" y="20"/>
                </a:lnTo>
                <a:close/>
                <a:moveTo>
                  <a:pt x="64" y="21"/>
                </a:moveTo>
                <a:cubicBezTo>
                  <a:pt x="64" y="20"/>
                  <a:pt x="64" y="20"/>
                  <a:pt x="64" y="20"/>
                </a:cubicBezTo>
                <a:cubicBezTo>
                  <a:pt x="64" y="21"/>
                  <a:pt x="64" y="21"/>
                  <a:pt x="64" y="21"/>
                </a:cubicBezTo>
                <a:cubicBezTo>
                  <a:pt x="64" y="21"/>
                  <a:pt x="64" y="21"/>
                  <a:pt x="64" y="21"/>
                </a:cubicBezTo>
                <a:close/>
                <a:moveTo>
                  <a:pt x="62" y="22"/>
                </a:moveTo>
                <a:cubicBezTo>
                  <a:pt x="62" y="21"/>
                  <a:pt x="62" y="21"/>
                  <a:pt x="62" y="21"/>
                </a:cubicBezTo>
                <a:cubicBezTo>
                  <a:pt x="62" y="21"/>
                  <a:pt x="62" y="21"/>
                  <a:pt x="62" y="21"/>
                </a:cubicBezTo>
                <a:cubicBezTo>
                  <a:pt x="62" y="22"/>
                  <a:pt x="62" y="22"/>
                  <a:pt x="62" y="22"/>
                </a:cubicBezTo>
                <a:close/>
                <a:moveTo>
                  <a:pt x="63" y="20"/>
                </a:moveTo>
                <a:cubicBezTo>
                  <a:pt x="63" y="20"/>
                  <a:pt x="63" y="20"/>
                  <a:pt x="63" y="20"/>
                </a:cubicBezTo>
                <a:cubicBezTo>
                  <a:pt x="62" y="20"/>
                  <a:pt x="62" y="20"/>
                  <a:pt x="62" y="20"/>
                </a:cubicBezTo>
                <a:cubicBezTo>
                  <a:pt x="62" y="20"/>
                  <a:pt x="62" y="20"/>
                  <a:pt x="62" y="20"/>
                </a:cubicBezTo>
                <a:lnTo>
                  <a:pt x="63" y="20"/>
                </a:lnTo>
                <a:close/>
                <a:moveTo>
                  <a:pt x="62" y="23"/>
                </a:moveTo>
                <a:cubicBezTo>
                  <a:pt x="61" y="22"/>
                  <a:pt x="61" y="22"/>
                  <a:pt x="61" y="22"/>
                </a:cubicBezTo>
                <a:cubicBezTo>
                  <a:pt x="61" y="22"/>
                  <a:pt x="61" y="22"/>
                  <a:pt x="61" y="22"/>
                </a:cubicBezTo>
                <a:cubicBezTo>
                  <a:pt x="61" y="23"/>
                  <a:pt x="61" y="23"/>
                  <a:pt x="61" y="23"/>
                </a:cubicBezTo>
                <a:lnTo>
                  <a:pt x="62" y="23"/>
                </a:lnTo>
                <a:close/>
                <a:moveTo>
                  <a:pt x="52" y="10"/>
                </a:moveTo>
                <a:cubicBezTo>
                  <a:pt x="52" y="11"/>
                  <a:pt x="52" y="11"/>
                  <a:pt x="52" y="11"/>
                </a:cubicBezTo>
                <a:cubicBezTo>
                  <a:pt x="53" y="11"/>
                  <a:pt x="53" y="11"/>
                  <a:pt x="53" y="11"/>
                </a:cubicBezTo>
                <a:cubicBezTo>
                  <a:pt x="53" y="10"/>
                  <a:pt x="53" y="10"/>
                  <a:pt x="53" y="10"/>
                </a:cubicBezTo>
                <a:lnTo>
                  <a:pt x="52" y="10"/>
                </a:lnTo>
                <a:close/>
                <a:moveTo>
                  <a:pt x="51" y="10"/>
                </a:moveTo>
                <a:cubicBezTo>
                  <a:pt x="51" y="10"/>
                  <a:pt x="51" y="10"/>
                  <a:pt x="51" y="10"/>
                </a:cubicBezTo>
                <a:cubicBezTo>
                  <a:pt x="52" y="10"/>
                  <a:pt x="52" y="10"/>
                  <a:pt x="52" y="10"/>
                </a:cubicBezTo>
                <a:cubicBezTo>
                  <a:pt x="52" y="9"/>
                  <a:pt x="52" y="9"/>
                  <a:pt x="52" y="9"/>
                </a:cubicBezTo>
                <a:lnTo>
                  <a:pt x="51" y="10"/>
                </a:lnTo>
                <a:close/>
                <a:moveTo>
                  <a:pt x="48" y="9"/>
                </a:moveTo>
                <a:cubicBezTo>
                  <a:pt x="48" y="10"/>
                  <a:pt x="48" y="10"/>
                  <a:pt x="48" y="10"/>
                </a:cubicBezTo>
                <a:cubicBezTo>
                  <a:pt x="48" y="10"/>
                  <a:pt x="48" y="10"/>
                  <a:pt x="48" y="10"/>
                </a:cubicBezTo>
                <a:cubicBezTo>
                  <a:pt x="48" y="9"/>
                  <a:pt x="48" y="9"/>
                  <a:pt x="48" y="9"/>
                </a:cubicBezTo>
                <a:close/>
                <a:moveTo>
                  <a:pt x="51" y="11"/>
                </a:moveTo>
                <a:cubicBezTo>
                  <a:pt x="51" y="11"/>
                  <a:pt x="51" y="11"/>
                  <a:pt x="51" y="11"/>
                </a:cubicBezTo>
                <a:cubicBezTo>
                  <a:pt x="52" y="11"/>
                  <a:pt x="52" y="11"/>
                  <a:pt x="52" y="11"/>
                </a:cubicBezTo>
                <a:cubicBezTo>
                  <a:pt x="52" y="10"/>
                  <a:pt x="52" y="10"/>
                  <a:pt x="52" y="10"/>
                </a:cubicBezTo>
                <a:lnTo>
                  <a:pt x="51" y="11"/>
                </a:lnTo>
                <a:close/>
                <a:moveTo>
                  <a:pt x="52" y="9"/>
                </a:moveTo>
                <a:cubicBezTo>
                  <a:pt x="52" y="10"/>
                  <a:pt x="52" y="10"/>
                  <a:pt x="52" y="10"/>
                </a:cubicBezTo>
                <a:cubicBezTo>
                  <a:pt x="53" y="10"/>
                  <a:pt x="53" y="10"/>
                  <a:pt x="53" y="10"/>
                </a:cubicBezTo>
                <a:cubicBezTo>
                  <a:pt x="53" y="9"/>
                  <a:pt x="53" y="9"/>
                  <a:pt x="53" y="9"/>
                </a:cubicBezTo>
                <a:lnTo>
                  <a:pt x="52" y="9"/>
                </a:lnTo>
                <a:close/>
                <a:moveTo>
                  <a:pt x="54" y="9"/>
                </a:moveTo>
                <a:cubicBezTo>
                  <a:pt x="54" y="9"/>
                  <a:pt x="54" y="9"/>
                  <a:pt x="54" y="9"/>
                </a:cubicBezTo>
                <a:cubicBezTo>
                  <a:pt x="55" y="9"/>
                  <a:pt x="55" y="9"/>
                  <a:pt x="55" y="9"/>
                </a:cubicBezTo>
                <a:cubicBezTo>
                  <a:pt x="55" y="9"/>
                  <a:pt x="55" y="9"/>
                  <a:pt x="55" y="9"/>
                </a:cubicBezTo>
                <a:lnTo>
                  <a:pt x="54" y="9"/>
                </a:lnTo>
                <a:close/>
                <a:moveTo>
                  <a:pt x="53" y="10"/>
                </a:moveTo>
                <a:cubicBezTo>
                  <a:pt x="53" y="11"/>
                  <a:pt x="53" y="11"/>
                  <a:pt x="53" y="11"/>
                </a:cubicBezTo>
                <a:cubicBezTo>
                  <a:pt x="54" y="11"/>
                  <a:pt x="54" y="11"/>
                  <a:pt x="54" y="11"/>
                </a:cubicBezTo>
                <a:cubicBezTo>
                  <a:pt x="54" y="10"/>
                  <a:pt x="54" y="10"/>
                  <a:pt x="54" y="10"/>
                </a:cubicBezTo>
                <a:lnTo>
                  <a:pt x="53" y="10"/>
                </a:lnTo>
                <a:close/>
                <a:moveTo>
                  <a:pt x="53" y="9"/>
                </a:moveTo>
                <a:cubicBezTo>
                  <a:pt x="53" y="10"/>
                  <a:pt x="53" y="10"/>
                  <a:pt x="53" y="10"/>
                </a:cubicBezTo>
                <a:cubicBezTo>
                  <a:pt x="54" y="10"/>
                  <a:pt x="54" y="10"/>
                  <a:pt x="54" y="10"/>
                </a:cubicBezTo>
                <a:cubicBezTo>
                  <a:pt x="54" y="9"/>
                  <a:pt x="54" y="9"/>
                  <a:pt x="54" y="9"/>
                </a:cubicBezTo>
                <a:lnTo>
                  <a:pt x="53" y="9"/>
                </a:lnTo>
                <a:close/>
                <a:moveTo>
                  <a:pt x="51" y="9"/>
                </a:moveTo>
                <a:cubicBezTo>
                  <a:pt x="51" y="9"/>
                  <a:pt x="51" y="9"/>
                  <a:pt x="51" y="9"/>
                </a:cubicBezTo>
                <a:cubicBezTo>
                  <a:pt x="52" y="9"/>
                  <a:pt x="52" y="9"/>
                  <a:pt x="52" y="9"/>
                </a:cubicBezTo>
                <a:cubicBezTo>
                  <a:pt x="51" y="8"/>
                  <a:pt x="51" y="8"/>
                  <a:pt x="51" y="8"/>
                </a:cubicBezTo>
                <a:lnTo>
                  <a:pt x="51" y="9"/>
                </a:lnTo>
                <a:close/>
                <a:moveTo>
                  <a:pt x="49" y="9"/>
                </a:moveTo>
                <a:cubicBezTo>
                  <a:pt x="49" y="10"/>
                  <a:pt x="49" y="10"/>
                  <a:pt x="49" y="10"/>
                </a:cubicBezTo>
                <a:cubicBezTo>
                  <a:pt x="49" y="10"/>
                  <a:pt x="49" y="10"/>
                  <a:pt x="49" y="10"/>
                </a:cubicBezTo>
                <a:cubicBezTo>
                  <a:pt x="49" y="9"/>
                  <a:pt x="49" y="9"/>
                  <a:pt x="49" y="9"/>
                </a:cubicBezTo>
                <a:close/>
                <a:moveTo>
                  <a:pt x="49" y="10"/>
                </a:moveTo>
                <a:cubicBezTo>
                  <a:pt x="49" y="11"/>
                  <a:pt x="49" y="11"/>
                  <a:pt x="49" y="11"/>
                </a:cubicBezTo>
                <a:cubicBezTo>
                  <a:pt x="50" y="11"/>
                  <a:pt x="50" y="11"/>
                  <a:pt x="50" y="11"/>
                </a:cubicBezTo>
                <a:cubicBezTo>
                  <a:pt x="50" y="10"/>
                  <a:pt x="50" y="10"/>
                  <a:pt x="50" y="10"/>
                </a:cubicBezTo>
                <a:lnTo>
                  <a:pt x="49" y="10"/>
                </a:lnTo>
                <a:close/>
                <a:moveTo>
                  <a:pt x="48" y="10"/>
                </a:moveTo>
                <a:cubicBezTo>
                  <a:pt x="48" y="11"/>
                  <a:pt x="48" y="11"/>
                  <a:pt x="48" y="11"/>
                </a:cubicBezTo>
                <a:cubicBezTo>
                  <a:pt x="49" y="11"/>
                  <a:pt x="49" y="11"/>
                  <a:pt x="49" y="11"/>
                </a:cubicBezTo>
                <a:cubicBezTo>
                  <a:pt x="49" y="10"/>
                  <a:pt x="49" y="10"/>
                  <a:pt x="49" y="10"/>
                </a:cubicBezTo>
                <a:lnTo>
                  <a:pt x="48" y="10"/>
                </a:lnTo>
                <a:close/>
                <a:moveTo>
                  <a:pt x="50" y="9"/>
                </a:moveTo>
                <a:cubicBezTo>
                  <a:pt x="50" y="9"/>
                  <a:pt x="50" y="9"/>
                  <a:pt x="50" y="9"/>
                </a:cubicBezTo>
                <a:cubicBezTo>
                  <a:pt x="50" y="9"/>
                  <a:pt x="50" y="9"/>
                  <a:pt x="50" y="9"/>
                </a:cubicBezTo>
                <a:cubicBezTo>
                  <a:pt x="50" y="9"/>
                  <a:pt x="50" y="9"/>
                  <a:pt x="50" y="9"/>
                </a:cubicBezTo>
                <a:close/>
                <a:moveTo>
                  <a:pt x="54" y="10"/>
                </a:moveTo>
                <a:cubicBezTo>
                  <a:pt x="54" y="10"/>
                  <a:pt x="54" y="10"/>
                  <a:pt x="54" y="10"/>
                </a:cubicBezTo>
                <a:cubicBezTo>
                  <a:pt x="55" y="10"/>
                  <a:pt x="55" y="10"/>
                  <a:pt x="55" y="10"/>
                </a:cubicBezTo>
                <a:cubicBezTo>
                  <a:pt x="55" y="10"/>
                  <a:pt x="55" y="10"/>
                  <a:pt x="55" y="10"/>
                </a:cubicBezTo>
                <a:lnTo>
                  <a:pt x="54" y="10"/>
                </a:lnTo>
                <a:close/>
                <a:moveTo>
                  <a:pt x="50" y="10"/>
                </a:moveTo>
                <a:cubicBezTo>
                  <a:pt x="50" y="10"/>
                  <a:pt x="50" y="10"/>
                  <a:pt x="50" y="10"/>
                </a:cubicBezTo>
                <a:cubicBezTo>
                  <a:pt x="51" y="10"/>
                  <a:pt x="51" y="10"/>
                  <a:pt x="51" y="10"/>
                </a:cubicBezTo>
                <a:cubicBezTo>
                  <a:pt x="51" y="10"/>
                  <a:pt x="51" y="10"/>
                  <a:pt x="51" y="10"/>
                </a:cubicBezTo>
                <a:lnTo>
                  <a:pt x="50" y="10"/>
                </a:lnTo>
                <a:close/>
                <a:moveTo>
                  <a:pt x="59" y="11"/>
                </a:moveTo>
                <a:cubicBezTo>
                  <a:pt x="59" y="12"/>
                  <a:pt x="59" y="12"/>
                  <a:pt x="59" y="12"/>
                </a:cubicBezTo>
                <a:cubicBezTo>
                  <a:pt x="60" y="11"/>
                  <a:pt x="60" y="11"/>
                  <a:pt x="60" y="11"/>
                </a:cubicBezTo>
                <a:cubicBezTo>
                  <a:pt x="60" y="11"/>
                  <a:pt x="60" y="11"/>
                  <a:pt x="60" y="11"/>
                </a:cubicBezTo>
                <a:lnTo>
                  <a:pt x="59" y="11"/>
                </a:lnTo>
                <a:close/>
                <a:moveTo>
                  <a:pt x="59" y="12"/>
                </a:moveTo>
                <a:cubicBezTo>
                  <a:pt x="59" y="13"/>
                  <a:pt x="59" y="13"/>
                  <a:pt x="59" y="13"/>
                </a:cubicBezTo>
                <a:cubicBezTo>
                  <a:pt x="60" y="12"/>
                  <a:pt x="60" y="12"/>
                  <a:pt x="60" y="12"/>
                </a:cubicBezTo>
                <a:cubicBezTo>
                  <a:pt x="60" y="12"/>
                  <a:pt x="60" y="12"/>
                  <a:pt x="60" y="12"/>
                </a:cubicBezTo>
                <a:lnTo>
                  <a:pt x="59" y="12"/>
                </a:lnTo>
                <a:close/>
                <a:moveTo>
                  <a:pt x="60" y="13"/>
                </a:moveTo>
                <a:cubicBezTo>
                  <a:pt x="61" y="13"/>
                  <a:pt x="61" y="13"/>
                  <a:pt x="61" y="13"/>
                </a:cubicBezTo>
                <a:cubicBezTo>
                  <a:pt x="61" y="13"/>
                  <a:pt x="61" y="13"/>
                  <a:pt x="61" y="13"/>
                </a:cubicBezTo>
                <a:cubicBezTo>
                  <a:pt x="61" y="13"/>
                  <a:pt x="61" y="13"/>
                  <a:pt x="61" y="13"/>
                </a:cubicBezTo>
                <a:lnTo>
                  <a:pt x="60" y="13"/>
                </a:lnTo>
                <a:close/>
                <a:moveTo>
                  <a:pt x="55" y="11"/>
                </a:moveTo>
                <a:cubicBezTo>
                  <a:pt x="55" y="12"/>
                  <a:pt x="55" y="12"/>
                  <a:pt x="55" y="12"/>
                </a:cubicBezTo>
                <a:cubicBezTo>
                  <a:pt x="55" y="11"/>
                  <a:pt x="55" y="11"/>
                  <a:pt x="55" y="11"/>
                </a:cubicBezTo>
                <a:cubicBezTo>
                  <a:pt x="55" y="11"/>
                  <a:pt x="55" y="11"/>
                  <a:pt x="55" y="11"/>
                </a:cubicBezTo>
                <a:close/>
                <a:moveTo>
                  <a:pt x="59" y="13"/>
                </a:moveTo>
                <a:cubicBezTo>
                  <a:pt x="60" y="14"/>
                  <a:pt x="60" y="14"/>
                  <a:pt x="60" y="14"/>
                </a:cubicBezTo>
                <a:cubicBezTo>
                  <a:pt x="60" y="13"/>
                  <a:pt x="60" y="13"/>
                  <a:pt x="60" y="13"/>
                </a:cubicBezTo>
                <a:cubicBezTo>
                  <a:pt x="60" y="13"/>
                  <a:pt x="60" y="13"/>
                  <a:pt x="60" y="13"/>
                </a:cubicBezTo>
                <a:lnTo>
                  <a:pt x="59" y="13"/>
                </a:lnTo>
                <a:close/>
                <a:moveTo>
                  <a:pt x="60" y="12"/>
                </a:moveTo>
                <a:cubicBezTo>
                  <a:pt x="60" y="12"/>
                  <a:pt x="60" y="12"/>
                  <a:pt x="60" y="12"/>
                </a:cubicBezTo>
                <a:cubicBezTo>
                  <a:pt x="61" y="12"/>
                  <a:pt x="61" y="12"/>
                  <a:pt x="61" y="12"/>
                </a:cubicBezTo>
                <a:cubicBezTo>
                  <a:pt x="61" y="11"/>
                  <a:pt x="61" y="11"/>
                  <a:pt x="61" y="11"/>
                </a:cubicBezTo>
                <a:lnTo>
                  <a:pt x="60" y="12"/>
                </a:lnTo>
                <a:close/>
                <a:moveTo>
                  <a:pt x="58" y="11"/>
                </a:moveTo>
                <a:cubicBezTo>
                  <a:pt x="58" y="12"/>
                  <a:pt x="58" y="12"/>
                  <a:pt x="58" y="12"/>
                </a:cubicBezTo>
                <a:cubicBezTo>
                  <a:pt x="59" y="12"/>
                  <a:pt x="59" y="12"/>
                  <a:pt x="59" y="12"/>
                </a:cubicBezTo>
                <a:cubicBezTo>
                  <a:pt x="59" y="11"/>
                  <a:pt x="59" y="11"/>
                  <a:pt x="59" y="11"/>
                </a:cubicBezTo>
                <a:lnTo>
                  <a:pt x="58" y="11"/>
                </a:lnTo>
                <a:close/>
                <a:moveTo>
                  <a:pt x="58" y="12"/>
                </a:moveTo>
                <a:cubicBezTo>
                  <a:pt x="58" y="13"/>
                  <a:pt x="58" y="13"/>
                  <a:pt x="58" y="13"/>
                </a:cubicBezTo>
                <a:cubicBezTo>
                  <a:pt x="59" y="13"/>
                  <a:pt x="59" y="13"/>
                  <a:pt x="59" y="13"/>
                </a:cubicBezTo>
                <a:cubicBezTo>
                  <a:pt x="59" y="12"/>
                  <a:pt x="59" y="12"/>
                  <a:pt x="59" y="12"/>
                </a:cubicBezTo>
                <a:lnTo>
                  <a:pt x="58" y="12"/>
                </a:lnTo>
                <a:close/>
                <a:moveTo>
                  <a:pt x="56" y="12"/>
                </a:moveTo>
                <a:cubicBezTo>
                  <a:pt x="56" y="12"/>
                  <a:pt x="56" y="12"/>
                  <a:pt x="56" y="12"/>
                </a:cubicBezTo>
                <a:cubicBezTo>
                  <a:pt x="57" y="12"/>
                  <a:pt x="57" y="12"/>
                  <a:pt x="57" y="12"/>
                </a:cubicBezTo>
                <a:cubicBezTo>
                  <a:pt x="56" y="11"/>
                  <a:pt x="56" y="11"/>
                  <a:pt x="56" y="11"/>
                </a:cubicBezTo>
                <a:lnTo>
                  <a:pt x="56" y="12"/>
                </a:lnTo>
                <a:close/>
                <a:moveTo>
                  <a:pt x="56" y="11"/>
                </a:moveTo>
                <a:cubicBezTo>
                  <a:pt x="56" y="11"/>
                  <a:pt x="56" y="11"/>
                  <a:pt x="56" y="11"/>
                </a:cubicBezTo>
                <a:cubicBezTo>
                  <a:pt x="56" y="11"/>
                  <a:pt x="56" y="11"/>
                  <a:pt x="56" y="11"/>
                </a:cubicBezTo>
                <a:cubicBezTo>
                  <a:pt x="56" y="10"/>
                  <a:pt x="56" y="10"/>
                  <a:pt x="56" y="10"/>
                </a:cubicBezTo>
                <a:lnTo>
                  <a:pt x="56" y="11"/>
                </a:lnTo>
                <a:close/>
                <a:moveTo>
                  <a:pt x="55" y="10"/>
                </a:moveTo>
                <a:cubicBezTo>
                  <a:pt x="55" y="10"/>
                  <a:pt x="55" y="10"/>
                  <a:pt x="55" y="10"/>
                </a:cubicBezTo>
                <a:cubicBezTo>
                  <a:pt x="56" y="10"/>
                  <a:pt x="56" y="10"/>
                  <a:pt x="56" y="10"/>
                </a:cubicBezTo>
                <a:cubicBezTo>
                  <a:pt x="56" y="9"/>
                  <a:pt x="56" y="9"/>
                  <a:pt x="56" y="9"/>
                </a:cubicBezTo>
                <a:lnTo>
                  <a:pt x="55" y="10"/>
                </a:lnTo>
                <a:close/>
                <a:moveTo>
                  <a:pt x="58" y="10"/>
                </a:moveTo>
                <a:cubicBezTo>
                  <a:pt x="58" y="11"/>
                  <a:pt x="58" y="11"/>
                  <a:pt x="58" y="11"/>
                </a:cubicBezTo>
                <a:cubicBezTo>
                  <a:pt x="58" y="11"/>
                  <a:pt x="58" y="11"/>
                  <a:pt x="58" y="11"/>
                </a:cubicBezTo>
                <a:cubicBezTo>
                  <a:pt x="58" y="10"/>
                  <a:pt x="58" y="10"/>
                  <a:pt x="58" y="10"/>
                </a:cubicBezTo>
                <a:close/>
                <a:moveTo>
                  <a:pt x="57" y="10"/>
                </a:moveTo>
                <a:cubicBezTo>
                  <a:pt x="57" y="11"/>
                  <a:pt x="57" y="11"/>
                  <a:pt x="57" y="11"/>
                </a:cubicBezTo>
                <a:cubicBezTo>
                  <a:pt x="57" y="11"/>
                  <a:pt x="57" y="11"/>
                  <a:pt x="57" y="11"/>
                </a:cubicBezTo>
                <a:cubicBezTo>
                  <a:pt x="57" y="10"/>
                  <a:pt x="57" y="10"/>
                  <a:pt x="57" y="10"/>
                </a:cubicBezTo>
                <a:close/>
                <a:moveTo>
                  <a:pt x="57" y="11"/>
                </a:moveTo>
                <a:cubicBezTo>
                  <a:pt x="57" y="12"/>
                  <a:pt x="57" y="12"/>
                  <a:pt x="57" y="12"/>
                </a:cubicBezTo>
                <a:cubicBezTo>
                  <a:pt x="58" y="12"/>
                  <a:pt x="58" y="12"/>
                  <a:pt x="58" y="12"/>
                </a:cubicBezTo>
                <a:cubicBezTo>
                  <a:pt x="58" y="11"/>
                  <a:pt x="58" y="11"/>
                  <a:pt x="58" y="11"/>
                </a:cubicBezTo>
                <a:lnTo>
                  <a:pt x="57" y="11"/>
                </a:lnTo>
                <a:close/>
                <a:moveTo>
                  <a:pt x="40" y="19"/>
                </a:moveTo>
                <a:cubicBezTo>
                  <a:pt x="40" y="18"/>
                  <a:pt x="40" y="18"/>
                  <a:pt x="40" y="18"/>
                </a:cubicBezTo>
                <a:cubicBezTo>
                  <a:pt x="39" y="18"/>
                  <a:pt x="39" y="18"/>
                  <a:pt x="39" y="18"/>
                </a:cubicBezTo>
                <a:cubicBezTo>
                  <a:pt x="39" y="19"/>
                  <a:pt x="39" y="19"/>
                  <a:pt x="39" y="19"/>
                </a:cubicBezTo>
                <a:lnTo>
                  <a:pt x="40" y="19"/>
                </a:lnTo>
                <a:close/>
                <a:moveTo>
                  <a:pt x="46" y="9"/>
                </a:moveTo>
                <a:cubicBezTo>
                  <a:pt x="47" y="9"/>
                  <a:pt x="47" y="9"/>
                  <a:pt x="47" y="9"/>
                </a:cubicBezTo>
                <a:cubicBezTo>
                  <a:pt x="47" y="9"/>
                  <a:pt x="47" y="9"/>
                  <a:pt x="47" y="9"/>
                </a:cubicBezTo>
                <a:cubicBezTo>
                  <a:pt x="47" y="8"/>
                  <a:pt x="47" y="8"/>
                  <a:pt x="47" y="8"/>
                </a:cubicBezTo>
                <a:lnTo>
                  <a:pt x="46" y="9"/>
                </a:lnTo>
                <a:close/>
                <a:moveTo>
                  <a:pt x="43" y="9"/>
                </a:moveTo>
                <a:cubicBezTo>
                  <a:pt x="43" y="10"/>
                  <a:pt x="43" y="10"/>
                  <a:pt x="43" y="10"/>
                </a:cubicBezTo>
                <a:cubicBezTo>
                  <a:pt x="44" y="10"/>
                  <a:pt x="44" y="10"/>
                  <a:pt x="44" y="10"/>
                </a:cubicBezTo>
                <a:cubicBezTo>
                  <a:pt x="44" y="9"/>
                  <a:pt x="44" y="9"/>
                  <a:pt x="44" y="9"/>
                </a:cubicBezTo>
                <a:lnTo>
                  <a:pt x="43" y="9"/>
                </a:lnTo>
                <a:close/>
                <a:moveTo>
                  <a:pt x="44" y="9"/>
                </a:moveTo>
                <a:cubicBezTo>
                  <a:pt x="44" y="10"/>
                  <a:pt x="44" y="10"/>
                  <a:pt x="44" y="10"/>
                </a:cubicBezTo>
                <a:cubicBezTo>
                  <a:pt x="45" y="10"/>
                  <a:pt x="45" y="10"/>
                  <a:pt x="45" y="10"/>
                </a:cubicBezTo>
                <a:cubicBezTo>
                  <a:pt x="45" y="9"/>
                  <a:pt x="45" y="9"/>
                  <a:pt x="45" y="9"/>
                </a:cubicBezTo>
                <a:lnTo>
                  <a:pt x="44" y="9"/>
                </a:lnTo>
                <a:close/>
                <a:moveTo>
                  <a:pt x="45" y="8"/>
                </a:moveTo>
                <a:cubicBezTo>
                  <a:pt x="45" y="8"/>
                  <a:pt x="45" y="8"/>
                  <a:pt x="45" y="8"/>
                </a:cubicBezTo>
                <a:cubicBezTo>
                  <a:pt x="46" y="8"/>
                  <a:pt x="46" y="8"/>
                  <a:pt x="46" y="8"/>
                </a:cubicBezTo>
                <a:cubicBezTo>
                  <a:pt x="46" y="8"/>
                  <a:pt x="46" y="8"/>
                  <a:pt x="46" y="8"/>
                </a:cubicBezTo>
                <a:lnTo>
                  <a:pt x="45" y="8"/>
                </a:lnTo>
                <a:close/>
                <a:moveTo>
                  <a:pt x="46" y="8"/>
                </a:moveTo>
                <a:cubicBezTo>
                  <a:pt x="46" y="8"/>
                  <a:pt x="46" y="8"/>
                  <a:pt x="46" y="8"/>
                </a:cubicBezTo>
                <a:cubicBezTo>
                  <a:pt x="47" y="8"/>
                  <a:pt x="47" y="8"/>
                  <a:pt x="47" y="8"/>
                </a:cubicBezTo>
                <a:cubicBezTo>
                  <a:pt x="47" y="7"/>
                  <a:pt x="47" y="7"/>
                  <a:pt x="47" y="7"/>
                </a:cubicBezTo>
                <a:lnTo>
                  <a:pt x="46" y="8"/>
                </a:lnTo>
                <a:close/>
                <a:moveTo>
                  <a:pt x="45" y="9"/>
                </a:moveTo>
                <a:cubicBezTo>
                  <a:pt x="46" y="9"/>
                  <a:pt x="46" y="9"/>
                  <a:pt x="46" y="9"/>
                </a:cubicBezTo>
                <a:cubicBezTo>
                  <a:pt x="46" y="9"/>
                  <a:pt x="46" y="9"/>
                  <a:pt x="46" y="9"/>
                </a:cubicBezTo>
                <a:cubicBezTo>
                  <a:pt x="46" y="9"/>
                  <a:pt x="46" y="9"/>
                  <a:pt x="46" y="9"/>
                </a:cubicBezTo>
                <a:lnTo>
                  <a:pt x="45" y="9"/>
                </a:lnTo>
                <a:close/>
                <a:moveTo>
                  <a:pt x="43" y="8"/>
                </a:moveTo>
                <a:cubicBezTo>
                  <a:pt x="43" y="9"/>
                  <a:pt x="43" y="9"/>
                  <a:pt x="43" y="9"/>
                </a:cubicBezTo>
                <a:cubicBezTo>
                  <a:pt x="44" y="9"/>
                  <a:pt x="44" y="9"/>
                  <a:pt x="44" y="9"/>
                </a:cubicBezTo>
                <a:cubicBezTo>
                  <a:pt x="44" y="8"/>
                  <a:pt x="44" y="8"/>
                  <a:pt x="44" y="8"/>
                </a:cubicBezTo>
                <a:lnTo>
                  <a:pt x="43" y="8"/>
                </a:lnTo>
                <a:close/>
                <a:moveTo>
                  <a:pt x="44" y="8"/>
                </a:moveTo>
                <a:cubicBezTo>
                  <a:pt x="44" y="9"/>
                  <a:pt x="44" y="9"/>
                  <a:pt x="44" y="9"/>
                </a:cubicBezTo>
                <a:cubicBezTo>
                  <a:pt x="45" y="9"/>
                  <a:pt x="45" y="9"/>
                  <a:pt x="45" y="9"/>
                </a:cubicBezTo>
                <a:cubicBezTo>
                  <a:pt x="45" y="8"/>
                  <a:pt x="45" y="8"/>
                  <a:pt x="45" y="8"/>
                </a:cubicBezTo>
                <a:lnTo>
                  <a:pt x="44" y="8"/>
                </a:lnTo>
                <a:close/>
                <a:moveTo>
                  <a:pt x="40" y="10"/>
                </a:moveTo>
                <a:cubicBezTo>
                  <a:pt x="40" y="11"/>
                  <a:pt x="40" y="11"/>
                  <a:pt x="40" y="11"/>
                </a:cubicBezTo>
                <a:cubicBezTo>
                  <a:pt x="41" y="11"/>
                  <a:pt x="41" y="11"/>
                  <a:pt x="41" y="11"/>
                </a:cubicBezTo>
                <a:cubicBezTo>
                  <a:pt x="41" y="10"/>
                  <a:pt x="41" y="10"/>
                  <a:pt x="41" y="10"/>
                </a:cubicBezTo>
                <a:lnTo>
                  <a:pt x="40" y="10"/>
                </a:lnTo>
                <a:close/>
                <a:moveTo>
                  <a:pt x="42" y="10"/>
                </a:moveTo>
                <a:cubicBezTo>
                  <a:pt x="42" y="10"/>
                  <a:pt x="42" y="10"/>
                  <a:pt x="42" y="10"/>
                </a:cubicBezTo>
                <a:cubicBezTo>
                  <a:pt x="43" y="10"/>
                  <a:pt x="43" y="10"/>
                  <a:pt x="43" y="10"/>
                </a:cubicBezTo>
                <a:cubicBezTo>
                  <a:pt x="43" y="9"/>
                  <a:pt x="43" y="9"/>
                  <a:pt x="43" y="9"/>
                </a:cubicBezTo>
                <a:lnTo>
                  <a:pt x="42" y="10"/>
                </a:lnTo>
                <a:close/>
                <a:moveTo>
                  <a:pt x="39" y="10"/>
                </a:moveTo>
                <a:cubicBezTo>
                  <a:pt x="39" y="11"/>
                  <a:pt x="39" y="11"/>
                  <a:pt x="39" y="11"/>
                </a:cubicBezTo>
                <a:cubicBezTo>
                  <a:pt x="40" y="11"/>
                  <a:pt x="40" y="11"/>
                  <a:pt x="40" y="11"/>
                </a:cubicBezTo>
                <a:cubicBezTo>
                  <a:pt x="40" y="10"/>
                  <a:pt x="40" y="10"/>
                  <a:pt x="40" y="10"/>
                </a:cubicBezTo>
                <a:lnTo>
                  <a:pt x="39" y="10"/>
                </a:lnTo>
                <a:close/>
                <a:moveTo>
                  <a:pt x="40" y="11"/>
                </a:moveTo>
                <a:cubicBezTo>
                  <a:pt x="41" y="12"/>
                  <a:pt x="41" y="12"/>
                  <a:pt x="41" y="12"/>
                </a:cubicBezTo>
                <a:cubicBezTo>
                  <a:pt x="41" y="12"/>
                  <a:pt x="41" y="12"/>
                  <a:pt x="41" y="12"/>
                </a:cubicBezTo>
                <a:cubicBezTo>
                  <a:pt x="41" y="11"/>
                  <a:pt x="41" y="11"/>
                  <a:pt x="41" y="11"/>
                </a:cubicBezTo>
                <a:lnTo>
                  <a:pt x="40" y="11"/>
                </a:lnTo>
                <a:close/>
                <a:moveTo>
                  <a:pt x="41" y="10"/>
                </a:moveTo>
                <a:cubicBezTo>
                  <a:pt x="41" y="11"/>
                  <a:pt x="41" y="11"/>
                  <a:pt x="41" y="11"/>
                </a:cubicBezTo>
                <a:cubicBezTo>
                  <a:pt x="42" y="10"/>
                  <a:pt x="42" y="10"/>
                  <a:pt x="42" y="10"/>
                </a:cubicBezTo>
                <a:cubicBezTo>
                  <a:pt x="42" y="10"/>
                  <a:pt x="42" y="10"/>
                  <a:pt x="42" y="10"/>
                </a:cubicBezTo>
                <a:lnTo>
                  <a:pt x="41" y="10"/>
                </a:lnTo>
                <a:close/>
                <a:moveTo>
                  <a:pt x="42" y="9"/>
                </a:moveTo>
                <a:cubicBezTo>
                  <a:pt x="42" y="9"/>
                  <a:pt x="42" y="9"/>
                  <a:pt x="42" y="9"/>
                </a:cubicBezTo>
                <a:cubicBezTo>
                  <a:pt x="43" y="9"/>
                  <a:pt x="43" y="9"/>
                  <a:pt x="43" y="9"/>
                </a:cubicBezTo>
                <a:cubicBezTo>
                  <a:pt x="43" y="8"/>
                  <a:pt x="43" y="8"/>
                  <a:pt x="43" y="8"/>
                </a:cubicBezTo>
                <a:lnTo>
                  <a:pt x="42" y="9"/>
                </a:lnTo>
                <a:close/>
                <a:moveTo>
                  <a:pt x="39" y="11"/>
                </a:moveTo>
                <a:cubicBezTo>
                  <a:pt x="40" y="12"/>
                  <a:pt x="40" y="12"/>
                  <a:pt x="40" y="12"/>
                </a:cubicBezTo>
                <a:cubicBezTo>
                  <a:pt x="40" y="12"/>
                  <a:pt x="40" y="12"/>
                  <a:pt x="40" y="12"/>
                </a:cubicBezTo>
                <a:cubicBezTo>
                  <a:pt x="40" y="11"/>
                  <a:pt x="40" y="11"/>
                  <a:pt x="40" y="11"/>
                </a:cubicBezTo>
                <a:lnTo>
                  <a:pt x="39" y="11"/>
                </a:lnTo>
                <a:close/>
                <a:moveTo>
                  <a:pt x="51" y="7"/>
                </a:moveTo>
                <a:cubicBezTo>
                  <a:pt x="52" y="8"/>
                  <a:pt x="52" y="8"/>
                  <a:pt x="52" y="8"/>
                </a:cubicBezTo>
                <a:cubicBezTo>
                  <a:pt x="52" y="8"/>
                  <a:pt x="52" y="8"/>
                  <a:pt x="52" y="8"/>
                </a:cubicBezTo>
                <a:cubicBezTo>
                  <a:pt x="52" y="7"/>
                  <a:pt x="52" y="7"/>
                  <a:pt x="52" y="7"/>
                </a:cubicBezTo>
                <a:lnTo>
                  <a:pt x="51" y="7"/>
                </a:lnTo>
                <a:close/>
                <a:moveTo>
                  <a:pt x="50" y="8"/>
                </a:moveTo>
                <a:cubicBezTo>
                  <a:pt x="51" y="8"/>
                  <a:pt x="51" y="8"/>
                  <a:pt x="51" y="8"/>
                </a:cubicBezTo>
                <a:cubicBezTo>
                  <a:pt x="51" y="8"/>
                  <a:pt x="51" y="8"/>
                  <a:pt x="51" y="8"/>
                </a:cubicBezTo>
                <a:cubicBezTo>
                  <a:pt x="51" y="7"/>
                  <a:pt x="51" y="7"/>
                  <a:pt x="51" y="7"/>
                </a:cubicBezTo>
                <a:lnTo>
                  <a:pt x="50" y="8"/>
                </a:lnTo>
                <a:close/>
                <a:moveTo>
                  <a:pt x="52" y="8"/>
                </a:moveTo>
                <a:cubicBezTo>
                  <a:pt x="52" y="9"/>
                  <a:pt x="52" y="9"/>
                  <a:pt x="52" y="9"/>
                </a:cubicBezTo>
                <a:cubicBezTo>
                  <a:pt x="53" y="9"/>
                  <a:pt x="53" y="9"/>
                  <a:pt x="53" y="9"/>
                </a:cubicBezTo>
                <a:cubicBezTo>
                  <a:pt x="52" y="8"/>
                  <a:pt x="52" y="8"/>
                  <a:pt x="52" y="8"/>
                </a:cubicBezTo>
                <a:close/>
                <a:moveTo>
                  <a:pt x="51" y="6"/>
                </a:moveTo>
                <a:cubicBezTo>
                  <a:pt x="51" y="7"/>
                  <a:pt x="51" y="7"/>
                  <a:pt x="51" y="7"/>
                </a:cubicBezTo>
                <a:cubicBezTo>
                  <a:pt x="52" y="7"/>
                  <a:pt x="52" y="7"/>
                  <a:pt x="52" y="7"/>
                </a:cubicBezTo>
                <a:cubicBezTo>
                  <a:pt x="52" y="6"/>
                  <a:pt x="52" y="6"/>
                  <a:pt x="52" y="6"/>
                </a:cubicBezTo>
                <a:lnTo>
                  <a:pt x="51" y="6"/>
                </a:lnTo>
                <a:close/>
                <a:moveTo>
                  <a:pt x="54" y="7"/>
                </a:moveTo>
                <a:cubicBezTo>
                  <a:pt x="54" y="7"/>
                  <a:pt x="54" y="7"/>
                  <a:pt x="54" y="7"/>
                </a:cubicBezTo>
                <a:cubicBezTo>
                  <a:pt x="54" y="7"/>
                  <a:pt x="54" y="7"/>
                  <a:pt x="54" y="7"/>
                </a:cubicBezTo>
                <a:cubicBezTo>
                  <a:pt x="54" y="7"/>
                  <a:pt x="54" y="7"/>
                  <a:pt x="54" y="7"/>
                </a:cubicBezTo>
                <a:close/>
                <a:moveTo>
                  <a:pt x="53" y="7"/>
                </a:moveTo>
                <a:cubicBezTo>
                  <a:pt x="53" y="8"/>
                  <a:pt x="53" y="8"/>
                  <a:pt x="53" y="8"/>
                </a:cubicBezTo>
                <a:cubicBezTo>
                  <a:pt x="53" y="8"/>
                  <a:pt x="53" y="8"/>
                  <a:pt x="53" y="8"/>
                </a:cubicBezTo>
                <a:cubicBezTo>
                  <a:pt x="53" y="7"/>
                  <a:pt x="53" y="7"/>
                  <a:pt x="53" y="7"/>
                </a:cubicBezTo>
                <a:close/>
                <a:moveTo>
                  <a:pt x="53" y="8"/>
                </a:moveTo>
                <a:cubicBezTo>
                  <a:pt x="53" y="9"/>
                  <a:pt x="53" y="9"/>
                  <a:pt x="53" y="9"/>
                </a:cubicBezTo>
                <a:cubicBezTo>
                  <a:pt x="54" y="9"/>
                  <a:pt x="54" y="9"/>
                  <a:pt x="54" y="9"/>
                </a:cubicBezTo>
                <a:cubicBezTo>
                  <a:pt x="53" y="8"/>
                  <a:pt x="53" y="8"/>
                  <a:pt x="53" y="8"/>
                </a:cubicBezTo>
                <a:close/>
                <a:moveTo>
                  <a:pt x="50" y="7"/>
                </a:moveTo>
                <a:cubicBezTo>
                  <a:pt x="50" y="7"/>
                  <a:pt x="50" y="7"/>
                  <a:pt x="50" y="7"/>
                </a:cubicBezTo>
                <a:cubicBezTo>
                  <a:pt x="51" y="7"/>
                  <a:pt x="51" y="7"/>
                  <a:pt x="51" y="7"/>
                </a:cubicBezTo>
                <a:cubicBezTo>
                  <a:pt x="51" y="6"/>
                  <a:pt x="51" y="6"/>
                  <a:pt x="51" y="6"/>
                </a:cubicBezTo>
                <a:lnTo>
                  <a:pt x="50" y="7"/>
                </a:lnTo>
                <a:close/>
                <a:moveTo>
                  <a:pt x="48" y="7"/>
                </a:moveTo>
                <a:cubicBezTo>
                  <a:pt x="48" y="8"/>
                  <a:pt x="48" y="8"/>
                  <a:pt x="48" y="8"/>
                </a:cubicBezTo>
                <a:cubicBezTo>
                  <a:pt x="49" y="8"/>
                  <a:pt x="49" y="8"/>
                  <a:pt x="49" y="8"/>
                </a:cubicBezTo>
                <a:cubicBezTo>
                  <a:pt x="49" y="7"/>
                  <a:pt x="49" y="7"/>
                  <a:pt x="49" y="7"/>
                </a:cubicBezTo>
                <a:lnTo>
                  <a:pt x="48" y="7"/>
                </a:lnTo>
                <a:close/>
                <a:moveTo>
                  <a:pt x="48" y="8"/>
                </a:moveTo>
                <a:cubicBezTo>
                  <a:pt x="49" y="9"/>
                  <a:pt x="49" y="9"/>
                  <a:pt x="49" y="9"/>
                </a:cubicBezTo>
                <a:cubicBezTo>
                  <a:pt x="49" y="9"/>
                  <a:pt x="49" y="9"/>
                  <a:pt x="49" y="9"/>
                </a:cubicBezTo>
                <a:cubicBezTo>
                  <a:pt x="49" y="8"/>
                  <a:pt x="49" y="8"/>
                  <a:pt x="49" y="8"/>
                </a:cubicBezTo>
                <a:lnTo>
                  <a:pt x="48" y="8"/>
                </a:lnTo>
                <a:close/>
                <a:moveTo>
                  <a:pt x="47" y="8"/>
                </a:moveTo>
                <a:cubicBezTo>
                  <a:pt x="48" y="9"/>
                  <a:pt x="48" y="9"/>
                  <a:pt x="48" y="9"/>
                </a:cubicBezTo>
                <a:cubicBezTo>
                  <a:pt x="48" y="9"/>
                  <a:pt x="48" y="9"/>
                  <a:pt x="48" y="9"/>
                </a:cubicBezTo>
                <a:cubicBezTo>
                  <a:pt x="48" y="8"/>
                  <a:pt x="48" y="8"/>
                  <a:pt x="48" y="8"/>
                </a:cubicBezTo>
                <a:lnTo>
                  <a:pt x="47" y="8"/>
                </a:lnTo>
                <a:close/>
                <a:moveTo>
                  <a:pt x="47" y="7"/>
                </a:moveTo>
                <a:cubicBezTo>
                  <a:pt x="47" y="8"/>
                  <a:pt x="47" y="8"/>
                  <a:pt x="47" y="8"/>
                </a:cubicBezTo>
                <a:cubicBezTo>
                  <a:pt x="48" y="8"/>
                  <a:pt x="48" y="8"/>
                  <a:pt x="48" y="8"/>
                </a:cubicBezTo>
                <a:cubicBezTo>
                  <a:pt x="48" y="7"/>
                  <a:pt x="48" y="7"/>
                  <a:pt x="48" y="7"/>
                </a:cubicBezTo>
                <a:lnTo>
                  <a:pt x="47" y="7"/>
                </a:lnTo>
                <a:close/>
                <a:moveTo>
                  <a:pt x="49" y="8"/>
                </a:moveTo>
                <a:cubicBezTo>
                  <a:pt x="50" y="8"/>
                  <a:pt x="50" y="8"/>
                  <a:pt x="50" y="8"/>
                </a:cubicBezTo>
                <a:cubicBezTo>
                  <a:pt x="50" y="8"/>
                  <a:pt x="50" y="8"/>
                  <a:pt x="50" y="8"/>
                </a:cubicBezTo>
                <a:cubicBezTo>
                  <a:pt x="50" y="8"/>
                  <a:pt x="50" y="8"/>
                  <a:pt x="50" y="8"/>
                </a:cubicBezTo>
                <a:lnTo>
                  <a:pt x="49" y="8"/>
                </a:lnTo>
                <a:close/>
                <a:moveTo>
                  <a:pt x="49" y="7"/>
                </a:moveTo>
                <a:cubicBezTo>
                  <a:pt x="49" y="7"/>
                  <a:pt x="49" y="7"/>
                  <a:pt x="49" y="7"/>
                </a:cubicBezTo>
                <a:cubicBezTo>
                  <a:pt x="50" y="7"/>
                  <a:pt x="50" y="7"/>
                  <a:pt x="50" y="7"/>
                </a:cubicBezTo>
                <a:cubicBezTo>
                  <a:pt x="50" y="7"/>
                  <a:pt x="50" y="7"/>
                  <a:pt x="50" y="7"/>
                </a:cubicBezTo>
                <a:lnTo>
                  <a:pt x="49" y="7"/>
                </a:lnTo>
                <a:close/>
                <a:moveTo>
                  <a:pt x="38" y="12"/>
                </a:moveTo>
                <a:cubicBezTo>
                  <a:pt x="39" y="12"/>
                  <a:pt x="39" y="12"/>
                  <a:pt x="39" y="12"/>
                </a:cubicBezTo>
                <a:cubicBezTo>
                  <a:pt x="39" y="12"/>
                  <a:pt x="39" y="12"/>
                  <a:pt x="39" y="12"/>
                </a:cubicBezTo>
                <a:cubicBezTo>
                  <a:pt x="39" y="12"/>
                  <a:pt x="39" y="12"/>
                  <a:pt x="39" y="12"/>
                </a:cubicBezTo>
                <a:lnTo>
                  <a:pt x="38" y="12"/>
                </a:lnTo>
                <a:close/>
                <a:moveTo>
                  <a:pt x="42" y="24"/>
                </a:moveTo>
                <a:cubicBezTo>
                  <a:pt x="42" y="24"/>
                  <a:pt x="42" y="24"/>
                  <a:pt x="42" y="24"/>
                </a:cubicBezTo>
                <a:cubicBezTo>
                  <a:pt x="42" y="24"/>
                  <a:pt x="42" y="24"/>
                  <a:pt x="42" y="24"/>
                </a:cubicBezTo>
                <a:cubicBezTo>
                  <a:pt x="42" y="25"/>
                  <a:pt x="42" y="25"/>
                  <a:pt x="42" y="25"/>
                </a:cubicBezTo>
                <a:lnTo>
                  <a:pt x="42" y="24"/>
                </a:lnTo>
                <a:close/>
                <a:moveTo>
                  <a:pt x="43" y="26"/>
                </a:moveTo>
                <a:cubicBezTo>
                  <a:pt x="43" y="26"/>
                  <a:pt x="43" y="26"/>
                  <a:pt x="43" y="26"/>
                </a:cubicBezTo>
                <a:cubicBezTo>
                  <a:pt x="42" y="26"/>
                  <a:pt x="42" y="26"/>
                  <a:pt x="42" y="26"/>
                </a:cubicBezTo>
                <a:cubicBezTo>
                  <a:pt x="42" y="27"/>
                  <a:pt x="42" y="27"/>
                  <a:pt x="42" y="27"/>
                </a:cubicBezTo>
                <a:lnTo>
                  <a:pt x="43" y="26"/>
                </a:lnTo>
                <a:close/>
                <a:moveTo>
                  <a:pt x="43" y="25"/>
                </a:moveTo>
                <a:cubicBezTo>
                  <a:pt x="42" y="25"/>
                  <a:pt x="42" y="25"/>
                  <a:pt x="42" y="25"/>
                </a:cubicBezTo>
                <a:cubicBezTo>
                  <a:pt x="42" y="25"/>
                  <a:pt x="42" y="25"/>
                  <a:pt x="42" y="25"/>
                </a:cubicBezTo>
                <a:cubicBezTo>
                  <a:pt x="42" y="26"/>
                  <a:pt x="42" y="26"/>
                  <a:pt x="42" y="26"/>
                </a:cubicBezTo>
                <a:lnTo>
                  <a:pt x="43" y="25"/>
                </a:lnTo>
                <a:close/>
                <a:moveTo>
                  <a:pt x="42" y="26"/>
                </a:moveTo>
                <a:cubicBezTo>
                  <a:pt x="41" y="25"/>
                  <a:pt x="41" y="25"/>
                  <a:pt x="41" y="25"/>
                </a:cubicBezTo>
                <a:cubicBezTo>
                  <a:pt x="41" y="25"/>
                  <a:pt x="41" y="25"/>
                  <a:pt x="41" y="25"/>
                </a:cubicBezTo>
                <a:cubicBezTo>
                  <a:pt x="41" y="26"/>
                  <a:pt x="41" y="26"/>
                  <a:pt x="41" y="26"/>
                </a:cubicBezTo>
                <a:lnTo>
                  <a:pt x="42" y="26"/>
                </a:lnTo>
                <a:close/>
                <a:moveTo>
                  <a:pt x="41" y="25"/>
                </a:moveTo>
                <a:cubicBezTo>
                  <a:pt x="41" y="24"/>
                  <a:pt x="41" y="24"/>
                  <a:pt x="41" y="24"/>
                </a:cubicBezTo>
                <a:cubicBezTo>
                  <a:pt x="41" y="24"/>
                  <a:pt x="41" y="24"/>
                  <a:pt x="41" y="24"/>
                </a:cubicBezTo>
                <a:cubicBezTo>
                  <a:pt x="41" y="25"/>
                  <a:pt x="41" y="25"/>
                  <a:pt x="41" y="25"/>
                </a:cubicBezTo>
                <a:close/>
                <a:moveTo>
                  <a:pt x="41" y="23"/>
                </a:moveTo>
                <a:cubicBezTo>
                  <a:pt x="41" y="22"/>
                  <a:pt x="41" y="22"/>
                  <a:pt x="41" y="22"/>
                </a:cubicBezTo>
                <a:cubicBezTo>
                  <a:pt x="40" y="22"/>
                  <a:pt x="40" y="22"/>
                  <a:pt x="40" y="22"/>
                </a:cubicBezTo>
                <a:cubicBezTo>
                  <a:pt x="40" y="23"/>
                  <a:pt x="40" y="23"/>
                  <a:pt x="40" y="23"/>
                </a:cubicBezTo>
                <a:lnTo>
                  <a:pt x="41" y="23"/>
                </a:lnTo>
                <a:close/>
                <a:moveTo>
                  <a:pt x="55" y="24"/>
                </a:moveTo>
                <a:cubicBezTo>
                  <a:pt x="55" y="24"/>
                  <a:pt x="55" y="24"/>
                  <a:pt x="55" y="24"/>
                </a:cubicBezTo>
                <a:cubicBezTo>
                  <a:pt x="55" y="24"/>
                  <a:pt x="55" y="24"/>
                  <a:pt x="55" y="24"/>
                </a:cubicBezTo>
                <a:cubicBezTo>
                  <a:pt x="55" y="25"/>
                  <a:pt x="55" y="25"/>
                  <a:pt x="55" y="25"/>
                </a:cubicBezTo>
                <a:lnTo>
                  <a:pt x="55" y="24"/>
                </a:lnTo>
                <a:close/>
                <a:moveTo>
                  <a:pt x="40" y="24"/>
                </a:moveTo>
                <a:cubicBezTo>
                  <a:pt x="40" y="23"/>
                  <a:pt x="40" y="23"/>
                  <a:pt x="40" y="23"/>
                </a:cubicBezTo>
                <a:cubicBezTo>
                  <a:pt x="39" y="23"/>
                  <a:pt x="39" y="23"/>
                  <a:pt x="39" y="23"/>
                </a:cubicBezTo>
                <a:cubicBezTo>
                  <a:pt x="39" y="24"/>
                  <a:pt x="39" y="24"/>
                  <a:pt x="39" y="24"/>
                </a:cubicBezTo>
                <a:lnTo>
                  <a:pt x="40" y="24"/>
                </a:lnTo>
                <a:close/>
                <a:moveTo>
                  <a:pt x="45" y="26"/>
                </a:moveTo>
                <a:cubicBezTo>
                  <a:pt x="45" y="25"/>
                  <a:pt x="45" y="25"/>
                  <a:pt x="45" y="25"/>
                </a:cubicBezTo>
                <a:cubicBezTo>
                  <a:pt x="44" y="26"/>
                  <a:pt x="44" y="26"/>
                  <a:pt x="44" y="26"/>
                </a:cubicBezTo>
                <a:cubicBezTo>
                  <a:pt x="44" y="26"/>
                  <a:pt x="44" y="26"/>
                  <a:pt x="44" y="26"/>
                </a:cubicBezTo>
                <a:lnTo>
                  <a:pt x="45" y="26"/>
                </a:lnTo>
                <a:close/>
                <a:moveTo>
                  <a:pt x="45" y="27"/>
                </a:moveTo>
                <a:cubicBezTo>
                  <a:pt x="45" y="26"/>
                  <a:pt x="45" y="26"/>
                  <a:pt x="45" y="26"/>
                </a:cubicBezTo>
                <a:cubicBezTo>
                  <a:pt x="44" y="27"/>
                  <a:pt x="44" y="27"/>
                  <a:pt x="44" y="27"/>
                </a:cubicBezTo>
                <a:cubicBezTo>
                  <a:pt x="45" y="27"/>
                  <a:pt x="45" y="27"/>
                  <a:pt x="45" y="27"/>
                </a:cubicBezTo>
                <a:close/>
                <a:moveTo>
                  <a:pt x="45" y="28"/>
                </a:moveTo>
                <a:cubicBezTo>
                  <a:pt x="45" y="27"/>
                  <a:pt x="45" y="27"/>
                  <a:pt x="45" y="27"/>
                </a:cubicBezTo>
                <a:cubicBezTo>
                  <a:pt x="45" y="28"/>
                  <a:pt x="45" y="28"/>
                  <a:pt x="45" y="28"/>
                </a:cubicBezTo>
                <a:cubicBezTo>
                  <a:pt x="45" y="28"/>
                  <a:pt x="45" y="28"/>
                  <a:pt x="45" y="28"/>
                </a:cubicBezTo>
                <a:close/>
                <a:moveTo>
                  <a:pt x="44" y="26"/>
                </a:moveTo>
                <a:cubicBezTo>
                  <a:pt x="44" y="26"/>
                  <a:pt x="44" y="26"/>
                  <a:pt x="44" y="26"/>
                </a:cubicBezTo>
                <a:cubicBezTo>
                  <a:pt x="43" y="26"/>
                  <a:pt x="43" y="26"/>
                  <a:pt x="43" y="26"/>
                </a:cubicBezTo>
                <a:cubicBezTo>
                  <a:pt x="43" y="26"/>
                  <a:pt x="43" y="26"/>
                  <a:pt x="43" y="26"/>
                </a:cubicBezTo>
                <a:lnTo>
                  <a:pt x="44" y="26"/>
                </a:lnTo>
                <a:close/>
                <a:moveTo>
                  <a:pt x="44" y="27"/>
                </a:moveTo>
                <a:cubicBezTo>
                  <a:pt x="44" y="27"/>
                  <a:pt x="44" y="27"/>
                  <a:pt x="44" y="27"/>
                </a:cubicBezTo>
                <a:cubicBezTo>
                  <a:pt x="43" y="27"/>
                  <a:pt x="43" y="27"/>
                  <a:pt x="43" y="27"/>
                </a:cubicBezTo>
                <a:cubicBezTo>
                  <a:pt x="43" y="27"/>
                  <a:pt x="43" y="27"/>
                  <a:pt x="43" y="27"/>
                </a:cubicBezTo>
                <a:lnTo>
                  <a:pt x="44" y="27"/>
                </a:lnTo>
                <a:close/>
                <a:moveTo>
                  <a:pt x="44" y="25"/>
                </a:moveTo>
                <a:cubicBezTo>
                  <a:pt x="43" y="25"/>
                  <a:pt x="43" y="25"/>
                  <a:pt x="43" y="25"/>
                </a:cubicBezTo>
                <a:cubicBezTo>
                  <a:pt x="43" y="25"/>
                  <a:pt x="43" y="25"/>
                  <a:pt x="43" y="25"/>
                </a:cubicBezTo>
                <a:cubicBezTo>
                  <a:pt x="43" y="25"/>
                  <a:pt x="43" y="25"/>
                  <a:pt x="43" y="25"/>
                </a:cubicBezTo>
                <a:lnTo>
                  <a:pt x="44" y="25"/>
                </a:lnTo>
                <a:close/>
                <a:moveTo>
                  <a:pt x="36" y="16"/>
                </a:moveTo>
                <a:cubicBezTo>
                  <a:pt x="37" y="16"/>
                  <a:pt x="37" y="16"/>
                  <a:pt x="37" y="16"/>
                </a:cubicBezTo>
                <a:cubicBezTo>
                  <a:pt x="37" y="15"/>
                  <a:pt x="37" y="15"/>
                  <a:pt x="37" y="15"/>
                </a:cubicBezTo>
                <a:cubicBezTo>
                  <a:pt x="36" y="16"/>
                  <a:pt x="36" y="16"/>
                  <a:pt x="36" y="16"/>
                </a:cubicBezTo>
                <a:close/>
                <a:moveTo>
                  <a:pt x="37" y="13"/>
                </a:moveTo>
                <a:cubicBezTo>
                  <a:pt x="37" y="14"/>
                  <a:pt x="37" y="14"/>
                  <a:pt x="37" y="14"/>
                </a:cubicBezTo>
                <a:cubicBezTo>
                  <a:pt x="37" y="14"/>
                  <a:pt x="37" y="14"/>
                  <a:pt x="37" y="14"/>
                </a:cubicBezTo>
                <a:cubicBezTo>
                  <a:pt x="37" y="13"/>
                  <a:pt x="37" y="13"/>
                  <a:pt x="37" y="13"/>
                </a:cubicBezTo>
                <a:close/>
                <a:moveTo>
                  <a:pt x="54" y="8"/>
                </a:moveTo>
                <a:cubicBezTo>
                  <a:pt x="54" y="8"/>
                  <a:pt x="54" y="8"/>
                  <a:pt x="54" y="8"/>
                </a:cubicBezTo>
                <a:cubicBezTo>
                  <a:pt x="55" y="8"/>
                  <a:pt x="55" y="8"/>
                  <a:pt x="55" y="8"/>
                </a:cubicBezTo>
                <a:cubicBezTo>
                  <a:pt x="54" y="8"/>
                  <a:pt x="54" y="8"/>
                  <a:pt x="54" y="8"/>
                </a:cubicBezTo>
                <a:close/>
                <a:moveTo>
                  <a:pt x="40" y="23"/>
                </a:moveTo>
                <a:cubicBezTo>
                  <a:pt x="40" y="22"/>
                  <a:pt x="40" y="22"/>
                  <a:pt x="40" y="22"/>
                </a:cubicBezTo>
                <a:cubicBezTo>
                  <a:pt x="39" y="22"/>
                  <a:pt x="39" y="22"/>
                  <a:pt x="39" y="22"/>
                </a:cubicBezTo>
                <a:cubicBezTo>
                  <a:pt x="39" y="23"/>
                  <a:pt x="39" y="23"/>
                  <a:pt x="39" y="23"/>
                </a:cubicBezTo>
                <a:lnTo>
                  <a:pt x="40" y="23"/>
                </a:lnTo>
                <a:close/>
                <a:moveTo>
                  <a:pt x="37" y="14"/>
                </a:moveTo>
                <a:cubicBezTo>
                  <a:pt x="37" y="15"/>
                  <a:pt x="37" y="15"/>
                  <a:pt x="37" y="15"/>
                </a:cubicBezTo>
                <a:cubicBezTo>
                  <a:pt x="38" y="15"/>
                  <a:pt x="38" y="15"/>
                  <a:pt x="38" y="15"/>
                </a:cubicBezTo>
                <a:cubicBezTo>
                  <a:pt x="38" y="14"/>
                  <a:pt x="38" y="14"/>
                  <a:pt x="38" y="14"/>
                </a:cubicBezTo>
                <a:lnTo>
                  <a:pt x="37" y="14"/>
                </a:lnTo>
                <a:close/>
                <a:moveTo>
                  <a:pt x="37" y="18"/>
                </a:moveTo>
                <a:cubicBezTo>
                  <a:pt x="37" y="17"/>
                  <a:pt x="37" y="17"/>
                  <a:pt x="37" y="17"/>
                </a:cubicBezTo>
                <a:cubicBezTo>
                  <a:pt x="37" y="18"/>
                  <a:pt x="37" y="18"/>
                  <a:pt x="37" y="18"/>
                </a:cubicBezTo>
                <a:cubicBezTo>
                  <a:pt x="37" y="18"/>
                  <a:pt x="37" y="18"/>
                  <a:pt x="37" y="18"/>
                </a:cubicBezTo>
                <a:close/>
                <a:moveTo>
                  <a:pt x="38" y="13"/>
                </a:moveTo>
                <a:cubicBezTo>
                  <a:pt x="38" y="14"/>
                  <a:pt x="38" y="14"/>
                  <a:pt x="38" y="14"/>
                </a:cubicBezTo>
                <a:cubicBezTo>
                  <a:pt x="38" y="13"/>
                  <a:pt x="38" y="13"/>
                  <a:pt x="38" y="13"/>
                </a:cubicBezTo>
                <a:cubicBezTo>
                  <a:pt x="38" y="13"/>
                  <a:pt x="38" y="13"/>
                  <a:pt x="38" y="13"/>
                </a:cubicBezTo>
                <a:close/>
                <a:moveTo>
                  <a:pt x="37" y="17"/>
                </a:moveTo>
                <a:cubicBezTo>
                  <a:pt x="37" y="16"/>
                  <a:pt x="37" y="16"/>
                  <a:pt x="37" y="16"/>
                </a:cubicBezTo>
                <a:cubicBezTo>
                  <a:pt x="36" y="17"/>
                  <a:pt x="36" y="17"/>
                  <a:pt x="36" y="17"/>
                </a:cubicBezTo>
                <a:cubicBezTo>
                  <a:pt x="37" y="17"/>
                  <a:pt x="37" y="17"/>
                  <a:pt x="37" y="17"/>
                </a:cubicBezTo>
                <a:close/>
                <a:moveTo>
                  <a:pt x="39" y="21"/>
                </a:moveTo>
                <a:cubicBezTo>
                  <a:pt x="39" y="20"/>
                  <a:pt x="39" y="20"/>
                  <a:pt x="39" y="20"/>
                </a:cubicBezTo>
                <a:cubicBezTo>
                  <a:pt x="38" y="20"/>
                  <a:pt x="38" y="20"/>
                  <a:pt x="38" y="20"/>
                </a:cubicBezTo>
                <a:cubicBezTo>
                  <a:pt x="39" y="21"/>
                  <a:pt x="39" y="21"/>
                  <a:pt x="39" y="21"/>
                </a:cubicBezTo>
                <a:close/>
                <a:moveTo>
                  <a:pt x="38" y="19"/>
                </a:moveTo>
                <a:cubicBezTo>
                  <a:pt x="38" y="18"/>
                  <a:pt x="38" y="18"/>
                  <a:pt x="38" y="18"/>
                </a:cubicBezTo>
                <a:cubicBezTo>
                  <a:pt x="37" y="19"/>
                  <a:pt x="37" y="19"/>
                  <a:pt x="37" y="19"/>
                </a:cubicBezTo>
                <a:cubicBezTo>
                  <a:pt x="37" y="19"/>
                  <a:pt x="37" y="19"/>
                  <a:pt x="37" y="19"/>
                </a:cubicBezTo>
                <a:lnTo>
                  <a:pt x="38" y="19"/>
                </a:lnTo>
                <a:close/>
                <a:moveTo>
                  <a:pt x="40" y="22"/>
                </a:moveTo>
                <a:cubicBezTo>
                  <a:pt x="39" y="21"/>
                  <a:pt x="39" y="21"/>
                  <a:pt x="39" y="21"/>
                </a:cubicBezTo>
                <a:cubicBezTo>
                  <a:pt x="39" y="21"/>
                  <a:pt x="39" y="21"/>
                  <a:pt x="39" y="21"/>
                </a:cubicBezTo>
                <a:cubicBezTo>
                  <a:pt x="39" y="22"/>
                  <a:pt x="39" y="22"/>
                  <a:pt x="39" y="22"/>
                </a:cubicBezTo>
                <a:lnTo>
                  <a:pt x="40" y="22"/>
                </a:lnTo>
                <a:close/>
                <a:moveTo>
                  <a:pt x="38" y="22"/>
                </a:moveTo>
                <a:cubicBezTo>
                  <a:pt x="38" y="22"/>
                  <a:pt x="38" y="22"/>
                  <a:pt x="38" y="22"/>
                </a:cubicBezTo>
                <a:cubicBezTo>
                  <a:pt x="38" y="22"/>
                  <a:pt x="38" y="22"/>
                  <a:pt x="38" y="22"/>
                </a:cubicBezTo>
                <a:cubicBezTo>
                  <a:pt x="38" y="22"/>
                  <a:pt x="38" y="22"/>
                  <a:pt x="38" y="22"/>
                </a:cubicBezTo>
                <a:close/>
                <a:moveTo>
                  <a:pt x="38" y="20"/>
                </a:moveTo>
                <a:cubicBezTo>
                  <a:pt x="38" y="19"/>
                  <a:pt x="38" y="19"/>
                  <a:pt x="38" y="19"/>
                </a:cubicBezTo>
                <a:cubicBezTo>
                  <a:pt x="37" y="20"/>
                  <a:pt x="37" y="20"/>
                  <a:pt x="37" y="20"/>
                </a:cubicBezTo>
                <a:cubicBezTo>
                  <a:pt x="37" y="20"/>
                  <a:pt x="37" y="20"/>
                  <a:pt x="37" y="20"/>
                </a:cubicBezTo>
                <a:lnTo>
                  <a:pt x="38" y="20"/>
                </a:lnTo>
                <a:close/>
                <a:moveTo>
                  <a:pt x="38" y="21"/>
                </a:moveTo>
                <a:cubicBezTo>
                  <a:pt x="38" y="20"/>
                  <a:pt x="38" y="20"/>
                  <a:pt x="38" y="20"/>
                </a:cubicBezTo>
                <a:cubicBezTo>
                  <a:pt x="37" y="21"/>
                  <a:pt x="37" y="21"/>
                  <a:pt x="37" y="21"/>
                </a:cubicBezTo>
                <a:cubicBezTo>
                  <a:pt x="38" y="21"/>
                  <a:pt x="38" y="21"/>
                  <a:pt x="38" y="21"/>
                </a:cubicBezTo>
                <a:close/>
                <a:moveTo>
                  <a:pt x="41" y="24"/>
                </a:moveTo>
                <a:cubicBezTo>
                  <a:pt x="41" y="23"/>
                  <a:pt x="41" y="23"/>
                  <a:pt x="41" y="23"/>
                </a:cubicBezTo>
                <a:cubicBezTo>
                  <a:pt x="40" y="23"/>
                  <a:pt x="40" y="23"/>
                  <a:pt x="40" y="23"/>
                </a:cubicBezTo>
                <a:cubicBezTo>
                  <a:pt x="40" y="24"/>
                  <a:pt x="40" y="24"/>
                  <a:pt x="40" y="24"/>
                </a:cubicBezTo>
                <a:lnTo>
                  <a:pt x="41" y="24"/>
                </a:lnTo>
                <a:close/>
                <a:moveTo>
                  <a:pt x="65" y="23"/>
                </a:moveTo>
                <a:cubicBezTo>
                  <a:pt x="65" y="22"/>
                  <a:pt x="65" y="22"/>
                  <a:pt x="65" y="22"/>
                </a:cubicBezTo>
                <a:cubicBezTo>
                  <a:pt x="64" y="23"/>
                  <a:pt x="64" y="23"/>
                  <a:pt x="64" y="23"/>
                </a:cubicBezTo>
                <a:cubicBezTo>
                  <a:pt x="64" y="23"/>
                  <a:pt x="64" y="23"/>
                  <a:pt x="64" y="23"/>
                </a:cubicBezTo>
                <a:lnTo>
                  <a:pt x="65" y="23"/>
                </a:lnTo>
                <a:close/>
                <a:moveTo>
                  <a:pt x="65" y="22"/>
                </a:moveTo>
                <a:cubicBezTo>
                  <a:pt x="64" y="21"/>
                  <a:pt x="64" y="21"/>
                  <a:pt x="64" y="21"/>
                </a:cubicBezTo>
                <a:cubicBezTo>
                  <a:pt x="64" y="22"/>
                  <a:pt x="64" y="22"/>
                  <a:pt x="64" y="22"/>
                </a:cubicBezTo>
                <a:cubicBezTo>
                  <a:pt x="64" y="22"/>
                  <a:pt x="64" y="22"/>
                  <a:pt x="64" y="22"/>
                </a:cubicBezTo>
                <a:lnTo>
                  <a:pt x="65" y="22"/>
                </a:lnTo>
                <a:close/>
                <a:moveTo>
                  <a:pt x="66" y="21"/>
                </a:moveTo>
                <a:cubicBezTo>
                  <a:pt x="66" y="20"/>
                  <a:pt x="66" y="20"/>
                  <a:pt x="66" y="20"/>
                </a:cubicBezTo>
                <a:cubicBezTo>
                  <a:pt x="66" y="20"/>
                  <a:pt x="66" y="20"/>
                  <a:pt x="66" y="20"/>
                </a:cubicBezTo>
                <a:cubicBezTo>
                  <a:pt x="66" y="21"/>
                  <a:pt x="66" y="21"/>
                  <a:pt x="66" y="21"/>
                </a:cubicBezTo>
                <a:close/>
                <a:moveTo>
                  <a:pt x="66" y="22"/>
                </a:moveTo>
                <a:cubicBezTo>
                  <a:pt x="65" y="21"/>
                  <a:pt x="65" y="21"/>
                  <a:pt x="65" y="21"/>
                </a:cubicBezTo>
                <a:cubicBezTo>
                  <a:pt x="65" y="21"/>
                  <a:pt x="65" y="21"/>
                  <a:pt x="65" y="21"/>
                </a:cubicBezTo>
                <a:cubicBezTo>
                  <a:pt x="65" y="22"/>
                  <a:pt x="65" y="22"/>
                  <a:pt x="65" y="22"/>
                </a:cubicBezTo>
                <a:lnTo>
                  <a:pt x="66" y="22"/>
                </a:lnTo>
                <a:close/>
                <a:moveTo>
                  <a:pt x="63" y="24"/>
                </a:moveTo>
                <a:cubicBezTo>
                  <a:pt x="63" y="23"/>
                  <a:pt x="63" y="23"/>
                  <a:pt x="63" y="23"/>
                </a:cubicBezTo>
                <a:cubicBezTo>
                  <a:pt x="62" y="23"/>
                  <a:pt x="62" y="23"/>
                  <a:pt x="62" y="23"/>
                </a:cubicBezTo>
                <a:cubicBezTo>
                  <a:pt x="62" y="24"/>
                  <a:pt x="62" y="24"/>
                  <a:pt x="62" y="24"/>
                </a:cubicBezTo>
                <a:lnTo>
                  <a:pt x="63" y="24"/>
                </a:lnTo>
                <a:close/>
                <a:moveTo>
                  <a:pt x="64" y="22"/>
                </a:moveTo>
                <a:cubicBezTo>
                  <a:pt x="63" y="22"/>
                  <a:pt x="63" y="22"/>
                  <a:pt x="63" y="22"/>
                </a:cubicBezTo>
                <a:cubicBezTo>
                  <a:pt x="63" y="22"/>
                  <a:pt x="63" y="22"/>
                  <a:pt x="63" y="22"/>
                </a:cubicBezTo>
                <a:cubicBezTo>
                  <a:pt x="63" y="23"/>
                  <a:pt x="63" y="23"/>
                  <a:pt x="63" y="23"/>
                </a:cubicBezTo>
                <a:lnTo>
                  <a:pt x="64" y="22"/>
                </a:lnTo>
                <a:close/>
                <a:moveTo>
                  <a:pt x="64" y="23"/>
                </a:moveTo>
                <a:cubicBezTo>
                  <a:pt x="64" y="23"/>
                  <a:pt x="64" y="23"/>
                  <a:pt x="64" y="23"/>
                </a:cubicBezTo>
                <a:cubicBezTo>
                  <a:pt x="63" y="23"/>
                  <a:pt x="63" y="23"/>
                  <a:pt x="63" y="23"/>
                </a:cubicBezTo>
                <a:cubicBezTo>
                  <a:pt x="63" y="24"/>
                  <a:pt x="63" y="24"/>
                  <a:pt x="63" y="24"/>
                </a:cubicBezTo>
                <a:lnTo>
                  <a:pt x="64" y="23"/>
                </a:lnTo>
                <a:close/>
                <a:moveTo>
                  <a:pt x="67" y="17"/>
                </a:moveTo>
                <a:cubicBezTo>
                  <a:pt x="67" y="17"/>
                  <a:pt x="67" y="17"/>
                  <a:pt x="67" y="17"/>
                </a:cubicBezTo>
                <a:cubicBezTo>
                  <a:pt x="68" y="17"/>
                  <a:pt x="68" y="17"/>
                  <a:pt x="68" y="17"/>
                </a:cubicBezTo>
                <a:cubicBezTo>
                  <a:pt x="68" y="16"/>
                  <a:pt x="68" y="16"/>
                  <a:pt x="68" y="16"/>
                </a:cubicBezTo>
                <a:lnTo>
                  <a:pt x="67" y="17"/>
                </a:lnTo>
                <a:close/>
                <a:moveTo>
                  <a:pt x="67" y="18"/>
                </a:moveTo>
                <a:cubicBezTo>
                  <a:pt x="67" y="18"/>
                  <a:pt x="67" y="18"/>
                  <a:pt x="67" y="18"/>
                </a:cubicBezTo>
                <a:cubicBezTo>
                  <a:pt x="68" y="18"/>
                  <a:pt x="68" y="18"/>
                  <a:pt x="68" y="18"/>
                </a:cubicBezTo>
                <a:cubicBezTo>
                  <a:pt x="68" y="17"/>
                  <a:pt x="68" y="17"/>
                  <a:pt x="68" y="17"/>
                </a:cubicBezTo>
                <a:lnTo>
                  <a:pt x="67" y="18"/>
                </a:lnTo>
                <a:close/>
                <a:moveTo>
                  <a:pt x="67" y="19"/>
                </a:moveTo>
                <a:cubicBezTo>
                  <a:pt x="67" y="19"/>
                  <a:pt x="67" y="19"/>
                  <a:pt x="67" y="19"/>
                </a:cubicBezTo>
                <a:cubicBezTo>
                  <a:pt x="66" y="19"/>
                  <a:pt x="66" y="19"/>
                  <a:pt x="66" y="19"/>
                </a:cubicBezTo>
                <a:cubicBezTo>
                  <a:pt x="67" y="19"/>
                  <a:pt x="67" y="19"/>
                  <a:pt x="67" y="19"/>
                </a:cubicBezTo>
                <a:close/>
                <a:moveTo>
                  <a:pt x="68" y="19"/>
                </a:moveTo>
                <a:cubicBezTo>
                  <a:pt x="68" y="18"/>
                  <a:pt x="68" y="18"/>
                  <a:pt x="68" y="18"/>
                </a:cubicBezTo>
                <a:cubicBezTo>
                  <a:pt x="67" y="19"/>
                  <a:pt x="67" y="19"/>
                  <a:pt x="67" y="19"/>
                </a:cubicBezTo>
                <a:cubicBezTo>
                  <a:pt x="68" y="19"/>
                  <a:pt x="68" y="19"/>
                  <a:pt x="68" y="19"/>
                </a:cubicBezTo>
                <a:close/>
                <a:moveTo>
                  <a:pt x="63" y="23"/>
                </a:moveTo>
                <a:cubicBezTo>
                  <a:pt x="62" y="22"/>
                  <a:pt x="62" y="22"/>
                  <a:pt x="62" y="22"/>
                </a:cubicBezTo>
                <a:cubicBezTo>
                  <a:pt x="62" y="22"/>
                  <a:pt x="62" y="22"/>
                  <a:pt x="62" y="22"/>
                </a:cubicBezTo>
                <a:cubicBezTo>
                  <a:pt x="62" y="23"/>
                  <a:pt x="62" y="23"/>
                  <a:pt x="62" y="23"/>
                </a:cubicBezTo>
                <a:lnTo>
                  <a:pt x="63" y="23"/>
                </a:lnTo>
                <a:close/>
                <a:moveTo>
                  <a:pt x="67" y="20"/>
                </a:moveTo>
                <a:cubicBezTo>
                  <a:pt x="67" y="20"/>
                  <a:pt x="67" y="20"/>
                  <a:pt x="67" y="20"/>
                </a:cubicBezTo>
                <a:cubicBezTo>
                  <a:pt x="67" y="20"/>
                  <a:pt x="67" y="20"/>
                  <a:pt x="67" y="20"/>
                </a:cubicBezTo>
                <a:cubicBezTo>
                  <a:pt x="67" y="20"/>
                  <a:pt x="67" y="20"/>
                  <a:pt x="67" y="20"/>
                </a:cubicBezTo>
                <a:close/>
                <a:moveTo>
                  <a:pt x="67" y="22"/>
                </a:moveTo>
                <a:cubicBezTo>
                  <a:pt x="66" y="21"/>
                  <a:pt x="66" y="21"/>
                  <a:pt x="66" y="21"/>
                </a:cubicBezTo>
                <a:cubicBezTo>
                  <a:pt x="66" y="21"/>
                  <a:pt x="66" y="21"/>
                  <a:pt x="66" y="21"/>
                </a:cubicBezTo>
                <a:cubicBezTo>
                  <a:pt x="66" y="22"/>
                  <a:pt x="66" y="22"/>
                  <a:pt x="66" y="22"/>
                </a:cubicBezTo>
                <a:lnTo>
                  <a:pt x="67" y="22"/>
                </a:lnTo>
                <a:close/>
                <a:moveTo>
                  <a:pt x="59" y="26"/>
                </a:moveTo>
                <a:cubicBezTo>
                  <a:pt x="59" y="25"/>
                  <a:pt x="59" y="25"/>
                  <a:pt x="59" y="25"/>
                </a:cubicBezTo>
                <a:cubicBezTo>
                  <a:pt x="58" y="25"/>
                  <a:pt x="58" y="25"/>
                  <a:pt x="58" y="25"/>
                </a:cubicBezTo>
                <a:cubicBezTo>
                  <a:pt x="58" y="26"/>
                  <a:pt x="58" y="26"/>
                  <a:pt x="58" y="26"/>
                </a:cubicBezTo>
                <a:lnTo>
                  <a:pt x="59" y="26"/>
                </a:lnTo>
                <a:close/>
                <a:moveTo>
                  <a:pt x="62" y="24"/>
                </a:moveTo>
                <a:cubicBezTo>
                  <a:pt x="62" y="23"/>
                  <a:pt x="62" y="23"/>
                  <a:pt x="62" y="23"/>
                </a:cubicBezTo>
                <a:cubicBezTo>
                  <a:pt x="61" y="23"/>
                  <a:pt x="61" y="23"/>
                  <a:pt x="61" y="23"/>
                </a:cubicBezTo>
                <a:cubicBezTo>
                  <a:pt x="61" y="24"/>
                  <a:pt x="61" y="24"/>
                  <a:pt x="61" y="24"/>
                </a:cubicBezTo>
                <a:lnTo>
                  <a:pt x="62" y="24"/>
                </a:lnTo>
                <a:close/>
                <a:moveTo>
                  <a:pt x="58" y="26"/>
                </a:moveTo>
                <a:cubicBezTo>
                  <a:pt x="58" y="25"/>
                  <a:pt x="58" y="25"/>
                  <a:pt x="58" y="25"/>
                </a:cubicBezTo>
                <a:cubicBezTo>
                  <a:pt x="57" y="25"/>
                  <a:pt x="57" y="25"/>
                  <a:pt x="57" y="25"/>
                </a:cubicBezTo>
                <a:cubicBezTo>
                  <a:pt x="57" y="26"/>
                  <a:pt x="57" y="26"/>
                  <a:pt x="57" y="26"/>
                </a:cubicBezTo>
                <a:lnTo>
                  <a:pt x="58" y="26"/>
                </a:lnTo>
                <a:close/>
                <a:moveTo>
                  <a:pt x="58" y="25"/>
                </a:moveTo>
                <a:cubicBezTo>
                  <a:pt x="58" y="24"/>
                  <a:pt x="58" y="24"/>
                  <a:pt x="58" y="24"/>
                </a:cubicBezTo>
                <a:cubicBezTo>
                  <a:pt x="57" y="24"/>
                  <a:pt x="57" y="24"/>
                  <a:pt x="57" y="24"/>
                </a:cubicBezTo>
                <a:cubicBezTo>
                  <a:pt x="57" y="25"/>
                  <a:pt x="57" y="25"/>
                  <a:pt x="57" y="25"/>
                </a:cubicBezTo>
                <a:lnTo>
                  <a:pt x="58" y="25"/>
                </a:lnTo>
                <a:close/>
                <a:moveTo>
                  <a:pt x="57" y="25"/>
                </a:moveTo>
                <a:cubicBezTo>
                  <a:pt x="57" y="25"/>
                  <a:pt x="57" y="25"/>
                  <a:pt x="57" y="25"/>
                </a:cubicBezTo>
                <a:cubicBezTo>
                  <a:pt x="56" y="25"/>
                  <a:pt x="56" y="25"/>
                  <a:pt x="56" y="25"/>
                </a:cubicBezTo>
                <a:cubicBezTo>
                  <a:pt x="56" y="25"/>
                  <a:pt x="56" y="25"/>
                  <a:pt x="56" y="25"/>
                </a:cubicBezTo>
                <a:lnTo>
                  <a:pt x="57" y="25"/>
                </a:lnTo>
                <a:close/>
                <a:moveTo>
                  <a:pt x="56" y="24"/>
                </a:moveTo>
                <a:cubicBezTo>
                  <a:pt x="56" y="24"/>
                  <a:pt x="56" y="24"/>
                  <a:pt x="56" y="24"/>
                </a:cubicBezTo>
                <a:cubicBezTo>
                  <a:pt x="56" y="24"/>
                  <a:pt x="56" y="24"/>
                  <a:pt x="56" y="24"/>
                </a:cubicBezTo>
                <a:cubicBezTo>
                  <a:pt x="56" y="24"/>
                  <a:pt x="56" y="24"/>
                  <a:pt x="56" y="24"/>
                </a:cubicBezTo>
                <a:close/>
                <a:moveTo>
                  <a:pt x="56" y="25"/>
                </a:moveTo>
                <a:cubicBezTo>
                  <a:pt x="55" y="25"/>
                  <a:pt x="55" y="25"/>
                  <a:pt x="55" y="25"/>
                </a:cubicBezTo>
                <a:cubicBezTo>
                  <a:pt x="55" y="25"/>
                  <a:pt x="55" y="25"/>
                  <a:pt x="55" y="25"/>
                </a:cubicBezTo>
                <a:cubicBezTo>
                  <a:pt x="55" y="26"/>
                  <a:pt x="55" y="26"/>
                  <a:pt x="55" y="26"/>
                </a:cubicBezTo>
                <a:lnTo>
                  <a:pt x="56" y="25"/>
                </a:lnTo>
                <a:close/>
                <a:moveTo>
                  <a:pt x="57" y="26"/>
                </a:moveTo>
                <a:cubicBezTo>
                  <a:pt x="57" y="26"/>
                  <a:pt x="57" y="26"/>
                  <a:pt x="57" y="26"/>
                </a:cubicBezTo>
                <a:cubicBezTo>
                  <a:pt x="56" y="26"/>
                  <a:pt x="56" y="26"/>
                  <a:pt x="56" y="26"/>
                </a:cubicBezTo>
                <a:cubicBezTo>
                  <a:pt x="56" y="26"/>
                  <a:pt x="56" y="26"/>
                  <a:pt x="56" y="26"/>
                </a:cubicBezTo>
                <a:lnTo>
                  <a:pt x="57" y="26"/>
                </a:lnTo>
                <a:close/>
                <a:moveTo>
                  <a:pt x="61" y="24"/>
                </a:moveTo>
                <a:cubicBezTo>
                  <a:pt x="61" y="24"/>
                  <a:pt x="61" y="24"/>
                  <a:pt x="61" y="24"/>
                </a:cubicBezTo>
                <a:cubicBezTo>
                  <a:pt x="60" y="24"/>
                  <a:pt x="60" y="24"/>
                  <a:pt x="60" y="24"/>
                </a:cubicBezTo>
                <a:cubicBezTo>
                  <a:pt x="60" y="24"/>
                  <a:pt x="60" y="24"/>
                  <a:pt x="60" y="24"/>
                </a:cubicBezTo>
                <a:lnTo>
                  <a:pt x="61" y="24"/>
                </a:lnTo>
                <a:close/>
                <a:moveTo>
                  <a:pt x="61" y="25"/>
                </a:moveTo>
                <a:cubicBezTo>
                  <a:pt x="61" y="25"/>
                  <a:pt x="61" y="25"/>
                  <a:pt x="61" y="25"/>
                </a:cubicBezTo>
                <a:cubicBezTo>
                  <a:pt x="60" y="25"/>
                  <a:pt x="60" y="25"/>
                  <a:pt x="60" y="25"/>
                </a:cubicBezTo>
                <a:cubicBezTo>
                  <a:pt x="60" y="25"/>
                  <a:pt x="60" y="25"/>
                  <a:pt x="60" y="25"/>
                </a:cubicBezTo>
                <a:lnTo>
                  <a:pt x="61" y="25"/>
                </a:lnTo>
                <a:close/>
                <a:moveTo>
                  <a:pt x="60" y="25"/>
                </a:moveTo>
                <a:cubicBezTo>
                  <a:pt x="60" y="25"/>
                  <a:pt x="60" y="25"/>
                  <a:pt x="60" y="25"/>
                </a:cubicBezTo>
                <a:cubicBezTo>
                  <a:pt x="59" y="25"/>
                  <a:pt x="59" y="25"/>
                  <a:pt x="59" y="25"/>
                </a:cubicBezTo>
                <a:cubicBezTo>
                  <a:pt x="59" y="26"/>
                  <a:pt x="59" y="26"/>
                  <a:pt x="59" y="26"/>
                </a:cubicBezTo>
                <a:lnTo>
                  <a:pt x="60" y="25"/>
                </a:lnTo>
                <a:close/>
                <a:moveTo>
                  <a:pt x="66" y="18"/>
                </a:moveTo>
                <a:cubicBezTo>
                  <a:pt x="66" y="18"/>
                  <a:pt x="66" y="18"/>
                  <a:pt x="66" y="18"/>
                </a:cubicBezTo>
                <a:cubicBezTo>
                  <a:pt x="67" y="18"/>
                  <a:pt x="67" y="18"/>
                  <a:pt x="67" y="18"/>
                </a:cubicBezTo>
                <a:cubicBezTo>
                  <a:pt x="67" y="18"/>
                  <a:pt x="67" y="18"/>
                  <a:pt x="67" y="18"/>
                </a:cubicBezTo>
                <a:lnTo>
                  <a:pt x="66" y="18"/>
                </a:lnTo>
                <a:close/>
                <a:moveTo>
                  <a:pt x="59" y="25"/>
                </a:moveTo>
                <a:cubicBezTo>
                  <a:pt x="59" y="24"/>
                  <a:pt x="59" y="24"/>
                  <a:pt x="59" y="24"/>
                </a:cubicBezTo>
                <a:cubicBezTo>
                  <a:pt x="58" y="24"/>
                  <a:pt x="58" y="24"/>
                  <a:pt x="58" y="24"/>
                </a:cubicBezTo>
                <a:cubicBezTo>
                  <a:pt x="58" y="25"/>
                  <a:pt x="58" y="25"/>
                  <a:pt x="58" y="25"/>
                </a:cubicBezTo>
                <a:lnTo>
                  <a:pt x="59" y="25"/>
                </a:lnTo>
                <a:close/>
                <a:moveTo>
                  <a:pt x="60" y="24"/>
                </a:moveTo>
                <a:cubicBezTo>
                  <a:pt x="60" y="24"/>
                  <a:pt x="60" y="24"/>
                  <a:pt x="60" y="24"/>
                </a:cubicBezTo>
                <a:cubicBezTo>
                  <a:pt x="59" y="24"/>
                  <a:pt x="59" y="24"/>
                  <a:pt x="59" y="24"/>
                </a:cubicBezTo>
                <a:cubicBezTo>
                  <a:pt x="59" y="25"/>
                  <a:pt x="59" y="25"/>
                  <a:pt x="59" y="25"/>
                </a:cubicBezTo>
                <a:lnTo>
                  <a:pt x="60" y="24"/>
                </a:lnTo>
                <a:close/>
                <a:moveTo>
                  <a:pt x="62" y="10"/>
                </a:moveTo>
                <a:cubicBezTo>
                  <a:pt x="62" y="11"/>
                  <a:pt x="62" y="11"/>
                  <a:pt x="62" y="11"/>
                </a:cubicBezTo>
                <a:cubicBezTo>
                  <a:pt x="63" y="11"/>
                  <a:pt x="63" y="11"/>
                  <a:pt x="63" y="11"/>
                </a:cubicBezTo>
                <a:cubicBezTo>
                  <a:pt x="63" y="10"/>
                  <a:pt x="63" y="10"/>
                  <a:pt x="63" y="10"/>
                </a:cubicBezTo>
                <a:lnTo>
                  <a:pt x="62" y="10"/>
                </a:lnTo>
                <a:close/>
                <a:moveTo>
                  <a:pt x="59" y="10"/>
                </a:moveTo>
                <a:cubicBezTo>
                  <a:pt x="59" y="10"/>
                  <a:pt x="59" y="10"/>
                  <a:pt x="59" y="10"/>
                </a:cubicBezTo>
                <a:cubicBezTo>
                  <a:pt x="59" y="10"/>
                  <a:pt x="59" y="10"/>
                  <a:pt x="59" y="10"/>
                </a:cubicBezTo>
                <a:cubicBezTo>
                  <a:pt x="59" y="10"/>
                  <a:pt x="59" y="10"/>
                  <a:pt x="59" y="10"/>
                </a:cubicBezTo>
                <a:close/>
                <a:moveTo>
                  <a:pt x="58" y="9"/>
                </a:moveTo>
                <a:cubicBezTo>
                  <a:pt x="59" y="9"/>
                  <a:pt x="59" y="9"/>
                  <a:pt x="59" y="9"/>
                </a:cubicBezTo>
                <a:cubicBezTo>
                  <a:pt x="59" y="9"/>
                  <a:pt x="59" y="9"/>
                  <a:pt x="59" y="9"/>
                </a:cubicBezTo>
                <a:cubicBezTo>
                  <a:pt x="59" y="9"/>
                  <a:pt x="59" y="9"/>
                  <a:pt x="59" y="9"/>
                </a:cubicBezTo>
                <a:lnTo>
                  <a:pt x="58" y="9"/>
                </a:lnTo>
                <a:close/>
                <a:moveTo>
                  <a:pt x="57" y="9"/>
                </a:moveTo>
                <a:cubicBezTo>
                  <a:pt x="58" y="10"/>
                  <a:pt x="58" y="10"/>
                  <a:pt x="58" y="10"/>
                </a:cubicBezTo>
                <a:cubicBezTo>
                  <a:pt x="58" y="10"/>
                  <a:pt x="58" y="10"/>
                  <a:pt x="58" y="10"/>
                </a:cubicBezTo>
                <a:cubicBezTo>
                  <a:pt x="58" y="9"/>
                  <a:pt x="58" y="9"/>
                  <a:pt x="58" y="9"/>
                </a:cubicBezTo>
                <a:lnTo>
                  <a:pt x="57" y="9"/>
                </a:lnTo>
                <a:close/>
                <a:moveTo>
                  <a:pt x="58" y="8"/>
                </a:moveTo>
                <a:cubicBezTo>
                  <a:pt x="58" y="8"/>
                  <a:pt x="58" y="8"/>
                  <a:pt x="58" y="8"/>
                </a:cubicBezTo>
                <a:cubicBezTo>
                  <a:pt x="59" y="8"/>
                  <a:pt x="59" y="8"/>
                  <a:pt x="59" y="8"/>
                </a:cubicBezTo>
                <a:cubicBezTo>
                  <a:pt x="59" y="8"/>
                  <a:pt x="59" y="8"/>
                  <a:pt x="59" y="8"/>
                </a:cubicBezTo>
                <a:lnTo>
                  <a:pt x="58" y="8"/>
                </a:lnTo>
                <a:close/>
                <a:moveTo>
                  <a:pt x="60" y="11"/>
                </a:moveTo>
                <a:cubicBezTo>
                  <a:pt x="60" y="11"/>
                  <a:pt x="60" y="11"/>
                  <a:pt x="60" y="11"/>
                </a:cubicBezTo>
                <a:cubicBezTo>
                  <a:pt x="61" y="11"/>
                  <a:pt x="61" y="11"/>
                  <a:pt x="61" y="11"/>
                </a:cubicBezTo>
                <a:cubicBezTo>
                  <a:pt x="61" y="10"/>
                  <a:pt x="61" y="10"/>
                  <a:pt x="61" y="10"/>
                </a:cubicBezTo>
                <a:lnTo>
                  <a:pt x="60" y="11"/>
                </a:lnTo>
                <a:close/>
                <a:moveTo>
                  <a:pt x="59" y="9"/>
                </a:moveTo>
                <a:cubicBezTo>
                  <a:pt x="60" y="9"/>
                  <a:pt x="60" y="9"/>
                  <a:pt x="60" y="9"/>
                </a:cubicBezTo>
                <a:cubicBezTo>
                  <a:pt x="60" y="9"/>
                  <a:pt x="60" y="9"/>
                  <a:pt x="60" y="9"/>
                </a:cubicBezTo>
                <a:cubicBezTo>
                  <a:pt x="60" y="8"/>
                  <a:pt x="60" y="8"/>
                  <a:pt x="60" y="8"/>
                </a:cubicBezTo>
                <a:lnTo>
                  <a:pt x="59" y="9"/>
                </a:lnTo>
                <a:close/>
                <a:moveTo>
                  <a:pt x="66" y="17"/>
                </a:moveTo>
                <a:cubicBezTo>
                  <a:pt x="66" y="17"/>
                  <a:pt x="66" y="17"/>
                  <a:pt x="66" y="17"/>
                </a:cubicBezTo>
                <a:cubicBezTo>
                  <a:pt x="67" y="17"/>
                  <a:pt x="67" y="17"/>
                  <a:pt x="67" y="17"/>
                </a:cubicBezTo>
                <a:cubicBezTo>
                  <a:pt x="66" y="17"/>
                  <a:pt x="66" y="17"/>
                  <a:pt x="66" y="17"/>
                </a:cubicBezTo>
                <a:close/>
                <a:moveTo>
                  <a:pt x="57" y="8"/>
                </a:moveTo>
                <a:cubicBezTo>
                  <a:pt x="57" y="9"/>
                  <a:pt x="57" y="9"/>
                  <a:pt x="57" y="9"/>
                </a:cubicBezTo>
                <a:cubicBezTo>
                  <a:pt x="58" y="9"/>
                  <a:pt x="58" y="9"/>
                  <a:pt x="58" y="9"/>
                </a:cubicBezTo>
                <a:cubicBezTo>
                  <a:pt x="58" y="8"/>
                  <a:pt x="58" y="8"/>
                  <a:pt x="58" y="8"/>
                </a:cubicBezTo>
                <a:lnTo>
                  <a:pt x="57" y="8"/>
                </a:lnTo>
                <a:close/>
                <a:moveTo>
                  <a:pt x="61" y="9"/>
                </a:moveTo>
                <a:cubicBezTo>
                  <a:pt x="61" y="10"/>
                  <a:pt x="61" y="10"/>
                  <a:pt x="61" y="10"/>
                </a:cubicBezTo>
                <a:cubicBezTo>
                  <a:pt x="62" y="10"/>
                  <a:pt x="62" y="10"/>
                  <a:pt x="62" y="10"/>
                </a:cubicBezTo>
                <a:cubicBezTo>
                  <a:pt x="61" y="9"/>
                  <a:pt x="61" y="9"/>
                  <a:pt x="61" y="9"/>
                </a:cubicBezTo>
                <a:close/>
                <a:moveTo>
                  <a:pt x="55" y="9"/>
                </a:moveTo>
                <a:cubicBezTo>
                  <a:pt x="55" y="9"/>
                  <a:pt x="55" y="9"/>
                  <a:pt x="55" y="9"/>
                </a:cubicBezTo>
                <a:cubicBezTo>
                  <a:pt x="56" y="9"/>
                  <a:pt x="56" y="9"/>
                  <a:pt x="56" y="9"/>
                </a:cubicBezTo>
                <a:cubicBezTo>
                  <a:pt x="56" y="8"/>
                  <a:pt x="56" y="8"/>
                  <a:pt x="56" y="8"/>
                </a:cubicBezTo>
                <a:lnTo>
                  <a:pt x="55" y="9"/>
                </a:lnTo>
                <a:close/>
                <a:moveTo>
                  <a:pt x="55" y="8"/>
                </a:moveTo>
                <a:cubicBezTo>
                  <a:pt x="55" y="8"/>
                  <a:pt x="55" y="8"/>
                  <a:pt x="55" y="8"/>
                </a:cubicBezTo>
                <a:cubicBezTo>
                  <a:pt x="56" y="8"/>
                  <a:pt x="56" y="8"/>
                  <a:pt x="56" y="8"/>
                </a:cubicBezTo>
                <a:cubicBezTo>
                  <a:pt x="55" y="7"/>
                  <a:pt x="55" y="7"/>
                  <a:pt x="55" y="7"/>
                </a:cubicBezTo>
                <a:lnTo>
                  <a:pt x="55" y="8"/>
                </a:lnTo>
                <a:close/>
                <a:moveTo>
                  <a:pt x="56" y="7"/>
                </a:moveTo>
                <a:cubicBezTo>
                  <a:pt x="56" y="8"/>
                  <a:pt x="56" y="8"/>
                  <a:pt x="56" y="8"/>
                </a:cubicBezTo>
                <a:cubicBezTo>
                  <a:pt x="57" y="8"/>
                  <a:pt x="57" y="8"/>
                  <a:pt x="57" y="8"/>
                </a:cubicBezTo>
                <a:cubicBezTo>
                  <a:pt x="56" y="7"/>
                  <a:pt x="56" y="7"/>
                  <a:pt x="56" y="7"/>
                </a:cubicBezTo>
                <a:close/>
                <a:moveTo>
                  <a:pt x="56" y="8"/>
                </a:moveTo>
                <a:cubicBezTo>
                  <a:pt x="56" y="9"/>
                  <a:pt x="56" y="9"/>
                  <a:pt x="56" y="9"/>
                </a:cubicBezTo>
                <a:cubicBezTo>
                  <a:pt x="57" y="9"/>
                  <a:pt x="57" y="9"/>
                  <a:pt x="57" y="9"/>
                </a:cubicBezTo>
                <a:cubicBezTo>
                  <a:pt x="57" y="8"/>
                  <a:pt x="57" y="8"/>
                  <a:pt x="57" y="8"/>
                </a:cubicBezTo>
                <a:lnTo>
                  <a:pt x="56" y="8"/>
                </a:lnTo>
                <a:close/>
                <a:moveTo>
                  <a:pt x="56" y="9"/>
                </a:moveTo>
                <a:cubicBezTo>
                  <a:pt x="57" y="10"/>
                  <a:pt x="57" y="10"/>
                  <a:pt x="57" y="10"/>
                </a:cubicBezTo>
                <a:cubicBezTo>
                  <a:pt x="57" y="10"/>
                  <a:pt x="57" y="10"/>
                  <a:pt x="57" y="10"/>
                </a:cubicBezTo>
                <a:cubicBezTo>
                  <a:pt x="57" y="9"/>
                  <a:pt x="57" y="9"/>
                  <a:pt x="57" y="9"/>
                </a:cubicBezTo>
                <a:lnTo>
                  <a:pt x="56" y="9"/>
                </a:lnTo>
                <a:close/>
                <a:moveTo>
                  <a:pt x="60" y="10"/>
                </a:moveTo>
                <a:cubicBezTo>
                  <a:pt x="60" y="10"/>
                  <a:pt x="60" y="10"/>
                  <a:pt x="60" y="10"/>
                </a:cubicBezTo>
                <a:cubicBezTo>
                  <a:pt x="60" y="10"/>
                  <a:pt x="60" y="10"/>
                  <a:pt x="60" y="10"/>
                </a:cubicBezTo>
                <a:cubicBezTo>
                  <a:pt x="60" y="9"/>
                  <a:pt x="60" y="9"/>
                  <a:pt x="60" y="9"/>
                </a:cubicBezTo>
                <a:lnTo>
                  <a:pt x="60" y="10"/>
                </a:lnTo>
                <a:close/>
                <a:moveTo>
                  <a:pt x="65" y="14"/>
                </a:moveTo>
                <a:cubicBezTo>
                  <a:pt x="65" y="14"/>
                  <a:pt x="65" y="14"/>
                  <a:pt x="65" y="14"/>
                </a:cubicBezTo>
                <a:cubicBezTo>
                  <a:pt x="66" y="14"/>
                  <a:pt x="66" y="14"/>
                  <a:pt x="66" y="14"/>
                </a:cubicBezTo>
                <a:cubicBezTo>
                  <a:pt x="66" y="14"/>
                  <a:pt x="66" y="14"/>
                  <a:pt x="66" y="14"/>
                </a:cubicBezTo>
                <a:lnTo>
                  <a:pt x="65" y="14"/>
                </a:lnTo>
                <a:close/>
                <a:moveTo>
                  <a:pt x="64" y="13"/>
                </a:moveTo>
                <a:cubicBezTo>
                  <a:pt x="64" y="14"/>
                  <a:pt x="64" y="14"/>
                  <a:pt x="64" y="14"/>
                </a:cubicBezTo>
                <a:cubicBezTo>
                  <a:pt x="65" y="13"/>
                  <a:pt x="65" y="13"/>
                  <a:pt x="65" y="13"/>
                </a:cubicBezTo>
                <a:cubicBezTo>
                  <a:pt x="64" y="13"/>
                  <a:pt x="64" y="13"/>
                  <a:pt x="64" y="13"/>
                </a:cubicBezTo>
                <a:close/>
                <a:moveTo>
                  <a:pt x="64" y="14"/>
                </a:moveTo>
                <a:cubicBezTo>
                  <a:pt x="64" y="15"/>
                  <a:pt x="64" y="15"/>
                  <a:pt x="64" y="15"/>
                </a:cubicBezTo>
                <a:cubicBezTo>
                  <a:pt x="65" y="14"/>
                  <a:pt x="65" y="14"/>
                  <a:pt x="65" y="14"/>
                </a:cubicBezTo>
                <a:cubicBezTo>
                  <a:pt x="65" y="14"/>
                  <a:pt x="65" y="14"/>
                  <a:pt x="65" y="14"/>
                </a:cubicBezTo>
                <a:lnTo>
                  <a:pt x="64" y="14"/>
                </a:lnTo>
                <a:close/>
                <a:moveTo>
                  <a:pt x="64" y="15"/>
                </a:moveTo>
                <a:cubicBezTo>
                  <a:pt x="64" y="16"/>
                  <a:pt x="64" y="16"/>
                  <a:pt x="64" y="16"/>
                </a:cubicBezTo>
                <a:cubicBezTo>
                  <a:pt x="65" y="15"/>
                  <a:pt x="65" y="15"/>
                  <a:pt x="65" y="15"/>
                </a:cubicBezTo>
                <a:cubicBezTo>
                  <a:pt x="65" y="15"/>
                  <a:pt x="65" y="15"/>
                  <a:pt x="65" y="15"/>
                </a:cubicBezTo>
                <a:lnTo>
                  <a:pt x="64" y="15"/>
                </a:lnTo>
                <a:close/>
                <a:moveTo>
                  <a:pt x="65" y="15"/>
                </a:moveTo>
                <a:cubicBezTo>
                  <a:pt x="65" y="15"/>
                  <a:pt x="65" y="15"/>
                  <a:pt x="65" y="15"/>
                </a:cubicBezTo>
                <a:cubicBezTo>
                  <a:pt x="66" y="15"/>
                  <a:pt x="66" y="15"/>
                  <a:pt x="66" y="15"/>
                </a:cubicBezTo>
                <a:cubicBezTo>
                  <a:pt x="66" y="15"/>
                  <a:pt x="66" y="15"/>
                  <a:pt x="66" y="15"/>
                </a:cubicBezTo>
                <a:lnTo>
                  <a:pt x="65" y="15"/>
                </a:lnTo>
                <a:close/>
                <a:moveTo>
                  <a:pt x="66" y="16"/>
                </a:moveTo>
                <a:cubicBezTo>
                  <a:pt x="66" y="16"/>
                  <a:pt x="66" y="16"/>
                  <a:pt x="66" y="16"/>
                </a:cubicBezTo>
                <a:cubicBezTo>
                  <a:pt x="66" y="16"/>
                  <a:pt x="66" y="16"/>
                  <a:pt x="66" y="16"/>
                </a:cubicBezTo>
                <a:cubicBezTo>
                  <a:pt x="66" y="16"/>
                  <a:pt x="66" y="16"/>
                  <a:pt x="66" y="16"/>
                </a:cubicBezTo>
                <a:close/>
                <a:moveTo>
                  <a:pt x="61" y="11"/>
                </a:moveTo>
                <a:cubicBezTo>
                  <a:pt x="61" y="12"/>
                  <a:pt x="61" y="12"/>
                  <a:pt x="61" y="12"/>
                </a:cubicBezTo>
                <a:cubicBezTo>
                  <a:pt x="62" y="12"/>
                  <a:pt x="62" y="12"/>
                  <a:pt x="62" y="12"/>
                </a:cubicBezTo>
                <a:cubicBezTo>
                  <a:pt x="62" y="11"/>
                  <a:pt x="62" y="11"/>
                  <a:pt x="62" y="11"/>
                </a:cubicBezTo>
                <a:lnTo>
                  <a:pt x="61" y="11"/>
                </a:lnTo>
                <a:close/>
                <a:moveTo>
                  <a:pt x="64" y="12"/>
                </a:moveTo>
                <a:cubicBezTo>
                  <a:pt x="64" y="13"/>
                  <a:pt x="64" y="13"/>
                  <a:pt x="64" y="13"/>
                </a:cubicBezTo>
                <a:cubicBezTo>
                  <a:pt x="64" y="12"/>
                  <a:pt x="64" y="12"/>
                  <a:pt x="64" y="12"/>
                </a:cubicBezTo>
                <a:cubicBezTo>
                  <a:pt x="64" y="12"/>
                  <a:pt x="64" y="12"/>
                  <a:pt x="64" y="12"/>
                </a:cubicBezTo>
                <a:close/>
                <a:moveTo>
                  <a:pt x="62" y="11"/>
                </a:moveTo>
                <a:cubicBezTo>
                  <a:pt x="62" y="12"/>
                  <a:pt x="62" y="12"/>
                  <a:pt x="62" y="12"/>
                </a:cubicBezTo>
                <a:cubicBezTo>
                  <a:pt x="63" y="12"/>
                  <a:pt x="63" y="12"/>
                  <a:pt x="63" y="12"/>
                </a:cubicBezTo>
                <a:cubicBezTo>
                  <a:pt x="63" y="11"/>
                  <a:pt x="63" y="11"/>
                  <a:pt x="63" y="11"/>
                </a:cubicBezTo>
                <a:lnTo>
                  <a:pt x="62" y="11"/>
                </a:lnTo>
                <a:close/>
                <a:moveTo>
                  <a:pt x="61" y="10"/>
                </a:moveTo>
                <a:cubicBezTo>
                  <a:pt x="61" y="11"/>
                  <a:pt x="61" y="11"/>
                  <a:pt x="61" y="11"/>
                </a:cubicBezTo>
                <a:cubicBezTo>
                  <a:pt x="62" y="11"/>
                  <a:pt x="62" y="11"/>
                  <a:pt x="62" y="11"/>
                </a:cubicBezTo>
                <a:cubicBezTo>
                  <a:pt x="62" y="10"/>
                  <a:pt x="62" y="10"/>
                  <a:pt x="62" y="10"/>
                </a:cubicBezTo>
                <a:lnTo>
                  <a:pt x="61" y="10"/>
                </a:lnTo>
                <a:close/>
                <a:moveTo>
                  <a:pt x="55" y="7"/>
                </a:moveTo>
                <a:cubicBezTo>
                  <a:pt x="55" y="7"/>
                  <a:pt x="55" y="7"/>
                  <a:pt x="55" y="7"/>
                </a:cubicBezTo>
                <a:cubicBezTo>
                  <a:pt x="55" y="7"/>
                  <a:pt x="55" y="7"/>
                  <a:pt x="55" y="7"/>
                </a:cubicBezTo>
                <a:cubicBezTo>
                  <a:pt x="55" y="6"/>
                  <a:pt x="55" y="6"/>
                  <a:pt x="55" y="6"/>
                </a:cubicBezTo>
                <a:lnTo>
                  <a:pt x="55" y="7"/>
                </a:lnTo>
                <a:close/>
                <a:moveTo>
                  <a:pt x="63" y="13"/>
                </a:moveTo>
                <a:cubicBezTo>
                  <a:pt x="63" y="14"/>
                  <a:pt x="63" y="14"/>
                  <a:pt x="63" y="14"/>
                </a:cubicBezTo>
                <a:cubicBezTo>
                  <a:pt x="64" y="14"/>
                  <a:pt x="64" y="14"/>
                  <a:pt x="64" y="14"/>
                </a:cubicBezTo>
                <a:cubicBezTo>
                  <a:pt x="63" y="13"/>
                  <a:pt x="63" y="13"/>
                  <a:pt x="63" y="13"/>
                </a:cubicBezTo>
                <a:close/>
                <a:moveTo>
                  <a:pt x="63" y="12"/>
                </a:moveTo>
                <a:cubicBezTo>
                  <a:pt x="63" y="13"/>
                  <a:pt x="63" y="13"/>
                  <a:pt x="63" y="13"/>
                </a:cubicBezTo>
                <a:cubicBezTo>
                  <a:pt x="63" y="13"/>
                  <a:pt x="63" y="13"/>
                  <a:pt x="63" y="13"/>
                </a:cubicBezTo>
                <a:cubicBezTo>
                  <a:pt x="63" y="12"/>
                  <a:pt x="63" y="12"/>
                  <a:pt x="63" y="12"/>
                </a:cubicBezTo>
                <a:close/>
                <a:moveTo>
                  <a:pt x="58" y="18"/>
                </a:moveTo>
                <a:cubicBezTo>
                  <a:pt x="59" y="18"/>
                  <a:pt x="59" y="18"/>
                  <a:pt x="59" y="18"/>
                </a:cubicBezTo>
                <a:cubicBezTo>
                  <a:pt x="59" y="18"/>
                  <a:pt x="59" y="18"/>
                  <a:pt x="59" y="18"/>
                </a:cubicBezTo>
                <a:cubicBezTo>
                  <a:pt x="59" y="17"/>
                  <a:pt x="59" y="17"/>
                  <a:pt x="59" y="17"/>
                </a:cubicBezTo>
                <a:lnTo>
                  <a:pt x="58" y="18"/>
                </a:lnTo>
                <a:close/>
                <a:moveTo>
                  <a:pt x="54" y="14"/>
                </a:moveTo>
                <a:cubicBezTo>
                  <a:pt x="54" y="15"/>
                  <a:pt x="54" y="15"/>
                  <a:pt x="54" y="15"/>
                </a:cubicBezTo>
                <a:cubicBezTo>
                  <a:pt x="55" y="15"/>
                  <a:pt x="55" y="15"/>
                  <a:pt x="55" y="15"/>
                </a:cubicBezTo>
                <a:cubicBezTo>
                  <a:pt x="55" y="14"/>
                  <a:pt x="55" y="14"/>
                  <a:pt x="55" y="14"/>
                </a:cubicBezTo>
                <a:lnTo>
                  <a:pt x="54" y="14"/>
                </a:lnTo>
                <a:close/>
                <a:moveTo>
                  <a:pt x="54" y="15"/>
                </a:moveTo>
                <a:cubicBezTo>
                  <a:pt x="54" y="16"/>
                  <a:pt x="54" y="16"/>
                  <a:pt x="54" y="16"/>
                </a:cubicBezTo>
                <a:cubicBezTo>
                  <a:pt x="54" y="16"/>
                  <a:pt x="54" y="16"/>
                  <a:pt x="54" y="16"/>
                </a:cubicBezTo>
                <a:cubicBezTo>
                  <a:pt x="54" y="15"/>
                  <a:pt x="54" y="15"/>
                  <a:pt x="54" y="15"/>
                </a:cubicBezTo>
                <a:close/>
                <a:moveTo>
                  <a:pt x="55" y="15"/>
                </a:moveTo>
                <a:cubicBezTo>
                  <a:pt x="55" y="16"/>
                  <a:pt x="55" y="16"/>
                  <a:pt x="55" y="16"/>
                </a:cubicBezTo>
                <a:cubicBezTo>
                  <a:pt x="55" y="16"/>
                  <a:pt x="55" y="16"/>
                  <a:pt x="55" y="16"/>
                </a:cubicBezTo>
                <a:cubicBezTo>
                  <a:pt x="55" y="15"/>
                  <a:pt x="55" y="15"/>
                  <a:pt x="55" y="15"/>
                </a:cubicBezTo>
                <a:close/>
                <a:moveTo>
                  <a:pt x="57" y="15"/>
                </a:moveTo>
                <a:cubicBezTo>
                  <a:pt x="57" y="15"/>
                  <a:pt x="57" y="15"/>
                  <a:pt x="57" y="15"/>
                </a:cubicBezTo>
                <a:cubicBezTo>
                  <a:pt x="57" y="15"/>
                  <a:pt x="57" y="15"/>
                  <a:pt x="57" y="15"/>
                </a:cubicBezTo>
                <a:cubicBezTo>
                  <a:pt x="57" y="15"/>
                  <a:pt x="57" y="15"/>
                  <a:pt x="57" y="15"/>
                </a:cubicBezTo>
                <a:close/>
                <a:moveTo>
                  <a:pt x="56" y="16"/>
                </a:moveTo>
                <a:cubicBezTo>
                  <a:pt x="56" y="17"/>
                  <a:pt x="56" y="17"/>
                  <a:pt x="56" y="17"/>
                </a:cubicBezTo>
                <a:cubicBezTo>
                  <a:pt x="57" y="16"/>
                  <a:pt x="57" y="16"/>
                  <a:pt x="57" y="16"/>
                </a:cubicBezTo>
                <a:cubicBezTo>
                  <a:pt x="56" y="16"/>
                  <a:pt x="56" y="16"/>
                  <a:pt x="56" y="16"/>
                </a:cubicBezTo>
                <a:close/>
                <a:moveTo>
                  <a:pt x="56" y="15"/>
                </a:moveTo>
                <a:cubicBezTo>
                  <a:pt x="56" y="16"/>
                  <a:pt x="56" y="16"/>
                  <a:pt x="56" y="16"/>
                </a:cubicBezTo>
                <a:cubicBezTo>
                  <a:pt x="56" y="15"/>
                  <a:pt x="56" y="15"/>
                  <a:pt x="56" y="15"/>
                </a:cubicBezTo>
                <a:cubicBezTo>
                  <a:pt x="56" y="15"/>
                  <a:pt x="56" y="15"/>
                  <a:pt x="56" y="15"/>
                </a:cubicBezTo>
                <a:close/>
                <a:moveTo>
                  <a:pt x="55" y="16"/>
                </a:moveTo>
                <a:cubicBezTo>
                  <a:pt x="55" y="17"/>
                  <a:pt x="55" y="17"/>
                  <a:pt x="55" y="17"/>
                </a:cubicBezTo>
                <a:cubicBezTo>
                  <a:pt x="56" y="17"/>
                  <a:pt x="56" y="17"/>
                  <a:pt x="56" y="17"/>
                </a:cubicBezTo>
                <a:cubicBezTo>
                  <a:pt x="55" y="16"/>
                  <a:pt x="55" y="16"/>
                  <a:pt x="55" y="16"/>
                </a:cubicBezTo>
                <a:close/>
                <a:moveTo>
                  <a:pt x="53" y="14"/>
                </a:moveTo>
                <a:cubicBezTo>
                  <a:pt x="53" y="15"/>
                  <a:pt x="53" y="15"/>
                  <a:pt x="53" y="15"/>
                </a:cubicBezTo>
                <a:cubicBezTo>
                  <a:pt x="54" y="15"/>
                  <a:pt x="54" y="15"/>
                  <a:pt x="54" y="15"/>
                </a:cubicBezTo>
                <a:cubicBezTo>
                  <a:pt x="54" y="14"/>
                  <a:pt x="54" y="14"/>
                  <a:pt x="54" y="14"/>
                </a:cubicBezTo>
                <a:lnTo>
                  <a:pt x="53" y="14"/>
                </a:lnTo>
                <a:close/>
                <a:moveTo>
                  <a:pt x="50" y="14"/>
                </a:moveTo>
                <a:cubicBezTo>
                  <a:pt x="50" y="15"/>
                  <a:pt x="50" y="15"/>
                  <a:pt x="50" y="15"/>
                </a:cubicBezTo>
                <a:cubicBezTo>
                  <a:pt x="51" y="15"/>
                  <a:pt x="51" y="15"/>
                  <a:pt x="51" y="15"/>
                </a:cubicBezTo>
                <a:cubicBezTo>
                  <a:pt x="51" y="14"/>
                  <a:pt x="51" y="14"/>
                  <a:pt x="51" y="14"/>
                </a:cubicBezTo>
                <a:lnTo>
                  <a:pt x="50" y="14"/>
                </a:lnTo>
                <a:close/>
                <a:moveTo>
                  <a:pt x="51" y="14"/>
                </a:moveTo>
                <a:cubicBezTo>
                  <a:pt x="51" y="15"/>
                  <a:pt x="51" y="15"/>
                  <a:pt x="51" y="15"/>
                </a:cubicBezTo>
                <a:cubicBezTo>
                  <a:pt x="52" y="14"/>
                  <a:pt x="52" y="14"/>
                  <a:pt x="52" y="14"/>
                </a:cubicBezTo>
                <a:cubicBezTo>
                  <a:pt x="52" y="14"/>
                  <a:pt x="52" y="14"/>
                  <a:pt x="52" y="14"/>
                </a:cubicBezTo>
                <a:lnTo>
                  <a:pt x="51" y="14"/>
                </a:lnTo>
                <a:close/>
                <a:moveTo>
                  <a:pt x="50" y="15"/>
                </a:moveTo>
                <a:cubicBezTo>
                  <a:pt x="50" y="16"/>
                  <a:pt x="50" y="16"/>
                  <a:pt x="50" y="16"/>
                </a:cubicBezTo>
                <a:cubicBezTo>
                  <a:pt x="51" y="16"/>
                  <a:pt x="51" y="16"/>
                  <a:pt x="51" y="16"/>
                </a:cubicBezTo>
                <a:cubicBezTo>
                  <a:pt x="51" y="15"/>
                  <a:pt x="51" y="15"/>
                  <a:pt x="51" y="15"/>
                </a:cubicBezTo>
                <a:lnTo>
                  <a:pt x="50" y="15"/>
                </a:lnTo>
                <a:close/>
                <a:moveTo>
                  <a:pt x="51" y="15"/>
                </a:moveTo>
                <a:cubicBezTo>
                  <a:pt x="51" y="16"/>
                  <a:pt x="51" y="16"/>
                  <a:pt x="51" y="16"/>
                </a:cubicBezTo>
                <a:cubicBezTo>
                  <a:pt x="52" y="15"/>
                  <a:pt x="52" y="15"/>
                  <a:pt x="52" y="15"/>
                </a:cubicBezTo>
                <a:cubicBezTo>
                  <a:pt x="52" y="15"/>
                  <a:pt x="52" y="15"/>
                  <a:pt x="52" y="15"/>
                </a:cubicBezTo>
                <a:lnTo>
                  <a:pt x="51" y="15"/>
                </a:lnTo>
                <a:close/>
                <a:moveTo>
                  <a:pt x="52" y="15"/>
                </a:moveTo>
                <a:cubicBezTo>
                  <a:pt x="52" y="15"/>
                  <a:pt x="52" y="15"/>
                  <a:pt x="52" y="15"/>
                </a:cubicBezTo>
                <a:cubicBezTo>
                  <a:pt x="53" y="15"/>
                  <a:pt x="53" y="15"/>
                  <a:pt x="53" y="15"/>
                </a:cubicBezTo>
                <a:cubicBezTo>
                  <a:pt x="53" y="15"/>
                  <a:pt x="53" y="15"/>
                  <a:pt x="53" y="15"/>
                </a:cubicBezTo>
                <a:lnTo>
                  <a:pt x="52" y="15"/>
                </a:lnTo>
                <a:close/>
                <a:moveTo>
                  <a:pt x="52" y="14"/>
                </a:moveTo>
                <a:cubicBezTo>
                  <a:pt x="52" y="14"/>
                  <a:pt x="52" y="14"/>
                  <a:pt x="52" y="14"/>
                </a:cubicBezTo>
                <a:cubicBezTo>
                  <a:pt x="53" y="14"/>
                  <a:pt x="53" y="14"/>
                  <a:pt x="53" y="14"/>
                </a:cubicBezTo>
                <a:cubicBezTo>
                  <a:pt x="53" y="14"/>
                  <a:pt x="53" y="14"/>
                  <a:pt x="53" y="14"/>
                </a:cubicBezTo>
                <a:lnTo>
                  <a:pt x="52" y="14"/>
                </a:lnTo>
                <a:close/>
                <a:moveTo>
                  <a:pt x="53" y="13"/>
                </a:moveTo>
                <a:cubicBezTo>
                  <a:pt x="53" y="14"/>
                  <a:pt x="53" y="14"/>
                  <a:pt x="53" y="14"/>
                </a:cubicBezTo>
                <a:cubicBezTo>
                  <a:pt x="54" y="14"/>
                  <a:pt x="54" y="14"/>
                  <a:pt x="54" y="14"/>
                </a:cubicBezTo>
                <a:cubicBezTo>
                  <a:pt x="54" y="13"/>
                  <a:pt x="54" y="13"/>
                  <a:pt x="54" y="13"/>
                </a:cubicBezTo>
                <a:lnTo>
                  <a:pt x="53" y="13"/>
                </a:lnTo>
                <a:close/>
                <a:moveTo>
                  <a:pt x="54" y="19"/>
                </a:moveTo>
                <a:cubicBezTo>
                  <a:pt x="54" y="19"/>
                  <a:pt x="54" y="19"/>
                  <a:pt x="54" y="19"/>
                </a:cubicBezTo>
                <a:cubicBezTo>
                  <a:pt x="53" y="19"/>
                  <a:pt x="53" y="19"/>
                  <a:pt x="53" y="19"/>
                </a:cubicBezTo>
                <a:cubicBezTo>
                  <a:pt x="53" y="19"/>
                  <a:pt x="53" y="19"/>
                  <a:pt x="53" y="19"/>
                </a:cubicBezTo>
                <a:lnTo>
                  <a:pt x="54" y="19"/>
                </a:lnTo>
                <a:close/>
                <a:moveTo>
                  <a:pt x="57" y="16"/>
                </a:moveTo>
                <a:cubicBezTo>
                  <a:pt x="57" y="16"/>
                  <a:pt x="57" y="16"/>
                  <a:pt x="57" y="16"/>
                </a:cubicBezTo>
                <a:cubicBezTo>
                  <a:pt x="58" y="16"/>
                  <a:pt x="58" y="16"/>
                  <a:pt x="58" y="16"/>
                </a:cubicBezTo>
                <a:cubicBezTo>
                  <a:pt x="58" y="16"/>
                  <a:pt x="58" y="16"/>
                  <a:pt x="58" y="16"/>
                </a:cubicBezTo>
                <a:lnTo>
                  <a:pt x="57" y="16"/>
                </a:lnTo>
                <a:close/>
                <a:moveTo>
                  <a:pt x="52" y="21"/>
                </a:moveTo>
                <a:cubicBezTo>
                  <a:pt x="52" y="20"/>
                  <a:pt x="52" y="20"/>
                  <a:pt x="52" y="20"/>
                </a:cubicBezTo>
                <a:cubicBezTo>
                  <a:pt x="52" y="20"/>
                  <a:pt x="52" y="20"/>
                  <a:pt x="52" y="20"/>
                </a:cubicBezTo>
                <a:cubicBezTo>
                  <a:pt x="52" y="21"/>
                  <a:pt x="52" y="21"/>
                  <a:pt x="52" y="21"/>
                </a:cubicBezTo>
                <a:close/>
                <a:moveTo>
                  <a:pt x="53" y="20"/>
                </a:moveTo>
                <a:cubicBezTo>
                  <a:pt x="53" y="19"/>
                  <a:pt x="53" y="19"/>
                  <a:pt x="53" y="19"/>
                </a:cubicBezTo>
                <a:cubicBezTo>
                  <a:pt x="52" y="19"/>
                  <a:pt x="52" y="19"/>
                  <a:pt x="52" y="19"/>
                </a:cubicBezTo>
                <a:cubicBezTo>
                  <a:pt x="52" y="20"/>
                  <a:pt x="52" y="20"/>
                  <a:pt x="52" y="20"/>
                </a:cubicBezTo>
                <a:lnTo>
                  <a:pt x="53" y="20"/>
                </a:lnTo>
                <a:close/>
                <a:moveTo>
                  <a:pt x="48" y="21"/>
                </a:moveTo>
                <a:cubicBezTo>
                  <a:pt x="48" y="20"/>
                  <a:pt x="48" y="20"/>
                  <a:pt x="48" y="20"/>
                </a:cubicBezTo>
                <a:cubicBezTo>
                  <a:pt x="47" y="20"/>
                  <a:pt x="47" y="20"/>
                  <a:pt x="47" y="20"/>
                </a:cubicBezTo>
                <a:cubicBezTo>
                  <a:pt x="47" y="21"/>
                  <a:pt x="47" y="21"/>
                  <a:pt x="47" y="21"/>
                </a:cubicBezTo>
                <a:lnTo>
                  <a:pt x="48" y="21"/>
                </a:lnTo>
                <a:close/>
                <a:moveTo>
                  <a:pt x="52" y="20"/>
                </a:moveTo>
                <a:cubicBezTo>
                  <a:pt x="52" y="19"/>
                  <a:pt x="52" y="19"/>
                  <a:pt x="52" y="19"/>
                </a:cubicBezTo>
                <a:cubicBezTo>
                  <a:pt x="51" y="19"/>
                  <a:pt x="51" y="19"/>
                  <a:pt x="51" y="19"/>
                </a:cubicBezTo>
                <a:cubicBezTo>
                  <a:pt x="51" y="20"/>
                  <a:pt x="51" y="20"/>
                  <a:pt x="51" y="20"/>
                </a:cubicBezTo>
                <a:lnTo>
                  <a:pt x="52" y="20"/>
                </a:lnTo>
                <a:close/>
                <a:moveTo>
                  <a:pt x="52" y="19"/>
                </a:moveTo>
                <a:cubicBezTo>
                  <a:pt x="52" y="18"/>
                  <a:pt x="52" y="18"/>
                  <a:pt x="52" y="18"/>
                </a:cubicBezTo>
                <a:cubicBezTo>
                  <a:pt x="51" y="18"/>
                  <a:pt x="51" y="18"/>
                  <a:pt x="51" y="18"/>
                </a:cubicBezTo>
                <a:cubicBezTo>
                  <a:pt x="51" y="19"/>
                  <a:pt x="51" y="19"/>
                  <a:pt x="51" y="19"/>
                </a:cubicBezTo>
                <a:lnTo>
                  <a:pt x="52" y="19"/>
                </a:lnTo>
                <a:close/>
                <a:moveTo>
                  <a:pt x="53" y="21"/>
                </a:moveTo>
                <a:cubicBezTo>
                  <a:pt x="53" y="20"/>
                  <a:pt x="53" y="20"/>
                  <a:pt x="53" y="20"/>
                </a:cubicBezTo>
                <a:cubicBezTo>
                  <a:pt x="53" y="20"/>
                  <a:pt x="53" y="20"/>
                  <a:pt x="53" y="20"/>
                </a:cubicBezTo>
                <a:cubicBezTo>
                  <a:pt x="53" y="21"/>
                  <a:pt x="53" y="21"/>
                  <a:pt x="53" y="21"/>
                </a:cubicBezTo>
                <a:close/>
                <a:moveTo>
                  <a:pt x="54" y="20"/>
                </a:moveTo>
                <a:cubicBezTo>
                  <a:pt x="54" y="20"/>
                  <a:pt x="54" y="20"/>
                  <a:pt x="54" y="20"/>
                </a:cubicBezTo>
                <a:cubicBezTo>
                  <a:pt x="54" y="20"/>
                  <a:pt x="54" y="20"/>
                  <a:pt x="54" y="20"/>
                </a:cubicBezTo>
                <a:cubicBezTo>
                  <a:pt x="54" y="20"/>
                  <a:pt x="54" y="20"/>
                  <a:pt x="54" y="20"/>
                </a:cubicBezTo>
                <a:close/>
                <a:moveTo>
                  <a:pt x="57" y="18"/>
                </a:moveTo>
                <a:cubicBezTo>
                  <a:pt x="57" y="17"/>
                  <a:pt x="57" y="17"/>
                  <a:pt x="57" y="17"/>
                </a:cubicBezTo>
                <a:cubicBezTo>
                  <a:pt x="56" y="17"/>
                  <a:pt x="56" y="17"/>
                  <a:pt x="56" y="17"/>
                </a:cubicBezTo>
                <a:cubicBezTo>
                  <a:pt x="56" y="18"/>
                  <a:pt x="56" y="18"/>
                  <a:pt x="56" y="18"/>
                </a:cubicBezTo>
                <a:lnTo>
                  <a:pt x="57" y="18"/>
                </a:lnTo>
                <a:close/>
                <a:moveTo>
                  <a:pt x="57" y="19"/>
                </a:moveTo>
                <a:cubicBezTo>
                  <a:pt x="57" y="18"/>
                  <a:pt x="57" y="18"/>
                  <a:pt x="57" y="18"/>
                </a:cubicBezTo>
                <a:cubicBezTo>
                  <a:pt x="56" y="18"/>
                  <a:pt x="56" y="18"/>
                  <a:pt x="56" y="18"/>
                </a:cubicBezTo>
                <a:cubicBezTo>
                  <a:pt x="57" y="19"/>
                  <a:pt x="57" y="19"/>
                  <a:pt x="57" y="19"/>
                </a:cubicBezTo>
                <a:close/>
                <a:moveTo>
                  <a:pt x="56" y="19"/>
                </a:moveTo>
                <a:cubicBezTo>
                  <a:pt x="56" y="18"/>
                  <a:pt x="56" y="18"/>
                  <a:pt x="56" y="18"/>
                </a:cubicBezTo>
                <a:cubicBezTo>
                  <a:pt x="55" y="18"/>
                  <a:pt x="55" y="18"/>
                  <a:pt x="55" y="18"/>
                </a:cubicBezTo>
                <a:cubicBezTo>
                  <a:pt x="56" y="19"/>
                  <a:pt x="56" y="19"/>
                  <a:pt x="56" y="19"/>
                </a:cubicBezTo>
                <a:close/>
                <a:moveTo>
                  <a:pt x="55" y="20"/>
                </a:moveTo>
                <a:cubicBezTo>
                  <a:pt x="55" y="19"/>
                  <a:pt x="55" y="19"/>
                  <a:pt x="55" y="19"/>
                </a:cubicBezTo>
                <a:cubicBezTo>
                  <a:pt x="55" y="20"/>
                  <a:pt x="55" y="20"/>
                  <a:pt x="55" y="20"/>
                </a:cubicBezTo>
                <a:cubicBezTo>
                  <a:pt x="55" y="20"/>
                  <a:pt x="55" y="20"/>
                  <a:pt x="55" y="20"/>
                </a:cubicBezTo>
                <a:close/>
                <a:moveTo>
                  <a:pt x="55" y="21"/>
                </a:moveTo>
                <a:cubicBezTo>
                  <a:pt x="54" y="21"/>
                  <a:pt x="54" y="21"/>
                  <a:pt x="54" y="21"/>
                </a:cubicBezTo>
                <a:cubicBezTo>
                  <a:pt x="54" y="21"/>
                  <a:pt x="54" y="21"/>
                  <a:pt x="54" y="21"/>
                </a:cubicBezTo>
                <a:cubicBezTo>
                  <a:pt x="54" y="21"/>
                  <a:pt x="54" y="21"/>
                  <a:pt x="54" y="21"/>
                </a:cubicBezTo>
                <a:lnTo>
                  <a:pt x="55" y="21"/>
                </a:lnTo>
                <a:close/>
                <a:moveTo>
                  <a:pt x="48" y="20"/>
                </a:moveTo>
                <a:cubicBezTo>
                  <a:pt x="48" y="19"/>
                  <a:pt x="48" y="19"/>
                  <a:pt x="48" y="19"/>
                </a:cubicBezTo>
                <a:cubicBezTo>
                  <a:pt x="47" y="19"/>
                  <a:pt x="47" y="19"/>
                  <a:pt x="47" y="19"/>
                </a:cubicBezTo>
                <a:cubicBezTo>
                  <a:pt x="47" y="20"/>
                  <a:pt x="47" y="20"/>
                  <a:pt x="47" y="20"/>
                </a:cubicBezTo>
                <a:lnTo>
                  <a:pt x="48" y="20"/>
                </a:lnTo>
                <a:close/>
                <a:moveTo>
                  <a:pt x="44" y="18"/>
                </a:moveTo>
                <a:cubicBezTo>
                  <a:pt x="44" y="17"/>
                  <a:pt x="44" y="17"/>
                  <a:pt x="44" y="17"/>
                </a:cubicBezTo>
                <a:cubicBezTo>
                  <a:pt x="43" y="17"/>
                  <a:pt x="43" y="17"/>
                  <a:pt x="43" y="17"/>
                </a:cubicBezTo>
                <a:cubicBezTo>
                  <a:pt x="43" y="18"/>
                  <a:pt x="43" y="18"/>
                  <a:pt x="43" y="18"/>
                </a:cubicBezTo>
                <a:lnTo>
                  <a:pt x="44" y="18"/>
                </a:lnTo>
                <a:close/>
                <a:moveTo>
                  <a:pt x="44" y="19"/>
                </a:moveTo>
                <a:cubicBezTo>
                  <a:pt x="44" y="18"/>
                  <a:pt x="44" y="18"/>
                  <a:pt x="44" y="18"/>
                </a:cubicBezTo>
                <a:cubicBezTo>
                  <a:pt x="43" y="18"/>
                  <a:pt x="43" y="18"/>
                  <a:pt x="43" y="18"/>
                </a:cubicBezTo>
                <a:cubicBezTo>
                  <a:pt x="43" y="19"/>
                  <a:pt x="43" y="19"/>
                  <a:pt x="43" y="19"/>
                </a:cubicBezTo>
                <a:lnTo>
                  <a:pt x="44" y="19"/>
                </a:lnTo>
                <a:close/>
                <a:moveTo>
                  <a:pt x="44" y="20"/>
                </a:moveTo>
                <a:cubicBezTo>
                  <a:pt x="44" y="19"/>
                  <a:pt x="44" y="19"/>
                  <a:pt x="44" y="19"/>
                </a:cubicBezTo>
                <a:cubicBezTo>
                  <a:pt x="44" y="19"/>
                  <a:pt x="44" y="19"/>
                  <a:pt x="44" y="19"/>
                </a:cubicBezTo>
                <a:cubicBezTo>
                  <a:pt x="44" y="20"/>
                  <a:pt x="44" y="20"/>
                  <a:pt x="44" y="20"/>
                </a:cubicBezTo>
                <a:close/>
                <a:moveTo>
                  <a:pt x="43" y="19"/>
                </a:moveTo>
                <a:cubicBezTo>
                  <a:pt x="43" y="18"/>
                  <a:pt x="43" y="18"/>
                  <a:pt x="43" y="18"/>
                </a:cubicBezTo>
                <a:cubicBezTo>
                  <a:pt x="42" y="18"/>
                  <a:pt x="42" y="18"/>
                  <a:pt x="42" y="18"/>
                </a:cubicBezTo>
                <a:cubicBezTo>
                  <a:pt x="42" y="19"/>
                  <a:pt x="42" y="19"/>
                  <a:pt x="42" y="19"/>
                </a:cubicBezTo>
                <a:lnTo>
                  <a:pt x="43" y="19"/>
                </a:lnTo>
                <a:close/>
                <a:moveTo>
                  <a:pt x="43" y="15"/>
                </a:moveTo>
                <a:cubicBezTo>
                  <a:pt x="43" y="16"/>
                  <a:pt x="43" y="16"/>
                  <a:pt x="43" y="16"/>
                </a:cubicBezTo>
                <a:cubicBezTo>
                  <a:pt x="43" y="15"/>
                  <a:pt x="43" y="15"/>
                  <a:pt x="43" y="15"/>
                </a:cubicBezTo>
                <a:cubicBezTo>
                  <a:pt x="43" y="15"/>
                  <a:pt x="43" y="15"/>
                  <a:pt x="43" y="15"/>
                </a:cubicBezTo>
                <a:close/>
                <a:moveTo>
                  <a:pt x="45" y="18"/>
                </a:moveTo>
                <a:cubicBezTo>
                  <a:pt x="45" y="18"/>
                  <a:pt x="45" y="18"/>
                  <a:pt x="45" y="18"/>
                </a:cubicBezTo>
                <a:cubicBezTo>
                  <a:pt x="44" y="18"/>
                  <a:pt x="44" y="18"/>
                  <a:pt x="44" y="18"/>
                </a:cubicBezTo>
                <a:cubicBezTo>
                  <a:pt x="45" y="18"/>
                  <a:pt x="45" y="18"/>
                  <a:pt x="45" y="18"/>
                </a:cubicBezTo>
                <a:close/>
                <a:moveTo>
                  <a:pt x="43" y="18"/>
                </a:moveTo>
                <a:cubicBezTo>
                  <a:pt x="43" y="17"/>
                  <a:pt x="43" y="17"/>
                  <a:pt x="43" y="17"/>
                </a:cubicBezTo>
                <a:cubicBezTo>
                  <a:pt x="42" y="17"/>
                  <a:pt x="42" y="17"/>
                  <a:pt x="42" y="17"/>
                </a:cubicBezTo>
                <a:cubicBezTo>
                  <a:pt x="42" y="18"/>
                  <a:pt x="42" y="18"/>
                  <a:pt x="42" y="18"/>
                </a:cubicBezTo>
                <a:lnTo>
                  <a:pt x="43" y="18"/>
                </a:lnTo>
                <a:close/>
                <a:moveTo>
                  <a:pt x="45" y="19"/>
                </a:moveTo>
                <a:cubicBezTo>
                  <a:pt x="45" y="19"/>
                  <a:pt x="45" y="19"/>
                  <a:pt x="45" y="19"/>
                </a:cubicBezTo>
                <a:cubicBezTo>
                  <a:pt x="45" y="19"/>
                  <a:pt x="45" y="19"/>
                  <a:pt x="45" y="19"/>
                </a:cubicBezTo>
                <a:cubicBezTo>
                  <a:pt x="45" y="19"/>
                  <a:pt x="45" y="19"/>
                  <a:pt x="45" y="19"/>
                </a:cubicBezTo>
                <a:close/>
                <a:moveTo>
                  <a:pt x="43" y="16"/>
                </a:moveTo>
                <a:cubicBezTo>
                  <a:pt x="43" y="17"/>
                  <a:pt x="43" y="17"/>
                  <a:pt x="43" y="17"/>
                </a:cubicBezTo>
                <a:cubicBezTo>
                  <a:pt x="44" y="16"/>
                  <a:pt x="44" y="16"/>
                  <a:pt x="44" y="16"/>
                </a:cubicBezTo>
                <a:cubicBezTo>
                  <a:pt x="43" y="16"/>
                  <a:pt x="43" y="16"/>
                  <a:pt x="43" y="16"/>
                </a:cubicBezTo>
                <a:close/>
                <a:moveTo>
                  <a:pt x="47" y="20"/>
                </a:moveTo>
                <a:cubicBezTo>
                  <a:pt x="47" y="19"/>
                  <a:pt x="47" y="19"/>
                  <a:pt x="47" y="19"/>
                </a:cubicBezTo>
                <a:cubicBezTo>
                  <a:pt x="46" y="20"/>
                  <a:pt x="46" y="20"/>
                  <a:pt x="46" y="20"/>
                </a:cubicBezTo>
                <a:cubicBezTo>
                  <a:pt x="46" y="20"/>
                  <a:pt x="46" y="20"/>
                  <a:pt x="46" y="20"/>
                </a:cubicBezTo>
                <a:lnTo>
                  <a:pt x="47" y="20"/>
                </a:lnTo>
                <a:close/>
                <a:moveTo>
                  <a:pt x="51" y="19"/>
                </a:moveTo>
                <a:cubicBezTo>
                  <a:pt x="51" y="18"/>
                  <a:pt x="51" y="18"/>
                  <a:pt x="51" y="18"/>
                </a:cubicBezTo>
                <a:cubicBezTo>
                  <a:pt x="50" y="19"/>
                  <a:pt x="50" y="19"/>
                  <a:pt x="50" y="19"/>
                </a:cubicBezTo>
                <a:cubicBezTo>
                  <a:pt x="50" y="19"/>
                  <a:pt x="50" y="19"/>
                  <a:pt x="50" y="19"/>
                </a:cubicBezTo>
                <a:lnTo>
                  <a:pt x="51" y="19"/>
                </a:lnTo>
                <a:close/>
                <a:moveTo>
                  <a:pt x="47" y="21"/>
                </a:moveTo>
                <a:cubicBezTo>
                  <a:pt x="47" y="20"/>
                  <a:pt x="47" y="20"/>
                  <a:pt x="47" y="20"/>
                </a:cubicBezTo>
                <a:cubicBezTo>
                  <a:pt x="46" y="21"/>
                  <a:pt x="46" y="21"/>
                  <a:pt x="46" y="21"/>
                </a:cubicBezTo>
                <a:cubicBezTo>
                  <a:pt x="46" y="21"/>
                  <a:pt x="46" y="21"/>
                  <a:pt x="46" y="21"/>
                </a:cubicBezTo>
                <a:lnTo>
                  <a:pt x="47" y="21"/>
                </a:lnTo>
                <a:close/>
                <a:moveTo>
                  <a:pt x="46" y="19"/>
                </a:moveTo>
                <a:cubicBezTo>
                  <a:pt x="46" y="18"/>
                  <a:pt x="46" y="18"/>
                  <a:pt x="46" y="18"/>
                </a:cubicBezTo>
                <a:cubicBezTo>
                  <a:pt x="46" y="19"/>
                  <a:pt x="46" y="19"/>
                  <a:pt x="46" y="19"/>
                </a:cubicBezTo>
                <a:cubicBezTo>
                  <a:pt x="46" y="19"/>
                  <a:pt x="46" y="19"/>
                  <a:pt x="46" y="19"/>
                </a:cubicBezTo>
                <a:close/>
                <a:moveTo>
                  <a:pt x="46" y="20"/>
                </a:moveTo>
                <a:cubicBezTo>
                  <a:pt x="45" y="20"/>
                  <a:pt x="45" y="20"/>
                  <a:pt x="45" y="20"/>
                </a:cubicBezTo>
                <a:cubicBezTo>
                  <a:pt x="45" y="20"/>
                  <a:pt x="45" y="20"/>
                  <a:pt x="45" y="20"/>
                </a:cubicBezTo>
                <a:cubicBezTo>
                  <a:pt x="45" y="20"/>
                  <a:pt x="45" y="20"/>
                  <a:pt x="45" y="20"/>
                </a:cubicBezTo>
                <a:lnTo>
                  <a:pt x="46" y="20"/>
                </a:lnTo>
                <a:close/>
                <a:moveTo>
                  <a:pt x="44" y="17"/>
                </a:moveTo>
                <a:cubicBezTo>
                  <a:pt x="44" y="17"/>
                  <a:pt x="44" y="17"/>
                  <a:pt x="44" y="17"/>
                </a:cubicBezTo>
                <a:cubicBezTo>
                  <a:pt x="45" y="17"/>
                  <a:pt x="45" y="17"/>
                  <a:pt x="45" y="17"/>
                </a:cubicBezTo>
                <a:cubicBezTo>
                  <a:pt x="45" y="17"/>
                  <a:pt x="45" y="17"/>
                  <a:pt x="45" y="17"/>
                </a:cubicBezTo>
                <a:lnTo>
                  <a:pt x="44" y="17"/>
                </a:lnTo>
                <a:close/>
                <a:moveTo>
                  <a:pt x="47" y="14"/>
                </a:moveTo>
                <a:cubicBezTo>
                  <a:pt x="47" y="15"/>
                  <a:pt x="47" y="15"/>
                  <a:pt x="47" y="15"/>
                </a:cubicBezTo>
                <a:cubicBezTo>
                  <a:pt x="47" y="14"/>
                  <a:pt x="47" y="14"/>
                  <a:pt x="47" y="14"/>
                </a:cubicBezTo>
                <a:cubicBezTo>
                  <a:pt x="47" y="14"/>
                  <a:pt x="47" y="14"/>
                  <a:pt x="47" y="14"/>
                </a:cubicBezTo>
                <a:close/>
                <a:moveTo>
                  <a:pt x="47" y="15"/>
                </a:moveTo>
                <a:cubicBezTo>
                  <a:pt x="47" y="16"/>
                  <a:pt x="47" y="16"/>
                  <a:pt x="47" y="16"/>
                </a:cubicBezTo>
                <a:cubicBezTo>
                  <a:pt x="48" y="15"/>
                  <a:pt x="48" y="15"/>
                  <a:pt x="48" y="15"/>
                </a:cubicBezTo>
                <a:cubicBezTo>
                  <a:pt x="48" y="15"/>
                  <a:pt x="48" y="15"/>
                  <a:pt x="48" y="15"/>
                </a:cubicBezTo>
                <a:lnTo>
                  <a:pt x="47" y="15"/>
                </a:lnTo>
                <a:close/>
                <a:moveTo>
                  <a:pt x="48" y="15"/>
                </a:moveTo>
                <a:cubicBezTo>
                  <a:pt x="48" y="15"/>
                  <a:pt x="48" y="15"/>
                  <a:pt x="48" y="15"/>
                </a:cubicBezTo>
                <a:cubicBezTo>
                  <a:pt x="49" y="15"/>
                  <a:pt x="49" y="15"/>
                  <a:pt x="49" y="15"/>
                </a:cubicBezTo>
                <a:cubicBezTo>
                  <a:pt x="49" y="15"/>
                  <a:pt x="49" y="15"/>
                  <a:pt x="49" y="15"/>
                </a:cubicBezTo>
                <a:lnTo>
                  <a:pt x="48" y="15"/>
                </a:lnTo>
                <a:close/>
                <a:moveTo>
                  <a:pt x="48" y="14"/>
                </a:moveTo>
                <a:cubicBezTo>
                  <a:pt x="48" y="14"/>
                  <a:pt x="48" y="14"/>
                  <a:pt x="48" y="14"/>
                </a:cubicBezTo>
                <a:cubicBezTo>
                  <a:pt x="48" y="14"/>
                  <a:pt x="48" y="14"/>
                  <a:pt x="48" y="14"/>
                </a:cubicBezTo>
                <a:cubicBezTo>
                  <a:pt x="48" y="14"/>
                  <a:pt x="48" y="14"/>
                  <a:pt x="48" y="14"/>
                </a:cubicBezTo>
                <a:close/>
                <a:moveTo>
                  <a:pt x="49" y="14"/>
                </a:moveTo>
                <a:cubicBezTo>
                  <a:pt x="49" y="15"/>
                  <a:pt x="49" y="15"/>
                  <a:pt x="49" y="15"/>
                </a:cubicBezTo>
                <a:cubicBezTo>
                  <a:pt x="50" y="15"/>
                  <a:pt x="50" y="15"/>
                  <a:pt x="50" y="15"/>
                </a:cubicBezTo>
                <a:cubicBezTo>
                  <a:pt x="50" y="14"/>
                  <a:pt x="50" y="14"/>
                  <a:pt x="50" y="14"/>
                </a:cubicBezTo>
                <a:lnTo>
                  <a:pt x="49" y="14"/>
                </a:lnTo>
                <a:close/>
                <a:moveTo>
                  <a:pt x="49" y="13"/>
                </a:moveTo>
                <a:cubicBezTo>
                  <a:pt x="49" y="14"/>
                  <a:pt x="49" y="14"/>
                  <a:pt x="49" y="14"/>
                </a:cubicBezTo>
                <a:cubicBezTo>
                  <a:pt x="49" y="14"/>
                  <a:pt x="49" y="14"/>
                  <a:pt x="49" y="14"/>
                </a:cubicBezTo>
                <a:cubicBezTo>
                  <a:pt x="49" y="13"/>
                  <a:pt x="49" y="13"/>
                  <a:pt x="49" y="13"/>
                </a:cubicBezTo>
                <a:close/>
                <a:moveTo>
                  <a:pt x="50" y="13"/>
                </a:moveTo>
                <a:cubicBezTo>
                  <a:pt x="50" y="14"/>
                  <a:pt x="50" y="14"/>
                  <a:pt x="50" y="14"/>
                </a:cubicBezTo>
                <a:cubicBezTo>
                  <a:pt x="51" y="14"/>
                  <a:pt x="51" y="14"/>
                  <a:pt x="51" y="14"/>
                </a:cubicBezTo>
                <a:cubicBezTo>
                  <a:pt x="50" y="13"/>
                  <a:pt x="50" y="13"/>
                  <a:pt x="50" y="13"/>
                </a:cubicBezTo>
                <a:close/>
                <a:moveTo>
                  <a:pt x="45" y="14"/>
                </a:moveTo>
                <a:cubicBezTo>
                  <a:pt x="45" y="15"/>
                  <a:pt x="45" y="15"/>
                  <a:pt x="45" y="15"/>
                </a:cubicBezTo>
                <a:cubicBezTo>
                  <a:pt x="45" y="15"/>
                  <a:pt x="45" y="15"/>
                  <a:pt x="45" y="15"/>
                </a:cubicBezTo>
                <a:cubicBezTo>
                  <a:pt x="45" y="14"/>
                  <a:pt x="45" y="14"/>
                  <a:pt x="45" y="14"/>
                </a:cubicBezTo>
                <a:close/>
                <a:moveTo>
                  <a:pt x="44" y="16"/>
                </a:moveTo>
                <a:cubicBezTo>
                  <a:pt x="44" y="16"/>
                  <a:pt x="44" y="16"/>
                  <a:pt x="44" y="16"/>
                </a:cubicBezTo>
                <a:cubicBezTo>
                  <a:pt x="45" y="16"/>
                  <a:pt x="45" y="16"/>
                  <a:pt x="45" y="16"/>
                </a:cubicBezTo>
                <a:cubicBezTo>
                  <a:pt x="44" y="16"/>
                  <a:pt x="44" y="16"/>
                  <a:pt x="44" y="16"/>
                </a:cubicBezTo>
                <a:close/>
                <a:moveTo>
                  <a:pt x="44" y="15"/>
                </a:moveTo>
                <a:cubicBezTo>
                  <a:pt x="44" y="15"/>
                  <a:pt x="44" y="15"/>
                  <a:pt x="44" y="15"/>
                </a:cubicBezTo>
                <a:cubicBezTo>
                  <a:pt x="44" y="15"/>
                  <a:pt x="44" y="15"/>
                  <a:pt x="44" y="15"/>
                </a:cubicBezTo>
                <a:cubicBezTo>
                  <a:pt x="44" y="15"/>
                  <a:pt x="44" y="15"/>
                  <a:pt x="44" y="15"/>
                </a:cubicBezTo>
                <a:close/>
                <a:moveTo>
                  <a:pt x="46" y="15"/>
                </a:moveTo>
                <a:cubicBezTo>
                  <a:pt x="46" y="16"/>
                  <a:pt x="46" y="16"/>
                  <a:pt x="46" y="16"/>
                </a:cubicBezTo>
                <a:cubicBezTo>
                  <a:pt x="47" y="16"/>
                  <a:pt x="47" y="16"/>
                  <a:pt x="47" y="16"/>
                </a:cubicBezTo>
                <a:cubicBezTo>
                  <a:pt x="47" y="15"/>
                  <a:pt x="47" y="15"/>
                  <a:pt x="47" y="15"/>
                </a:cubicBezTo>
                <a:lnTo>
                  <a:pt x="46" y="15"/>
                </a:lnTo>
                <a:close/>
                <a:moveTo>
                  <a:pt x="46" y="14"/>
                </a:moveTo>
                <a:cubicBezTo>
                  <a:pt x="46" y="15"/>
                  <a:pt x="46" y="15"/>
                  <a:pt x="46" y="15"/>
                </a:cubicBezTo>
                <a:cubicBezTo>
                  <a:pt x="46" y="15"/>
                  <a:pt x="46" y="15"/>
                  <a:pt x="46" y="15"/>
                </a:cubicBezTo>
                <a:cubicBezTo>
                  <a:pt x="46" y="14"/>
                  <a:pt x="46" y="14"/>
                  <a:pt x="46" y="14"/>
                </a:cubicBezTo>
                <a:close/>
                <a:moveTo>
                  <a:pt x="45" y="16"/>
                </a:moveTo>
                <a:cubicBezTo>
                  <a:pt x="45" y="16"/>
                  <a:pt x="45" y="16"/>
                  <a:pt x="45" y="16"/>
                </a:cubicBezTo>
                <a:cubicBezTo>
                  <a:pt x="46" y="16"/>
                  <a:pt x="46" y="16"/>
                  <a:pt x="46" y="16"/>
                </a:cubicBezTo>
                <a:cubicBezTo>
                  <a:pt x="45" y="15"/>
                  <a:pt x="45" y="15"/>
                  <a:pt x="45" y="15"/>
                </a:cubicBezTo>
                <a:lnTo>
                  <a:pt x="45" y="16"/>
                </a:lnTo>
                <a:close/>
                <a:moveTo>
                  <a:pt x="51" y="20"/>
                </a:moveTo>
                <a:cubicBezTo>
                  <a:pt x="51" y="19"/>
                  <a:pt x="51" y="19"/>
                  <a:pt x="51" y="19"/>
                </a:cubicBezTo>
                <a:cubicBezTo>
                  <a:pt x="50" y="20"/>
                  <a:pt x="50" y="20"/>
                  <a:pt x="50" y="20"/>
                </a:cubicBezTo>
                <a:cubicBezTo>
                  <a:pt x="50" y="20"/>
                  <a:pt x="50" y="20"/>
                  <a:pt x="50" y="20"/>
                </a:cubicBezTo>
                <a:lnTo>
                  <a:pt x="51" y="20"/>
                </a:lnTo>
                <a:close/>
                <a:moveTo>
                  <a:pt x="60" y="18"/>
                </a:moveTo>
                <a:cubicBezTo>
                  <a:pt x="60" y="19"/>
                  <a:pt x="60" y="19"/>
                  <a:pt x="60" y="19"/>
                </a:cubicBezTo>
                <a:cubicBezTo>
                  <a:pt x="60" y="19"/>
                  <a:pt x="60" y="19"/>
                  <a:pt x="60" y="19"/>
                </a:cubicBezTo>
                <a:cubicBezTo>
                  <a:pt x="60" y="18"/>
                  <a:pt x="60" y="18"/>
                  <a:pt x="60" y="18"/>
                </a:cubicBezTo>
                <a:close/>
                <a:moveTo>
                  <a:pt x="59" y="17"/>
                </a:moveTo>
                <a:cubicBezTo>
                  <a:pt x="60" y="18"/>
                  <a:pt x="60" y="18"/>
                  <a:pt x="60" y="18"/>
                </a:cubicBezTo>
                <a:cubicBezTo>
                  <a:pt x="60" y="18"/>
                  <a:pt x="60" y="18"/>
                  <a:pt x="60" y="18"/>
                </a:cubicBezTo>
                <a:cubicBezTo>
                  <a:pt x="60" y="17"/>
                  <a:pt x="60" y="17"/>
                  <a:pt x="60" y="17"/>
                </a:cubicBezTo>
                <a:lnTo>
                  <a:pt x="59" y="17"/>
                </a:lnTo>
                <a:close/>
                <a:moveTo>
                  <a:pt x="62" y="19"/>
                </a:moveTo>
                <a:cubicBezTo>
                  <a:pt x="61" y="18"/>
                  <a:pt x="61" y="18"/>
                  <a:pt x="61" y="18"/>
                </a:cubicBezTo>
                <a:cubicBezTo>
                  <a:pt x="61" y="18"/>
                  <a:pt x="61" y="18"/>
                  <a:pt x="61" y="18"/>
                </a:cubicBezTo>
                <a:cubicBezTo>
                  <a:pt x="61" y="19"/>
                  <a:pt x="61" y="19"/>
                  <a:pt x="61" y="19"/>
                </a:cubicBezTo>
                <a:lnTo>
                  <a:pt x="62" y="19"/>
                </a:lnTo>
                <a:close/>
                <a:moveTo>
                  <a:pt x="60" y="17"/>
                </a:moveTo>
                <a:cubicBezTo>
                  <a:pt x="61" y="18"/>
                  <a:pt x="61" y="18"/>
                  <a:pt x="61" y="18"/>
                </a:cubicBezTo>
                <a:cubicBezTo>
                  <a:pt x="61" y="18"/>
                  <a:pt x="61" y="18"/>
                  <a:pt x="61" y="18"/>
                </a:cubicBezTo>
                <a:cubicBezTo>
                  <a:pt x="61" y="17"/>
                  <a:pt x="61" y="17"/>
                  <a:pt x="61" y="17"/>
                </a:cubicBezTo>
                <a:lnTo>
                  <a:pt x="60" y="17"/>
                </a:lnTo>
                <a:close/>
                <a:moveTo>
                  <a:pt x="42" y="16"/>
                </a:moveTo>
                <a:cubicBezTo>
                  <a:pt x="42" y="15"/>
                  <a:pt x="42" y="15"/>
                  <a:pt x="42" y="15"/>
                </a:cubicBezTo>
                <a:cubicBezTo>
                  <a:pt x="42" y="15"/>
                  <a:pt x="42" y="15"/>
                  <a:pt x="42" y="15"/>
                </a:cubicBezTo>
                <a:cubicBezTo>
                  <a:pt x="42" y="16"/>
                  <a:pt x="42" y="16"/>
                  <a:pt x="42" y="16"/>
                </a:cubicBezTo>
                <a:close/>
                <a:moveTo>
                  <a:pt x="43" y="17"/>
                </a:moveTo>
                <a:cubicBezTo>
                  <a:pt x="42" y="16"/>
                  <a:pt x="42" y="16"/>
                  <a:pt x="42" y="16"/>
                </a:cubicBezTo>
                <a:cubicBezTo>
                  <a:pt x="42" y="16"/>
                  <a:pt x="42" y="16"/>
                  <a:pt x="42" y="16"/>
                </a:cubicBezTo>
                <a:cubicBezTo>
                  <a:pt x="42" y="17"/>
                  <a:pt x="42" y="17"/>
                  <a:pt x="42" y="17"/>
                </a:cubicBezTo>
                <a:lnTo>
                  <a:pt x="43" y="17"/>
                </a:lnTo>
                <a:close/>
                <a:moveTo>
                  <a:pt x="59" y="19"/>
                </a:moveTo>
                <a:cubicBezTo>
                  <a:pt x="59" y="19"/>
                  <a:pt x="59" y="19"/>
                  <a:pt x="59" y="19"/>
                </a:cubicBezTo>
                <a:cubicBezTo>
                  <a:pt x="59" y="19"/>
                  <a:pt x="59" y="19"/>
                  <a:pt x="59" y="19"/>
                </a:cubicBezTo>
                <a:cubicBezTo>
                  <a:pt x="59" y="18"/>
                  <a:pt x="59" y="18"/>
                  <a:pt x="59" y="18"/>
                </a:cubicBezTo>
                <a:lnTo>
                  <a:pt x="59" y="19"/>
                </a:lnTo>
                <a:close/>
                <a:moveTo>
                  <a:pt x="46" y="27"/>
                </a:moveTo>
                <a:cubicBezTo>
                  <a:pt x="46" y="26"/>
                  <a:pt x="46" y="26"/>
                  <a:pt x="46" y="26"/>
                </a:cubicBezTo>
                <a:cubicBezTo>
                  <a:pt x="45" y="26"/>
                  <a:pt x="45" y="26"/>
                  <a:pt x="45" y="26"/>
                </a:cubicBezTo>
                <a:cubicBezTo>
                  <a:pt x="46" y="27"/>
                  <a:pt x="46" y="27"/>
                  <a:pt x="46" y="27"/>
                </a:cubicBezTo>
                <a:close/>
                <a:moveTo>
                  <a:pt x="57" y="18"/>
                </a:moveTo>
                <a:cubicBezTo>
                  <a:pt x="58" y="18"/>
                  <a:pt x="58" y="18"/>
                  <a:pt x="58" y="18"/>
                </a:cubicBezTo>
                <a:cubicBezTo>
                  <a:pt x="58" y="18"/>
                  <a:pt x="58" y="18"/>
                  <a:pt x="58" y="18"/>
                </a:cubicBezTo>
                <a:cubicBezTo>
                  <a:pt x="58" y="18"/>
                  <a:pt x="58" y="18"/>
                  <a:pt x="58" y="18"/>
                </a:cubicBezTo>
                <a:lnTo>
                  <a:pt x="57" y="18"/>
                </a:lnTo>
                <a:close/>
                <a:moveTo>
                  <a:pt x="58" y="17"/>
                </a:moveTo>
                <a:cubicBezTo>
                  <a:pt x="58" y="17"/>
                  <a:pt x="58" y="17"/>
                  <a:pt x="58" y="17"/>
                </a:cubicBezTo>
                <a:cubicBezTo>
                  <a:pt x="59" y="17"/>
                  <a:pt x="59" y="17"/>
                  <a:pt x="59" y="17"/>
                </a:cubicBezTo>
                <a:cubicBezTo>
                  <a:pt x="59" y="16"/>
                  <a:pt x="59" y="16"/>
                  <a:pt x="59" y="16"/>
                </a:cubicBezTo>
                <a:lnTo>
                  <a:pt x="58" y="17"/>
                </a:lnTo>
                <a:close/>
                <a:moveTo>
                  <a:pt x="59" y="16"/>
                </a:moveTo>
                <a:cubicBezTo>
                  <a:pt x="59" y="17"/>
                  <a:pt x="59" y="17"/>
                  <a:pt x="59" y="17"/>
                </a:cubicBezTo>
                <a:cubicBezTo>
                  <a:pt x="60" y="17"/>
                  <a:pt x="60" y="17"/>
                  <a:pt x="60" y="17"/>
                </a:cubicBezTo>
                <a:cubicBezTo>
                  <a:pt x="60" y="16"/>
                  <a:pt x="60" y="16"/>
                  <a:pt x="60" y="16"/>
                </a:cubicBezTo>
                <a:lnTo>
                  <a:pt x="59" y="16"/>
                </a:lnTo>
                <a:close/>
                <a:moveTo>
                  <a:pt x="58" y="15"/>
                </a:moveTo>
                <a:cubicBezTo>
                  <a:pt x="58" y="16"/>
                  <a:pt x="58" y="16"/>
                  <a:pt x="58" y="16"/>
                </a:cubicBezTo>
                <a:cubicBezTo>
                  <a:pt x="59" y="16"/>
                  <a:pt x="59" y="16"/>
                  <a:pt x="59" y="16"/>
                </a:cubicBezTo>
                <a:cubicBezTo>
                  <a:pt x="59" y="15"/>
                  <a:pt x="59" y="15"/>
                  <a:pt x="59" y="15"/>
                </a:cubicBezTo>
                <a:lnTo>
                  <a:pt x="58" y="15"/>
                </a:lnTo>
                <a:close/>
                <a:moveTo>
                  <a:pt x="58" y="19"/>
                </a:moveTo>
                <a:cubicBezTo>
                  <a:pt x="58" y="19"/>
                  <a:pt x="58" y="19"/>
                  <a:pt x="58" y="19"/>
                </a:cubicBezTo>
                <a:cubicBezTo>
                  <a:pt x="58" y="19"/>
                  <a:pt x="58" y="19"/>
                  <a:pt x="58" y="19"/>
                </a:cubicBezTo>
                <a:cubicBezTo>
                  <a:pt x="58" y="19"/>
                  <a:pt x="58" y="19"/>
                  <a:pt x="58" y="19"/>
                </a:cubicBezTo>
                <a:close/>
                <a:moveTo>
                  <a:pt x="41" y="16"/>
                </a:moveTo>
                <a:cubicBezTo>
                  <a:pt x="41" y="16"/>
                  <a:pt x="41" y="16"/>
                  <a:pt x="41" y="16"/>
                </a:cubicBezTo>
                <a:cubicBezTo>
                  <a:pt x="41" y="16"/>
                  <a:pt x="41" y="16"/>
                  <a:pt x="41" y="16"/>
                </a:cubicBezTo>
                <a:cubicBezTo>
                  <a:pt x="41" y="15"/>
                  <a:pt x="41" y="15"/>
                  <a:pt x="41" y="15"/>
                </a:cubicBezTo>
                <a:lnTo>
                  <a:pt x="41" y="16"/>
                </a:lnTo>
                <a:close/>
                <a:moveTo>
                  <a:pt x="42" y="17"/>
                </a:moveTo>
                <a:cubicBezTo>
                  <a:pt x="41" y="16"/>
                  <a:pt x="41" y="16"/>
                  <a:pt x="41" y="16"/>
                </a:cubicBezTo>
                <a:cubicBezTo>
                  <a:pt x="41" y="17"/>
                  <a:pt x="41" y="17"/>
                  <a:pt x="41" y="17"/>
                </a:cubicBezTo>
                <a:cubicBezTo>
                  <a:pt x="41" y="17"/>
                  <a:pt x="41" y="17"/>
                  <a:pt x="41" y="17"/>
                </a:cubicBezTo>
                <a:lnTo>
                  <a:pt x="42" y="17"/>
                </a:lnTo>
                <a:close/>
                <a:moveTo>
                  <a:pt x="41" y="31"/>
                </a:moveTo>
                <a:cubicBezTo>
                  <a:pt x="41" y="31"/>
                  <a:pt x="41" y="31"/>
                  <a:pt x="41" y="31"/>
                </a:cubicBezTo>
                <a:cubicBezTo>
                  <a:pt x="41" y="31"/>
                  <a:pt x="41" y="31"/>
                  <a:pt x="41" y="31"/>
                </a:cubicBezTo>
                <a:cubicBezTo>
                  <a:pt x="41" y="31"/>
                  <a:pt x="41" y="31"/>
                  <a:pt x="41" y="31"/>
                </a:cubicBezTo>
                <a:close/>
                <a:moveTo>
                  <a:pt x="38" y="25"/>
                </a:moveTo>
                <a:cubicBezTo>
                  <a:pt x="38" y="25"/>
                  <a:pt x="38" y="25"/>
                  <a:pt x="38" y="25"/>
                </a:cubicBezTo>
                <a:cubicBezTo>
                  <a:pt x="37" y="25"/>
                  <a:pt x="37" y="25"/>
                  <a:pt x="37" y="25"/>
                </a:cubicBezTo>
                <a:cubicBezTo>
                  <a:pt x="38" y="26"/>
                  <a:pt x="38" y="26"/>
                  <a:pt x="38" y="26"/>
                </a:cubicBezTo>
                <a:lnTo>
                  <a:pt x="38" y="25"/>
                </a:lnTo>
                <a:close/>
                <a:moveTo>
                  <a:pt x="38" y="27"/>
                </a:moveTo>
                <a:cubicBezTo>
                  <a:pt x="38" y="27"/>
                  <a:pt x="38" y="27"/>
                  <a:pt x="38" y="27"/>
                </a:cubicBezTo>
                <a:cubicBezTo>
                  <a:pt x="38" y="27"/>
                  <a:pt x="38" y="27"/>
                  <a:pt x="38" y="27"/>
                </a:cubicBezTo>
                <a:cubicBezTo>
                  <a:pt x="38" y="27"/>
                  <a:pt x="38" y="27"/>
                  <a:pt x="38" y="27"/>
                </a:cubicBezTo>
                <a:close/>
                <a:moveTo>
                  <a:pt x="41" y="29"/>
                </a:moveTo>
                <a:cubicBezTo>
                  <a:pt x="41" y="28"/>
                  <a:pt x="41" y="28"/>
                  <a:pt x="41" y="28"/>
                </a:cubicBezTo>
                <a:cubicBezTo>
                  <a:pt x="41" y="29"/>
                  <a:pt x="41" y="29"/>
                  <a:pt x="41" y="29"/>
                </a:cubicBezTo>
                <a:cubicBezTo>
                  <a:pt x="41" y="29"/>
                  <a:pt x="41" y="29"/>
                  <a:pt x="41" y="29"/>
                </a:cubicBezTo>
                <a:close/>
                <a:moveTo>
                  <a:pt x="70" y="16"/>
                </a:moveTo>
                <a:cubicBezTo>
                  <a:pt x="70" y="16"/>
                  <a:pt x="70" y="16"/>
                  <a:pt x="70" y="16"/>
                </a:cubicBezTo>
                <a:cubicBezTo>
                  <a:pt x="70" y="16"/>
                  <a:pt x="70" y="16"/>
                  <a:pt x="70" y="16"/>
                </a:cubicBezTo>
                <a:cubicBezTo>
                  <a:pt x="70" y="16"/>
                  <a:pt x="70" y="16"/>
                  <a:pt x="70" y="16"/>
                </a:cubicBezTo>
                <a:close/>
                <a:moveTo>
                  <a:pt x="39" y="17"/>
                </a:moveTo>
                <a:cubicBezTo>
                  <a:pt x="39" y="16"/>
                  <a:pt x="39" y="16"/>
                  <a:pt x="39" y="16"/>
                </a:cubicBezTo>
                <a:cubicBezTo>
                  <a:pt x="38" y="16"/>
                  <a:pt x="38" y="16"/>
                  <a:pt x="38" y="16"/>
                </a:cubicBezTo>
                <a:cubicBezTo>
                  <a:pt x="39" y="17"/>
                  <a:pt x="39" y="17"/>
                  <a:pt x="39" y="17"/>
                </a:cubicBezTo>
                <a:close/>
                <a:moveTo>
                  <a:pt x="40" y="16"/>
                </a:moveTo>
                <a:cubicBezTo>
                  <a:pt x="40" y="16"/>
                  <a:pt x="40" y="16"/>
                  <a:pt x="40" y="16"/>
                </a:cubicBezTo>
                <a:cubicBezTo>
                  <a:pt x="39" y="16"/>
                  <a:pt x="39" y="16"/>
                  <a:pt x="39" y="16"/>
                </a:cubicBezTo>
                <a:cubicBezTo>
                  <a:pt x="40" y="16"/>
                  <a:pt x="40" y="16"/>
                  <a:pt x="40" y="16"/>
                </a:cubicBezTo>
                <a:close/>
                <a:moveTo>
                  <a:pt x="57" y="17"/>
                </a:moveTo>
                <a:cubicBezTo>
                  <a:pt x="57" y="17"/>
                  <a:pt x="57" y="17"/>
                  <a:pt x="57" y="17"/>
                </a:cubicBezTo>
                <a:cubicBezTo>
                  <a:pt x="58" y="17"/>
                  <a:pt x="58" y="17"/>
                  <a:pt x="58" y="17"/>
                </a:cubicBezTo>
                <a:cubicBezTo>
                  <a:pt x="58" y="17"/>
                  <a:pt x="58" y="17"/>
                  <a:pt x="58" y="17"/>
                </a:cubicBezTo>
                <a:lnTo>
                  <a:pt x="57" y="17"/>
                </a:lnTo>
                <a:close/>
                <a:moveTo>
                  <a:pt x="63" y="18"/>
                </a:moveTo>
                <a:cubicBezTo>
                  <a:pt x="63" y="18"/>
                  <a:pt x="63" y="18"/>
                  <a:pt x="63" y="18"/>
                </a:cubicBezTo>
                <a:cubicBezTo>
                  <a:pt x="64" y="18"/>
                  <a:pt x="64" y="18"/>
                  <a:pt x="64" y="18"/>
                </a:cubicBezTo>
                <a:cubicBezTo>
                  <a:pt x="63" y="17"/>
                  <a:pt x="63" y="17"/>
                  <a:pt x="63" y="17"/>
                </a:cubicBezTo>
                <a:lnTo>
                  <a:pt x="63" y="18"/>
                </a:lnTo>
                <a:close/>
                <a:moveTo>
                  <a:pt x="38" y="15"/>
                </a:moveTo>
                <a:cubicBezTo>
                  <a:pt x="38" y="16"/>
                  <a:pt x="38" y="16"/>
                  <a:pt x="38" y="16"/>
                </a:cubicBezTo>
                <a:cubicBezTo>
                  <a:pt x="39" y="15"/>
                  <a:pt x="39" y="15"/>
                  <a:pt x="39" y="15"/>
                </a:cubicBezTo>
                <a:cubicBezTo>
                  <a:pt x="39" y="15"/>
                  <a:pt x="39" y="15"/>
                  <a:pt x="39" y="15"/>
                </a:cubicBezTo>
                <a:lnTo>
                  <a:pt x="38" y="15"/>
                </a:lnTo>
                <a:close/>
                <a:moveTo>
                  <a:pt x="64" y="19"/>
                </a:moveTo>
                <a:cubicBezTo>
                  <a:pt x="64" y="18"/>
                  <a:pt x="64" y="18"/>
                  <a:pt x="64" y="18"/>
                </a:cubicBezTo>
                <a:cubicBezTo>
                  <a:pt x="63" y="19"/>
                  <a:pt x="63" y="19"/>
                  <a:pt x="63" y="19"/>
                </a:cubicBezTo>
                <a:cubicBezTo>
                  <a:pt x="63" y="19"/>
                  <a:pt x="63" y="19"/>
                  <a:pt x="63" y="19"/>
                </a:cubicBezTo>
                <a:lnTo>
                  <a:pt x="64" y="19"/>
                </a:lnTo>
                <a:close/>
                <a:moveTo>
                  <a:pt x="39" y="18"/>
                </a:moveTo>
                <a:cubicBezTo>
                  <a:pt x="39" y="17"/>
                  <a:pt x="39" y="17"/>
                  <a:pt x="39" y="17"/>
                </a:cubicBezTo>
                <a:cubicBezTo>
                  <a:pt x="39" y="17"/>
                  <a:pt x="39" y="17"/>
                  <a:pt x="39" y="17"/>
                </a:cubicBezTo>
                <a:cubicBezTo>
                  <a:pt x="39" y="18"/>
                  <a:pt x="39" y="18"/>
                  <a:pt x="39" y="18"/>
                </a:cubicBezTo>
                <a:close/>
                <a:moveTo>
                  <a:pt x="40" y="15"/>
                </a:moveTo>
                <a:cubicBezTo>
                  <a:pt x="40" y="15"/>
                  <a:pt x="40" y="15"/>
                  <a:pt x="40" y="15"/>
                </a:cubicBezTo>
                <a:cubicBezTo>
                  <a:pt x="39" y="15"/>
                  <a:pt x="39" y="15"/>
                  <a:pt x="39" y="15"/>
                </a:cubicBezTo>
                <a:cubicBezTo>
                  <a:pt x="39" y="15"/>
                  <a:pt x="39" y="15"/>
                  <a:pt x="39" y="15"/>
                </a:cubicBezTo>
                <a:lnTo>
                  <a:pt x="40" y="15"/>
                </a:lnTo>
                <a:close/>
                <a:moveTo>
                  <a:pt x="54" y="18"/>
                </a:moveTo>
                <a:cubicBezTo>
                  <a:pt x="54" y="18"/>
                  <a:pt x="54" y="18"/>
                  <a:pt x="54" y="18"/>
                </a:cubicBezTo>
                <a:cubicBezTo>
                  <a:pt x="55" y="18"/>
                  <a:pt x="55" y="18"/>
                  <a:pt x="55" y="18"/>
                </a:cubicBezTo>
                <a:cubicBezTo>
                  <a:pt x="55" y="17"/>
                  <a:pt x="55" y="17"/>
                  <a:pt x="55" y="17"/>
                </a:cubicBezTo>
                <a:lnTo>
                  <a:pt x="54" y="18"/>
                </a:lnTo>
                <a:close/>
                <a:moveTo>
                  <a:pt x="50" y="18"/>
                </a:moveTo>
                <a:cubicBezTo>
                  <a:pt x="50" y="18"/>
                  <a:pt x="50" y="18"/>
                  <a:pt x="50" y="18"/>
                </a:cubicBezTo>
                <a:cubicBezTo>
                  <a:pt x="51" y="18"/>
                  <a:pt x="51" y="18"/>
                  <a:pt x="51" y="18"/>
                </a:cubicBezTo>
                <a:cubicBezTo>
                  <a:pt x="50" y="17"/>
                  <a:pt x="50" y="17"/>
                  <a:pt x="50" y="17"/>
                </a:cubicBezTo>
                <a:lnTo>
                  <a:pt x="50" y="18"/>
                </a:lnTo>
                <a:close/>
                <a:moveTo>
                  <a:pt x="46" y="18"/>
                </a:moveTo>
                <a:cubicBezTo>
                  <a:pt x="46" y="17"/>
                  <a:pt x="46" y="17"/>
                  <a:pt x="46" y="17"/>
                </a:cubicBezTo>
                <a:cubicBezTo>
                  <a:pt x="45" y="18"/>
                  <a:pt x="45" y="18"/>
                  <a:pt x="45" y="18"/>
                </a:cubicBezTo>
                <a:cubicBezTo>
                  <a:pt x="46" y="18"/>
                  <a:pt x="46" y="18"/>
                  <a:pt x="46" y="18"/>
                </a:cubicBezTo>
                <a:close/>
                <a:moveTo>
                  <a:pt x="50" y="16"/>
                </a:moveTo>
                <a:cubicBezTo>
                  <a:pt x="51" y="17"/>
                  <a:pt x="51" y="17"/>
                  <a:pt x="51" y="17"/>
                </a:cubicBezTo>
                <a:cubicBezTo>
                  <a:pt x="51" y="17"/>
                  <a:pt x="51" y="17"/>
                  <a:pt x="51" y="17"/>
                </a:cubicBezTo>
                <a:cubicBezTo>
                  <a:pt x="51" y="16"/>
                  <a:pt x="51" y="16"/>
                  <a:pt x="51" y="16"/>
                </a:cubicBezTo>
                <a:lnTo>
                  <a:pt x="50" y="16"/>
                </a:lnTo>
                <a:close/>
                <a:moveTo>
                  <a:pt x="52" y="17"/>
                </a:moveTo>
                <a:cubicBezTo>
                  <a:pt x="52" y="18"/>
                  <a:pt x="52" y="18"/>
                  <a:pt x="52" y="18"/>
                </a:cubicBezTo>
                <a:cubicBezTo>
                  <a:pt x="53" y="18"/>
                  <a:pt x="53" y="18"/>
                  <a:pt x="53" y="18"/>
                </a:cubicBezTo>
                <a:cubicBezTo>
                  <a:pt x="52" y="17"/>
                  <a:pt x="52" y="17"/>
                  <a:pt x="52" y="17"/>
                </a:cubicBezTo>
                <a:close/>
                <a:moveTo>
                  <a:pt x="49" y="16"/>
                </a:moveTo>
                <a:cubicBezTo>
                  <a:pt x="49" y="16"/>
                  <a:pt x="49" y="16"/>
                  <a:pt x="49" y="16"/>
                </a:cubicBezTo>
                <a:cubicBezTo>
                  <a:pt x="50" y="16"/>
                  <a:pt x="50" y="16"/>
                  <a:pt x="50" y="16"/>
                </a:cubicBezTo>
                <a:cubicBezTo>
                  <a:pt x="50" y="15"/>
                  <a:pt x="50" y="15"/>
                  <a:pt x="50" y="15"/>
                </a:cubicBezTo>
                <a:lnTo>
                  <a:pt x="49" y="16"/>
                </a:lnTo>
                <a:close/>
                <a:moveTo>
                  <a:pt x="51" y="17"/>
                </a:moveTo>
                <a:cubicBezTo>
                  <a:pt x="51" y="18"/>
                  <a:pt x="51" y="18"/>
                  <a:pt x="51" y="18"/>
                </a:cubicBezTo>
                <a:cubicBezTo>
                  <a:pt x="52" y="18"/>
                  <a:pt x="52" y="18"/>
                  <a:pt x="52" y="18"/>
                </a:cubicBezTo>
                <a:cubicBezTo>
                  <a:pt x="51" y="17"/>
                  <a:pt x="51" y="17"/>
                  <a:pt x="51" y="17"/>
                </a:cubicBezTo>
                <a:close/>
                <a:moveTo>
                  <a:pt x="52" y="16"/>
                </a:moveTo>
                <a:cubicBezTo>
                  <a:pt x="52" y="17"/>
                  <a:pt x="52" y="17"/>
                  <a:pt x="52" y="17"/>
                </a:cubicBezTo>
                <a:cubicBezTo>
                  <a:pt x="52" y="16"/>
                  <a:pt x="52" y="16"/>
                  <a:pt x="52" y="16"/>
                </a:cubicBezTo>
                <a:cubicBezTo>
                  <a:pt x="52" y="16"/>
                  <a:pt x="52" y="16"/>
                  <a:pt x="52" y="16"/>
                </a:cubicBezTo>
                <a:close/>
                <a:moveTo>
                  <a:pt x="48" y="17"/>
                </a:moveTo>
                <a:cubicBezTo>
                  <a:pt x="49" y="17"/>
                  <a:pt x="49" y="17"/>
                  <a:pt x="49" y="17"/>
                </a:cubicBezTo>
                <a:cubicBezTo>
                  <a:pt x="49" y="17"/>
                  <a:pt x="49" y="17"/>
                  <a:pt x="49" y="17"/>
                </a:cubicBezTo>
                <a:cubicBezTo>
                  <a:pt x="49" y="17"/>
                  <a:pt x="49" y="17"/>
                  <a:pt x="49" y="17"/>
                </a:cubicBezTo>
                <a:lnTo>
                  <a:pt x="48" y="17"/>
                </a:lnTo>
                <a:close/>
                <a:moveTo>
                  <a:pt x="49" y="18"/>
                </a:moveTo>
                <a:cubicBezTo>
                  <a:pt x="49" y="18"/>
                  <a:pt x="49" y="18"/>
                  <a:pt x="49" y="18"/>
                </a:cubicBezTo>
                <a:cubicBezTo>
                  <a:pt x="49" y="18"/>
                  <a:pt x="49" y="18"/>
                  <a:pt x="49" y="18"/>
                </a:cubicBezTo>
                <a:cubicBezTo>
                  <a:pt x="49" y="18"/>
                  <a:pt x="49" y="18"/>
                  <a:pt x="49" y="18"/>
                </a:cubicBezTo>
                <a:close/>
                <a:moveTo>
                  <a:pt x="49" y="20"/>
                </a:moveTo>
                <a:cubicBezTo>
                  <a:pt x="49" y="19"/>
                  <a:pt x="49" y="19"/>
                  <a:pt x="49" y="19"/>
                </a:cubicBezTo>
                <a:cubicBezTo>
                  <a:pt x="48" y="19"/>
                  <a:pt x="48" y="19"/>
                  <a:pt x="48" y="19"/>
                </a:cubicBezTo>
                <a:cubicBezTo>
                  <a:pt x="48" y="20"/>
                  <a:pt x="48" y="20"/>
                  <a:pt x="48" y="20"/>
                </a:cubicBezTo>
                <a:lnTo>
                  <a:pt x="49" y="20"/>
                </a:lnTo>
                <a:close/>
                <a:moveTo>
                  <a:pt x="53" y="16"/>
                </a:moveTo>
                <a:cubicBezTo>
                  <a:pt x="53" y="16"/>
                  <a:pt x="53" y="16"/>
                  <a:pt x="53" y="16"/>
                </a:cubicBezTo>
                <a:cubicBezTo>
                  <a:pt x="53" y="16"/>
                  <a:pt x="53" y="16"/>
                  <a:pt x="53" y="16"/>
                </a:cubicBezTo>
                <a:cubicBezTo>
                  <a:pt x="53" y="16"/>
                  <a:pt x="53" y="16"/>
                  <a:pt x="53" y="16"/>
                </a:cubicBezTo>
                <a:close/>
                <a:moveTo>
                  <a:pt x="50" y="19"/>
                </a:moveTo>
                <a:cubicBezTo>
                  <a:pt x="50" y="19"/>
                  <a:pt x="50" y="19"/>
                  <a:pt x="50" y="19"/>
                </a:cubicBezTo>
                <a:cubicBezTo>
                  <a:pt x="49" y="19"/>
                  <a:pt x="49" y="19"/>
                  <a:pt x="49" y="19"/>
                </a:cubicBezTo>
                <a:cubicBezTo>
                  <a:pt x="49" y="19"/>
                  <a:pt x="49" y="19"/>
                  <a:pt x="49" y="19"/>
                </a:cubicBezTo>
                <a:lnTo>
                  <a:pt x="50" y="19"/>
                </a:lnTo>
                <a:close/>
                <a:moveTo>
                  <a:pt x="48" y="19"/>
                </a:moveTo>
                <a:cubicBezTo>
                  <a:pt x="48" y="18"/>
                  <a:pt x="48" y="18"/>
                  <a:pt x="48" y="18"/>
                </a:cubicBezTo>
                <a:cubicBezTo>
                  <a:pt x="48" y="18"/>
                  <a:pt x="48" y="18"/>
                  <a:pt x="48" y="18"/>
                </a:cubicBezTo>
                <a:cubicBezTo>
                  <a:pt x="48" y="19"/>
                  <a:pt x="48" y="19"/>
                  <a:pt x="48" y="19"/>
                </a:cubicBezTo>
                <a:close/>
                <a:moveTo>
                  <a:pt x="48" y="16"/>
                </a:moveTo>
                <a:cubicBezTo>
                  <a:pt x="48" y="16"/>
                  <a:pt x="48" y="16"/>
                  <a:pt x="48" y="16"/>
                </a:cubicBezTo>
                <a:cubicBezTo>
                  <a:pt x="49" y="16"/>
                  <a:pt x="49" y="16"/>
                  <a:pt x="49" y="16"/>
                </a:cubicBezTo>
                <a:cubicBezTo>
                  <a:pt x="49" y="16"/>
                  <a:pt x="49" y="16"/>
                  <a:pt x="49" y="16"/>
                </a:cubicBezTo>
                <a:lnTo>
                  <a:pt x="48" y="16"/>
                </a:lnTo>
                <a:close/>
                <a:moveTo>
                  <a:pt x="49" y="17"/>
                </a:moveTo>
                <a:cubicBezTo>
                  <a:pt x="50" y="17"/>
                  <a:pt x="50" y="17"/>
                  <a:pt x="50" y="17"/>
                </a:cubicBezTo>
                <a:cubicBezTo>
                  <a:pt x="50" y="17"/>
                  <a:pt x="50" y="17"/>
                  <a:pt x="50" y="17"/>
                </a:cubicBezTo>
                <a:cubicBezTo>
                  <a:pt x="50" y="16"/>
                  <a:pt x="50" y="16"/>
                  <a:pt x="50" y="16"/>
                </a:cubicBezTo>
                <a:lnTo>
                  <a:pt x="49" y="17"/>
                </a:lnTo>
                <a:close/>
                <a:moveTo>
                  <a:pt x="47" y="18"/>
                </a:moveTo>
                <a:cubicBezTo>
                  <a:pt x="47" y="17"/>
                  <a:pt x="47" y="17"/>
                  <a:pt x="47" y="17"/>
                </a:cubicBezTo>
                <a:cubicBezTo>
                  <a:pt x="46" y="17"/>
                  <a:pt x="46" y="17"/>
                  <a:pt x="46" y="17"/>
                </a:cubicBezTo>
                <a:cubicBezTo>
                  <a:pt x="47" y="18"/>
                  <a:pt x="47" y="18"/>
                  <a:pt x="47" y="18"/>
                </a:cubicBezTo>
                <a:close/>
                <a:moveTo>
                  <a:pt x="48" y="18"/>
                </a:moveTo>
                <a:cubicBezTo>
                  <a:pt x="48" y="17"/>
                  <a:pt x="48" y="17"/>
                  <a:pt x="48" y="17"/>
                </a:cubicBezTo>
                <a:cubicBezTo>
                  <a:pt x="47" y="17"/>
                  <a:pt x="47" y="17"/>
                  <a:pt x="47" y="17"/>
                </a:cubicBezTo>
                <a:cubicBezTo>
                  <a:pt x="48" y="18"/>
                  <a:pt x="48" y="18"/>
                  <a:pt x="48" y="18"/>
                </a:cubicBezTo>
                <a:close/>
                <a:moveTo>
                  <a:pt x="47" y="19"/>
                </a:moveTo>
                <a:cubicBezTo>
                  <a:pt x="47" y="18"/>
                  <a:pt x="47" y="18"/>
                  <a:pt x="47" y="18"/>
                </a:cubicBezTo>
                <a:cubicBezTo>
                  <a:pt x="47" y="18"/>
                  <a:pt x="47" y="18"/>
                  <a:pt x="47" y="18"/>
                </a:cubicBezTo>
                <a:cubicBezTo>
                  <a:pt x="47" y="19"/>
                  <a:pt x="47" y="19"/>
                  <a:pt x="47" y="19"/>
                </a:cubicBezTo>
                <a:close/>
                <a:moveTo>
                  <a:pt x="48" y="16"/>
                </a:moveTo>
                <a:cubicBezTo>
                  <a:pt x="48" y="16"/>
                  <a:pt x="48" y="16"/>
                  <a:pt x="48" y="16"/>
                </a:cubicBezTo>
                <a:cubicBezTo>
                  <a:pt x="47" y="16"/>
                  <a:pt x="47" y="16"/>
                  <a:pt x="47" y="16"/>
                </a:cubicBezTo>
                <a:cubicBezTo>
                  <a:pt x="47" y="17"/>
                  <a:pt x="47" y="17"/>
                  <a:pt x="47" y="17"/>
                </a:cubicBezTo>
                <a:lnTo>
                  <a:pt x="48" y="16"/>
                </a:lnTo>
                <a:close/>
                <a:moveTo>
                  <a:pt x="45" y="17"/>
                </a:moveTo>
                <a:cubicBezTo>
                  <a:pt x="45" y="17"/>
                  <a:pt x="45" y="17"/>
                  <a:pt x="45" y="17"/>
                </a:cubicBezTo>
                <a:cubicBezTo>
                  <a:pt x="46" y="17"/>
                  <a:pt x="46" y="17"/>
                  <a:pt x="46" y="17"/>
                </a:cubicBezTo>
                <a:cubicBezTo>
                  <a:pt x="46" y="16"/>
                  <a:pt x="46" y="16"/>
                  <a:pt x="46" y="16"/>
                </a:cubicBezTo>
                <a:lnTo>
                  <a:pt x="45" y="17"/>
                </a:lnTo>
                <a:close/>
                <a:moveTo>
                  <a:pt x="47" y="17"/>
                </a:moveTo>
                <a:cubicBezTo>
                  <a:pt x="47" y="16"/>
                  <a:pt x="47" y="16"/>
                  <a:pt x="47" y="16"/>
                </a:cubicBezTo>
                <a:cubicBezTo>
                  <a:pt x="46" y="16"/>
                  <a:pt x="46" y="16"/>
                  <a:pt x="46" y="16"/>
                </a:cubicBezTo>
                <a:cubicBezTo>
                  <a:pt x="46" y="17"/>
                  <a:pt x="46" y="17"/>
                  <a:pt x="46" y="17"/>
                </a:cubicBezTo>
                <a:lnTo>
                  <a:pt x="47" y="17"/>
                </a:lnTo>
                <a:close/>
                <a:moveTo>
                  <a:pt x="50" y="20"/>
                </a:moveTo>
                <a:cubicBezTo>
                  <a:pt x="50" y="20"/>
                  <a:pt x="50" y="20"/>
                  <a:pt x="50" y="20"/>
                </a:cubicBezTo>
                <a:cubicBezTo>
                  <a:pt x="49" y="20"/>
                  <a:pt x="49" y="20"/>
                  <a:pt x="49" y="20"/>
                </a:cubicBezTo>
                <a:cubicBezTo>
                  <a:pt x="49" y="20"/>
                  <a:pt x="49" y="20"/>
                  <a:pt x="49" y="20"/>
                </a:cubicBezTo>
                <a:lnTo>
                  <a:pt x="50" y="20"/>
                </a:lnTo>
                <a:close/>
                <a:moveTo>
                  <a:pt x="54" y="17"/>
                </a:moveTo>
                <a:cubicBezTo>
                  <a:pt x="54" y="17"/>
                  <a:pt x="54" y="17"/>
                  <a:pt x="54" y="17"/>
                </a:cubicBezTo>
                <a:cubicBezTo>
                  <a:pt x="55" y="17"/>
                  <a:pt x="55" y="17"/>
                  <a:pt x="55" y="17"/>
                </a:cubicBezTo>
                <a:cubicBezTo>
                  <a:pt x="54" y="16"/>
                  <a:pt x="54" y="16"/>
                  <a:pt x="54" y="16"/>
                </a:cubicBezTo>
                <a:lnTo>
                  <a:pt x="54" y="17"/>
                </a:lnTo>
                <a:close/>
                <a:moveTo>
                  <a:pt x="53" y="18"/>
                </a:moveTo>
                <a:cubicBezTo>
                  <a:pt x="53" y="18"/>
                  <a:pt x="53" y="18"/>
                  <a:pt x="53" y="18"/>
                </a:cubicBezTo>
                <a:cubicBezTo>
                  <a:pt x="54" y="18"/>
                  <a:pt x="54" y="18"/>
                  <a:pt x="54" y="18"/>
                </a:cubicBezTo>
                <a:cubicBezTo>
                  <a:pt x="54" y="18"/>
                  <a:pt x="54" y="18"/>
                  <a:pt x="54" y="18"/>
                </a:cubicBezTo>
                <a:lnTo>
                  <a:pt x="53" y="18"/>
                </a:lnTo>
                <a:close/>
                <a:moveTo>
                  <a:pt x="53" y="17"/>
                </a:moveTo>
                <a:cubicBezTo>
                  <a:pt x="53" y="17"/>
                  <a:pt x="53" y="17"/>
                  <a:pt x="53" y="17"/>
                </a:cubicBezTo>
                <a:cubicBezTo>
                  <a:pt x="54" y="17"/>
                  <a:pt x="54" y="17"/>
                  <a:pt x="54" y="17"/>
                </a:cubicBezTo>
                <a:cubicBezTo>
                  <a:pt x="53" y="17"/>
                  <a:pt x="53" y="17"/>
                  <a:pt x="53" y="17"/>
                </a:cubicBezTo>
                <a:close/>
                <a:moveTo>
                  <a:pt x="54" y="19"/>
                </a:moveTo>
                <a:cubicBezTo>
                  <a:pt x="54" y="19"/>
                  <a:pt x="54" y="19"/>
                  <a:pt x="54" y="19"/>
                </a:cubicBezTo>
                <a:cubicBezTo>
                  <a:pt x="55" y="19"/>
                  <a:pt x="55" y="19"/>
                  <a:pt x="55" y="19"/>
                </a:cubicBezTo>
                <a:cubicBezTo>
                  <a:pt x="55" y="18"/>
                  <a:pt x="55" y="18"/>
                  <a:pt x="55" y="18"/>
                </a:cubicBezTo>
                <a:lnTo>
                  <a:pt x="54" y="19"/>
                </a:lnTo>
                <a:close/>
                <a:moveTo>
                  <a:pt x="52" y="18"/>
                </a:moveTo>
                <a:cubicBezTo>
                  <a:pt x="52" y="19"/>
                  <a:pt x="52" y="19"/>
                  <a:pt x="52" y="19"/>
                </a:cubicBezTo>
                <a:cubicBezTo>
                  <a:pt x="53" y="19"/>
                  <a:pt x="53" y="19"/>
                  <a:pt x="53" y="19"/>
                </a:cubicBezTo>
                <a:cubicBezTo>
                  <a:pt x="53" y="18"/>
                  <a:pt x="53" y="18"/>
                  <a:pt x="53" y="18"/>
                </a:cubicBezTo>
                <a:lnTo>
                  <a:pt x="52" y="18"/>
                </a:lnTo>
                <a:close/>
                <a:moveTo>
                  <a:pt x="56" y="18"/>
                </a:moveTo>
                <a:cubicBezTo>
                  <a:pt x="56" y="17"/>
                  <a:pt x="56" y="17"/>
                  <a:pt x="56" y="17"/>
                </a:cubicBezTo>
                <a:cubicBezTo>
                  <a:pt x="55" y="17"/>
                  <a:pt x="55" y="17"/>
                  <a:pt x="55" y="17"/>
                </a:cubicBezTo>
                <a:cubicBezTo>
                  <a:pt x="55" y="18"/>
                  <a:pt x="55" y="18"/>
                  <a:pt x="55" y="18"/>
                </a:cubicBezTo>
                <a:lnTo>
                  <a:pt x="56" y="18"/>
                </a:lnTo>
                <a:close/>
                <a:moveTo>
                  <a:pt x="52" y="25"/>
                </a:moveTo>
                <a:cubicBezTo>
                  <a:pt x="52" y="25"/>
                  <a:pt x="52" y="25"/>
                  <a:pt x="52" y="25"/>
                </a:cubicBezTo>
                <a:cubicBezTo>
                  <a:pt x="52" y="25"/>
                  <a:pt x="52" y="25"/>
                  <a:pt x="52" y="25"/>
                </a:cubicBezTo>
                <a:cubicBezTo>
                  <a:pt x="52" y="25"/>
                  <a:pt x="52" y="25"/>
                  <a:pt x="52" y="25"/>
                </a:cubicBezTo>
                <a:close/>
                <a:moveTo>
                  <a:pt x="40" y="14"/>
                </a:moveTo>
                <a:cubicBezTo>
                  <a:pt x="40" y="15"/>
                  <a:pt x="40" y="15"/>
                  <a:pt x="40" y="15"/>
                </a:cubicBezTo>
                <a:cubicBezTo>
                  <a:pt x="41" y="15"/>
                  <a:pt x="41" y="15"/>
                  <a:pt x="41" y="15"/>
                </a:cubicBezTo>
                <a:cubicBezTo>
                  <a:pt x="41" y="14"/>
                  <a:pt x="41" y="14"/>
                  <a:pt x="41" y="14"/>
                </a:cubicBezTo>
                <a:lnTo>
                  <a:pt x="40" y="14"/>
                </a:lnTo>
                <a:close/>
                <a:moveTo>
                  <a:pt x="43" y="13"/>
                </a:moveTo>
                <a:cubicBezTo>
                  <a:pt x="43" y="13"/>
                  <a:pt x="43" y="13"/>
                  <a:pt x="43" y="13"/>
                </a:cubicBezTo>
                <a:cubicBezTo>
                  <a:pt x="44" y="13"/>
                  <a:pt x="44" y="13"/>
                  <a:pt x="44" y="13"/>
                </a:cubicBezTo>
                <a:cubicBezTo>
                  <a:pt x="44" y="13"/>
                  <a:pt x="44" y="13"/>
                  <a:pt x="44" y="13"/>
                </a:cubicBezTo>
                <a:lnTo>
                  <a:pt x="43" y="13"/>
                </a:lnTo>
                <a:close/>
                <a:moveTo>
                  <a:pt x="41" y="17"/>
                </a:moveTo>
                <a:cubicBezTo>
                  <a:pt x="40" y="17"/>
                  <a:pt x="40" y="17"/>
                  <a:pt x="40" y="17"/>
                </a:cubicBezTo>
                <a:cubicBezTo>
                  <a:pt x="40" y="17"/>
                  <a:pt x="40" y="17"/>
                  <a:pt x="40" y="17"/>
                </a:cubicBezTo>
                <a:cubicBezTo>
                  <a:pt x="40" y="17"/>
                  <a:pt x="40" y="17"/>
                  <a:pt x="40" y="17"/>
                </a:cubicBezTo>
                <a:lnTo>
                  <a:pt x="41" y="17"/>
                </a:lnTo>
                <a:close/>
                <a:moveTo>
                  <a:pt x="41" y="13"/>
                </a:moveTo>
                <a:cubicBezTo>
                  <a:pt x="41" y="14"/>
                  <a:pt x="41" y="14"/>
                  <a:pt x="41" y="14"/>
                </a:cubicBezTo>
                <a:cubicBezTo>
                  <a:pt x="42" y="14"/>
                  <a:pt x="42" y="14"/>
                  <a:pt x="42" y="14"/>
                </a:cubicBezTo>
                <a:cubicBezTo>
                  <a:pt x="42" y="13"/>
                  <a:pt x="42" y="13"/>
                  <a:pt x="42" y="13"/>
                </a:cubicBezTo>
                <a:lnTo>
                  <a:pt x="41" y="13"/>
                </a:lnTo>
                <a:close/>
                <a:moveTo>
                  <a:pt x="41" y="14"/>
                </a:moveTo>
                <a:cubicBezTo>
                  <a:pt x="41" y="15"/>
                  <a:pt x="41" y="15"/>
                  <a:pt x="41" y="15"/>
                </a:cubicBezTo>
                <a:cubicBezTo>
                  <a:pt x="42" y="15"/>
                  <a:pt x="42" y="15"/>
                  <a:pt x="42" y="15"/>
                </a:cubicBezTo>
                <a:cubicBezTo>
                  <a:pt x="42" y="14"/>
                  <a:pt x="42" y="14"/>
                  <a:pt x="42" y="14"/>
                </a:cubicBezTo>
                <a:lnTo>
                  <a:pt x="41" y="14"/>
                </a:lnTo>
                <a:close/>
                <a:moveTo>
                  <a:pt x="42" y="14"/>
                </a:moveTo>
                <a:cubicBezTo>
                  <a:pt x="42" y="15"/>
                  <a:pt x="42" y="15"/>
                  <a:pt x="42" y="15"/>
                </a:cubicBezTo>
                <a:cubicBezTo>
                  <a:pt x="43" y="14"/>
                  <a:pt x="43" y="14"/>
                  <a:pt x="43" y="14"/>
                </a:cubicBezTo>
                <a:cubicBezTo>
                  <a:pt x="43" y="14"/>
                  <a:pt x="43" y="14"/>
                  <a:pt x="43" y="14"/>
                </a:cubicBezTo>
                <a:lnTo>
                  <a:pt x="42" y="14"/>
                </a:lnTo>
                <a:close/>
                <a:moveTo>
                  <a:pt x="42" y="13"/>
                </a:moveTo>
                <a:cubicBezTo>
                  <a:pt x="42" y="14"/>
                  <a:pt x="42" y="14"/>
                  <a:pt x="42" y="14"/>
                </a:cubicBezTo>
                <a:cubicBezTo>
                  <a:pt x="43" y="13"/>
                  <a:pt x="43" y="13"/>
                  <a:pt x="43" y="13"/>
                </a:cubicBezTo>
                <a:cubicBezTo>
                  <a:pt x="43" y="13"/>
                  <a:pt x="43" y="13"/>
                  <a:pt x="43" y="13"/>
                </a:cubicBezTo>
                <a:lnTo>
                  <a:pt x="42" y="13"/>
                </a:lnTo>
                <a:close/>
                <a:moveTo>
                  <a:pt x="41" y="18"/>
                </a:moveTo>
                <a:cubicBezTo>
                  <a:pt x="41" y="18"/>
                  <a:pt x="41" y="18"/>
                  <a:pt x="41" y="18"/>
                </a:cubicBezTo>
                <a:cubicBezTo>
                  <a:pt x="40" y="18"/>
                  <a:pt x="40" y="18"/>
                  <a:pt x="40" y="18"/>
                </a:cubicBezTo>
                <a:cubicBezTo>
                  <a:pt x="40" y="18"/>
                  <a:pt x="40" y="18"/>
                  <a:pt x="40" y="18"/>
                </a:cubicBezTo>
                <a:lnTo>
                  <a:pt x="41" y="18"/>
                </a:lnTo>
                <a:close/>
                <a:moveTo>
                  <a:pt x="43" y="21"/>
                </a:moveTo>
                <a:cubicBezTo>
                  <a:pt x="42" y="20"/>
                  <a:pt x="42" y="20"/>
                  <a:pt x="42" y="20"/>
                </a:cubicBezTo>
                <a:cubicBezTo>
                  <a:pt x="42" y="21"/>
                  <a:pt x="42" y="21"/>
                  <a:pt x="42" y="21"/>
                </a:cubicBezTo>
                <a:cubicBezTo>
                  <a:pt x="42" y="21"/>
                  <a:pt x="42" y="21"/>
                  <a:pt x="42" y="21"/>
                </a:cubicBezTo>
                <a:lnTo>
                  <a:pt x="43" y="21"/>
                </a:lnTo>
                <a:close/>
                <a:moveTo>
                  <a:pt x="50" y="11"/>
                </a:moveTo>
                <a:cubicBezTo>
                  <a:pt x="50" y="12"/>
                  <a:pt x="50" y="12"/>
                  <a:pt x="50" y="12"/>
                </a:cubicBezTo>
                <a:cubicBezTo>
                  <a:pt x="51" y="11"/>
                  <a:pt x="51" y="11"/>
                  <a:pt x="51" y="11"/>
                </a:cubicBezTo>
                <a:cubicBezTo>
                  <a:pt x="51" y="11"/>
                  <a:pt x="51" y="11"/>
                  <a:pt x="51" y="11"/>
                </a:cubicBezTo>
                <a:lnTo>
                  <a:pt x="50" y="11"/>
                </a:lnTo>
                <a:close/>
                <a:moveTo>
                  <a:pt x="42" y="20"/>
                </a:moveTo>
                <a:cubicBezTo>
                  <a:pt x="42" y="19"/>
                  <a:pt x="42" y="19"/>
                  <a:pt x="42" y="19"/>
                </a:cubicBezTo>
                <a:cubicBezTo>
                  <a:pt x="42" y="20"/>
                  <a:pt x="42" y="20"/>
                  <a:pt x="42" y="20"/>
                </a:cubicBezTo>
                <a:cubicBezTo>
                  <a:pt x="42" y="20"/>
                  <a:pt x="42" y="20"/>
                  <a:pt x="42" y="20"/>
                </a:cubicBezTo>
                <a:close/>
                <a:moveTo>
                  <a:pt x="42" y="19"/>
                </a:moveTo>
                <a:cubicBezTo>
                  <a:pt x="42" y="18"/>
                  <a:pt x="42" y="18"/>
                  <a:pt x="42" y="18"/>
                </a:cubicBezTo>
                <a:cubicBezTo>
                  <a:pt x="41" y="19"/>
                  <a:pt x="41" y="19"/>
                  <a:pt x="41" y="19"/>
                </a:cubicBezTo>
                <a:cubicBezTo>
                  <a:pt x="41" y="19"/>
                  <a:pt x="41" y="19"/>
                  <a:pt x="41" y="19"/>
                </a:cubicBezTo>
                <a:lnTo>
                  <a:pt x="42" y="19"/>
                </a:lnTo>
                <a:close/>
                <a:moveTo>
                  <a:pt x="42" y="18"/>
                </a:moveTo>
                <a:cubicBezTo>
                  <a:pt x="42" y="17"/>
                  <a:pt x="42" y="17"/>
                  <a:pt x="42" y="17"/>
                </a:cubicBezTo>
                <a:cubicBezTo>
                  <a:pt x="41" y="18"/>
                  <a:pt x="41" y="18"/>
                  <a:pt x="41" y="18"/>
                </a:cubicBezTo>
                <a:cubicBezTo>
                  <a:pt x="41" y="18"/>
                  <a:pt x="41" y="18"/>
                  <a:pt x="41" y="18"/>
                </a:cubicBezTo>
                <a:lnTo>
                  <a:pt x="42" y="18"/>
                </a:lnTo>
                <a:close/>
                <a:moveTo>
                  <a:pt x="41" y="19"/>
                </a:moveTo>
                <a:cubicBezTo>
                  <a:pt x="41" y="19"/>
                  <a:pt x="41" y="19"/>
                  <a:pt x="41" y="19"/>
                </a:cubicBezTo>
                <a:cubicBezTo>
                  <a:pt x="40" y="19"/>
                  <a:pt x="40" y="19"/>
                  <a:pt x="40" y="19"/>
                </a:cubicBezTo>
                <a:cubicBezTo>
                  <a:pt x="40" y="19"/>
                  <a:pt x="40" y="19"/>
                  <a:pt x="40" y="19"/>
                </a:cubicBezTo>
                <a:lnTo>
                  <a:pt x="41" y="19"/>
                </a:lnTo>
                <a:close/>
                <a:moveTo>
                  <a:pt x="45" y="13"/>
                </a:moveTo>
                <a:cubicBezTo>
                  <a:pt x="46" y="14"/>
                  <a:pt x="46" y="14"/>
                  <a:pt x="46" y="14"/>
                </a:cubicBezTo>
                <a:cubicBezTo>
                  <a:pt x="46" y="14"/>
                  <a:pt x="46" y="14"/>
                  <a:pt x="46" y="14"/>
                </a:cubicBezTo>
                <a:cubicBezTo>
                  <a:pt x="46" y="13"/>
                  <a:pt x="46" y="13"/>
                  <a:pt x="46" y="13"/>
                </a:cubicBezTo>
                <a:lnTo>
                  <a:pt x="45" y="13"/>
                </a:lnTo>
                <a:close/>
                <a:moveTo>
                  <a:pt x="48" y="11"/>
                </a:moveTo>
                <a:cubicBezTo>
                  <a:pt x="48" y="12"/>
                  <a:pt x="48" y="12"/>
                  <a:pt x="48" y="12"/>
                </a:cubicBezTo>
                <a:cubicBezTo>
                  <a:pt x="49" y="12"/>
                  <a:pt x="49" y="12"/>
                  <a:pt x="49" y="12"/>
                </a:cubicBezTo>
                <a:cubicBezTo>
                  <a:pt x="49" y="11"/>
                  <a:pt x="49" y="11"/>
                  <a:pt x="49" y="11"/>
                </a:cubicBezTo>
                <a:lnTo>
                  <a:pt x="48" y="11"/>
                </a:lnTo>
                <a:close/>
                <a:moveTo>
                  <a:pt x="47" y="13"/>
                </a:moveTo>
                <a:cubicBezTo>
                  <a:pt x="48" y="13"/>
                  <a:pt x="48" y="13"/>
                  <a:pt x="48" y="13"/>
                </a:cubicBezTo>
                <a:cubicBezTo>
                  <a:pt x="48" y="13"/>
                  <a:pt x="48" y="13"/>
                  <a:pt x="48" y="13"/>
                </a:cubicBezTo>
                <a:cubicBezTo>
                  <a:pt x="48" y="13"/>
                  <a:pt x="48" y="13"/>
                  <a:pt x="48" y="13"/>
                </a:cubicBezTo>
                <a:lnTo>
                  <a:pt x="47" y="13"/>
                </a:lnTo>
                <a:close/>
                <a:moveTo>
                  <a:pt x="48" y="12"/>
                </a:moveTo>
                <a:cubicBezTo>
                  <a:pt x="49" y="13"/>
                  <a:pt x="49" y="13"/>
                  <a:pt x="49" y="13"/>
                </a:cubicBezTo>
                <a:cubicBezTo>
                  <a:pt x="49" y="13"/>
                  <a:pt x="49" y="13"/>
                  <a:pt x="49" y="13"/>
                </a:cubicBezTo>
                <a:cubicBezTo>
                  <a:pt x="49" y="12"/>
                  <a:pt x="49" y="12"/>
                  <a:pt x="49" y="12"/>
                </a:cubicBezTo>
                <a:lnTo>
                  <a:pt x="48" y="12"/>
                </a:lnTo>
                <a:close/>
                <a:moveTo>
                  <a:pt x="49" y="12"/>
                </a:moveTo>
                <a:cubicBezTo>
                  <a:pt x="50" y="13"/>
                  <a:pt x="50" y="13"/>
                  <a:pt x="50" y="13"/>
                </a:cubicBezTo>
                <a:cubicBezTo>
                  <a:pt x="50" y="13"/>
                  <a:pt x="50" y="13"/>
                  <a:pt x="50" y="13"/>
                </a:cubicBezTo>
                <a:cubicBezTo>
                  <a:pt x="50" y="12"/>
                  <a:pt x="50" y="12"/>
                  <a:pt x="50" y="12"/>
                </a:cubicBezTo>
                <a:lnTo>
                  <a:pt x="49" y="12"/>
                </a:lnTo>
                <a:close/>
                <a:moveTo>
                  <a:pt x="47" y="12"/>
                </a:moveTo>
                <a:cubicBezTo>
                  <a:pt x="47" y="12"/>
                  <a:pt x="47" y="12"/>
                  <a:pt x="47" y="12"/>
                </a:cubicBezTo>
                <a:cubicBezTo>
                  <a:pt x="48" y="12"/>
                  <a:pt x="48" y="12"/>
                  <a:pt x="48" y="12"/>
                </a:cubicBezTo>
                <a:cubicBezTo>
                  <a:pt x="48" y="12"/>
                  <a:pt x="48" y="12"/>
                  <a:pt x="48" y="12"/>
                </a:cubicBezTo>
                <a:lnTo>
                  <a:pt x="47" y="12"/>
                </a:lnTo>
                <a:close/>
                <a:moveTo>
                  <a:pt x="43" y="14"/>
                </a:moveTo>
                <a:cubicBezTo>
                  <a:pt x="43" y="14"/>
                  <a:pt x="43" y="14"/>
                  <a:pt x="43" y="14"/>
                </a:cubicBezTo>
                <a:cubicBezTo>
                  <a:pt x="44" y="14"/>
                  <a:pt x="44" y="14"/>
                  <a:pt x="44" y="14"/>
                </a:cubicBezTo>
                <a:cubicBezTo>
                  <a:pt x="44" y="14"/>
                  <a:pt x="44" y="14"/>
                  <a:pt x="44" y="14"/>
                </a:cubicBezTo>
                <a:lnTo>
                  <a:pt x="43" y="14"/>
                </a:lnTo>
                <a:close/>
                <a:moveTo>
                  <a:pt x="49" y="11"/>
                </a:moveTo>
                <a:cubicBezTo>
                  <a:pt x="49" y="12"/>
                  <a:pt x="49" y="12"/>
                  <a:pt x="49" y="12"/>
                </a:cubicBezTo>
                <a:cubicBezTo>
                  <a:pt x="50" y="12"/>
                  <a:pt x="50" y="12"/>
                  <a:pt x="50" y="12"/>
                </a:cubicBezTo>
                <a:cubicBezTo>
                  <a:pt x="50" y="11"/>
                  <a:pt x="50" y="11"/>
                  <a:pt x="50" y="11"/>
                </a:cubicBezTo>
                <a:lnTo>
                  <a:pt x="49" y="11"/>
                </a:lnTo>
                <a:close/>
                <a:moveTo>
                  <a:pt x="45" y="12"/>
                </a:moveTo>
                <a:cubicBezTo>
                  <a:pt x="45" y="13"/>
                  <a:pt x="45" y="13"/>
                  <a:pt x="45" y="13"/>
                </a:cubicBezTo>
                <a:cubicBezTo>
                  <a:pt x="46" y="13"/>
                  <a:pt x="46" y="13"/>
                  <a:pt x="46" y="13"/>
                </a:cubicBezTo>
                <a:cubicBezTo>
                  <a:pt x="46" y="12"/>
                  <a:pt x="46" y="12"/>
                  <a:pt x="46" y="12"/>
                </a:cubicBezTo>
                <a:lnTo>
                  <a:pt x="45" y="12"/>
                </a:lnTo>
                <a:close/>
                <a:moveTo>
                  <a:pt x="44" y="13"/>
                </a:moveTo>
                <a:cubicBezTo>
                  <a:pt x="44" y="14"/>
                  <a:pt x="44" y="14"/>
                  <a:pt x="44" y="14"/>
                </a:cubicBezTo>
                <a:cubicBezTo>
                  <a:pt x="45" y="14"/>
                  <a:pt x="45" y="14"/>
                  <a:pt x="45" y="14"/>
                </a:cubicBezTo>
                <a:cubicBezTo>
                  <a:pt x="45" y="13"/>
                  <a:pt x="45" y="13"/>
                  <a:pt x="45" y="13"/>
                </a:cubicBezTo>
                <a:lnTo>
                  <a:pt x="44" y="13"/>
                </a:lnTo>
                <a:close/>
                <a:moveTo>
                  <a:pt x="46" y="13"/>
                </a:moveTo>
                <a:cubicBezTo>
                  <a:pt x="47" y="14"/>
                  <a:pt x="47" y="14"/>
                  <a:pt x="47" y="14"/>
                </a:cubicBezTo>
                <a:cubicBezTo>
                  <a:pt x="47" y="13"/>
                  <a:pt x="47" y="13"/>
                  <a:pt x="47" y="13"/>
                </a:cubicBezTo>
                <a:cubicBezTo>
                  <a:pt x="47" y="13"/>
                  <a:pt x="47" y="13"/>
                  <a:pt x="47" y="13"/>
                </a:cubicBezTo>
                <a:lnTo>
                  <a:pt x="46" y="13"/>
                </a:lnTo>
                <a:close/>
                <a:moveTo>
                  <a:pt x="44" y="12"/>
                </a:moveTo>
                <a:cubicBezTo>
                  <a:pt x="44" y="13"/>
                  <a:pt x="44" y="13"/>
                  <a:pt x="44" y="13"/>
                </a:cubicBezTo>
                <a:cubicBezTo>
                  <a:pt x="45" y="13"/>
                  <a:pt x="45" y="13"/>
                  <a:pt x="45" y="13"/>
                </a:cubicBezTo>
                <a:cubicBezTo>
                  <a:pt x="45" y="12"/>
                  <a:pt x="45" y="12"/>
                  <a:pt x="45" y="12"/>
                </a:cubicBezTo>
                <a:lnTo>
                  <a:pt x="44" y="12"/>
                </a:lnTo>
                <a:close/>
                <a:moveTo>
                  <a:pt x="46" y="12"/>
                </a:moveTo>
                <a:cubicBezTo>
                  <a:pt x="46" y="13"/>
                  <a:pt x="46" y="13"/>
                  <a:pt x="46" y="13"/>
                </a:cubicBezTo>
                <a:cubicBezTo>
                  <a:pt x="47" y="12"/>
                  <a:pt x="47" y="12"/>
                  <a:pt x="47" y="12"/>
                </a:cubicBezTo>
                <a:cubicBezTo>
                  <a:pt x="47" y="12"/>
                  <a:pt x="47" y="12"/>
                  <a:pt x="47" y="12"/>
                </a:cubicBezTo>
                <a:lnTo>
                  <a:pt x="46" y="12"/>
                </a:lnTo>
                <a:close/>
                <a:moveTo>
                  <a:pt x="44" y="21"/>
                </a:moveTo>
                <a:cubicBezTo>
                  <a:pt x="43" y="20"/>
                  <a:pt x="43" y="20"/>
                  <a:pt x="43" y="20"/>
                </a:cubicBezTo>
                <a:cubicBezTo>
                  <a:pt x="43" y="20"/>
                  <a:pt x="43" y="20"/>
                  <a:pt x="43" y="20"/>
                </a:cubicBezTo>
                <a:cubicBezTo>
                  <a:pt x="43" y="21"/>
                  <a:pt x="43" y="21"/>
                  <a:pt x="43" y="21"/>
                </a:cubicBezTo>
                <a:lnTo>
                  <a:pt x="44" y="21"/>
                </a:lnTo>
                <a:close/>
                <a:moveTo>
                  <a:pt x="43" y="20"/>
                </a:moveTo>
                <a:cubicBezTo>
                  <a:pt x="43" y="19"/>
                  <a:pt x="43" y="19"/>
                  <a:pt x="43" y="19"/>
                </a:cubicBezTo>
                <a:cubicBezTo>
                  <a:pt x="43" y="19"/>
                  <a:pt x="43" y="19"/>
                  <a:pt x="43" y="19"/>
                </a:cubicBezTo>
                <a:cubicBezTo>
                  <a:pt x="43" y="20"/>
                  <a:pt x="43" y="20"/>
                  <a:pt x="43" y="20"/>
                </a:cubicBezTo>
                <a:close/>
                <a:moveTo>
                  <a:pt x="52" y="24"/>
                </a:moveTo>
                <a:cubicBezTo>
                  <a:pt x="52" y="24"/>
                  <a:pt x="52" y="24"/>
                  <a:pt x="52" y="24"/>
                </a:cubicBezTo>
                <a:cubicBezTo>
                  <a:pt x="51" y="24"/>
                  <a:pt x="51" y="24"/>
                  <a:pt x="51" y="24"/>
                </a:cubicBezTo>
                <a:cubicBezTo>
                  <a:pt x="51" y="24"/>
                  <a:pt x="51" y="24"/>
                  <a:pt x="51" y="24"/>
                </a:cubicBezTo>
                <a:lnTo>
                  <a:pt x="52" y="24"/>
                </a:lnTo>
                <a:close/>
                <a:moveTo>
                  <a:pt x="57" y="23"/>
                </a:moveTo>
                <a:cubicBezTo>
                  <a:pt x="57" y="22"/>
                  <a:pt x="57" y="22"/>
                  <a:pt x="57" y="22"/>
                </a:cubicBezTo>
                <a:cubicBezTo>
                  <a:pt x="56" y="22"/>
                  <a:pt x="56" y="22"/>
                  <a:pt x="56" y="22"/>
                </a:cubicBezTo>
                <a:cubicBezTo>
                  <a:pt x="57" y="23"/>
                  <a:pt x="57" y="23"/>
                  <a:pt x="57" y="23"/>
                </a:cubicBezTo>
                <a:close/>
                <a:moveTo>
                  <a:pt x="53" y="24"/>
                </a:moveTo>
                <a:cubicBezTo>
                  <a:pt x="53" y="23"/>
                  <a:pt x="53" y="23"/>
                  <a:pt x="53" y="23"/>
                </a:cubicBezTo>
                <a:cubicBezTo>
                  <a:pt x="52" y="23"/>
                  <a:pt x="52" y="23"/>
                  <a:pt x="52" y="23"/>
                </a:cubicBezTo>
                <a:cubicBezTo>
                  <a:pt x="52" y="24"/>
                  <a:pt x="52" y="24"/>
                  <a:pt x="52" y="24"/>
                </a:cubicBezTo>
                <a:lnTo>
                  <a:pt x="53" y="24"/>
                </a:lnTo>
                <a:close/>
                <a:moveTo>
                  <a:pt x="50" y="25"/>
                </a:moveTo>
                <a:cubicBezTo>
                  <a:pt x="50" y="24"/>
                  <a:pt x="50" y="24"/>
                  <a:pt x="50" y="24"/>
                </a:cubicBezTo>
                <a:cubicBezTo>
                  <a:pt x="49" y="24"/>
                  <a:pt x="49" y="24"/>
                  <a:pt x="49" y="24"/>
                </a:cubicBezTo>
                <a:cubicBezTo>
                  <a:pt x="49" y="25"/>
                  <a:pt x="49" y="25"/>
                  <a:pt x="49" y="25"/>
                </a:cubicBezTo>
                <a:lnTo>
                  <a:pt x="50" y="25"/>
                </a:lnTo>
                <a:close/>
                <a:moveTo>
                  <a:pt x="53" y="25"/>
                </a:moveTo>
                <a:cubicBezTo>
                  <a:pt x="53" y="24"/>
                  <a:pt x="53" y="24"/>
                  <a:pt x="53" y="24"/>
                </a:cubicBezTo>
                <a:cubicBezTo>
                  <a:pt x="53" y="24"/>
                  <a:pt x="53" y="24"/>
                  <a:pt x="53" y="24"/>
                </a:cubicBezTo>
                <a:cubicBezTo>
                  <a:pt x="53" y="25"/>
                  <a:pt x="53" y="25"/>
                  <a:pt x="53" y="25"/>
                </a:cubicBezTo>
                <a:close/>
                <a:moveTo>
                  <a:pt x="51" y="23"/>
                </a:moveTo>
                <a:cubicBezTo>
                  <a:pt x="51" y="23"/>
                  <a:pt x="51" y="23"/>
                  <a:pt x="51" y="23"/>
                </a:cubicBezTo>
                <a:cubicBezTo>
                  <a:pt x="50" y="23"/>
                  <a:pt x="50" y="23"/>
                  <a:pt x="50" y="23"/>
                </a:cubicBezTo>
                <a:cubicBezTo>
                  <a:pt x="50" y="24"/>
                  <a:pt x="50" y="24"/>
                  <a:pt x="50" y="24"/>
                </a:cubicBezTo>
                <a:lnTo>
                  <a:pt x="51" y="23"/>
                </a:lnTo>
                <a:close/>
                <a:moveTo>
                  <a:pt x="51" y="24"/>
                </a:moveTo>
                <a:cubicBezTo>
                  <a:pt x="51" y="24"/>
                  <a:pt x="51" y="24"/>
                  <a:pt x="51" y="24"/>
                </a:cubicBezTo>
                <a:cubicBezTo>
                  <a:pt x="50" y="24"/>
                  <a:pt x="50" y="24"/>
                  <a:pt x="50" y="24"/>
                </a:cubicBezTo>
                <a:cubicBezTo>
                  <a:pt x="50" y="25"/>
                  <a:pt x="50" y="25"/>
                  <a:pt x="50" y="25"/>
                </a:cubicBezTo>
                <a:lnTo>
                  <a:pt x="51" y="24"/>
                </a:lnTo>
                <a:close/>
                <a:moveTo>
                  <a:pt x="51" y="25"/>
                </a:moveTo>
                <a:cubicBezTo>
                  <a:pt x="51" y="25"/>
                  <a:pt x="51" y="25"/>
                  <a:pt x="51" y="25"/>
                </a:cubicBezTo>
                <a:cubicBezTo>
                  <a:pt x="51" y="25"/>
                  <a:pt x="51" y="25"/>
                  <a:pt x="51" y="25"/>
                </a:cubicBezTo>
                <a:cubicBezTo>
                  <a:pt x="51" y="26"/>
                  <a:pt x="51" y="26"/>
                  <a:pt x="51" y="26"/>
                </a:cubicBezTo>
                <a:lnTo>
                  <a:pt x="51" y="25"/>
                </a:lnTo>
                <a:close/>
                <a:moveTo>
                  <a:pt x="56" y="23"/>
                </a:moveTo>
                <a:cubicBezTo>
                  <a:pt x="56" y="23"/>
                  <a:pt x="56" y="23"/>
                  <a:pt x="56" y="23"/>
                </a:cubicBezTo>
                <a:cubicBezTo>
                  <a:pt x="55" y="23"/>
                  <a:pt x="55" y="23"/>
                  <a:pt x="55" y="23"/>
                </a:cubicBezTo>
                <a:cubicBezTo>
                  <a:pt x="56" y="23"/>
                  <a:pt x="56" y="23"/>
                  <a:pt x="56" y="23"/>
                </a:cubicBezTo>
                <a:close/>
                <a:moveTo>
                  <a:pt x="56" y="22"/>
                </a:moveTo>
                <a:cubicBezTo>
                  <a:pt x="56" y="21"/>
                  <a:pt x="56" y="21"/>
                  <a:pt x="56" y="21"/>
                </a:cubicBezTo>
                <a:cubicBezTo>
                  <a:pt x="55" y="22"/>
                  <a:pt x="55" y="22"/>
                  <a:pt x="55" y="22"/>
                </a:cubicBezTo>
                <a:cubicBezTo>
                  <a:pt x="55" y="22"/>
                  <a:pt x="55" y="22"/>
                  <a:pt x="55" y="22"/>
                </a:cubicBezTo>
                <a:lnTo>
                  <a:pt x="56" y="22"/>
                </a:lnTo>
                <a:close/>
                <a:moveTo>
                  <a:pt x="54" y="26"/>
                </a:moveTo>
                <a:cubicBezTo>
                  <a:pt x="53" y="25"/>
                  <a:pt x="53" y="25"/>
                  <a:pt x="53" y="25"/>
                </a:cubicBezTo>
                <a:cubicBezTo>
                  <a:pt x="53" y="25"/>
                  <a:pt x="53" y="25"/>
                  <a:pt x="53" y="25"/>
                </a:cubicBezTo>
                <a:cubicBezTo>
                  <a:pt x="53" y="26"/>
                  <a:pt x="53" y="26"/>
                  <a:pt x="53" y="26"/>
                </a:cubicBezTo>
                <a:lnTo>
                  <a:pt x="54" y="26"/>
                </a:lnTo>
                <a:close/>
                <a:moveTo>
                  <a:pt x="57" y="22"/>
                </a:moveTo>
                <a:cubicBezTo>
                  <a:pt x="57" y="21"/>
                  <a:pt x="57" y="21"/>
                  <a:pt x="57" y="21"/>
                </a:cubicBezTo>
                <a:cubicBezTo>
                  <a:pt x="56" y="21"/>
                  <a:pt x="56" y="21"/>
                  <a:pt x="56" y="21"/>
                </a:cubicBezTo>
                <a:cubicBezTo>
                  <a:pt x="56" y="22"/>
                  <a:pt x="56" y="22"/>
                  <a:pt x="56" y="22"/>
                </a:cubicBezTo>
                <a:lnTo>
                  <a:pt x="57" y="22"/>
                </a:lnTo>
                <a:close/>
                <a:moveTo>
                  <a:pt x="55" y="23"/>
                </a:moveTo>
                <a:cubicBezTo>
                  <a:pt x="55" y="23"/>
                  <a:pt x="55" y="23"/>
                  <a:pt x="55" y="23"/>
                </a:cubicBezTo>
                <a:cubicBezTo>
                  <a:pt x="54" y="23"/>
                  <a:pt x="54" y="23"/>
                  <a:pt x="54" y="23"/>
                </a:cubicBezTo>
                <a:cubicBezTo>
                  <a:pt x="54" y="24"/>
                  <a:pt x="54" y="24"/>
                  <a:pt x="54" y="24"/>
                </a:cubicBezTo>
                <a:lnTo>
                  <a:pt x="55" y="23"/>
                </a:lnTo>
                <a:close/>
                <a:moveTo>
                  <a:pt x="54" y="25"/>
                </a:moveTo>
                <a:cubicBezTo>
                  <a:pt x="54" y="24"/>
                  <a:pt x="54" y="24"/>
                  <a:pt x="54" y="24"/>
                </a:cubicBezTo>
                <a:cubicBezTo>
                  <a:pt x="54" y="24"/>
                  <a:pt x="54" y="24"/>
                  <a:pt x="54" y="24"/>
                </a:cubicBezTo>
                <a:cubicBezTo>
                  <a:pt x="54" y="25"/>
                  <a:pt x="54" y="25"/>
                  <a:pt x="54" y="25"/>
                </a:cubicBezTo>
                <a:close/>
                <a:moveTo>
                  <a:pt x="48" y="24"/>
                </a:moveTo>
                <a:cubicBezTo>
                  <a:pt x="48" y="24"/>
                  <a:pt x="48" y="24"/>
                  <a:pt x="48" y="24"/>
                </a:cubicBezTo>
                <a:cubicBezTo>
                  <a:pt x="47" y="24"/>
                  <a:pt x="47" y="24"/>
                  <a:pt x="47" y="24"/>
                </a:cubicBezTo>
                <a:cubicBezTo>
                  <a:pt x="47" y="24"/>
                  <a:pt x="47" y="24"/>
                  <a:pt x="47" y="24"/>
                </a:cubicBezTo>
                <a:lnTo>
                  <a:pt x="48" y="24"/>
                </a:lnTo>
                <a:close/>
                <a:moveTo>
                  <a:pt x="46" y="21"/>
                </a:moveTo>
                <a:cubicBezTo>
                  <a:pt x="46" y="21"/>
                  <a:pt x="46" y="21"/>
                  <a:pt x="46" y="21"/>
                </a:cubicBezTo>
                <a:cubicBezTo>
                  <a:pt x="45" y="21"/>
                  <a:pt x="45" y="21"/>
                  <a:pt x="45" y="21"/>
                </a:cubicBezTo>
                <a:cubicBezTo>
                  <a:pt x="45" y="22"/>
                  <a:pt x="45" y="22"/>
                  <a:pt x="45" y="22"/>
                </a:cubicBezTo>
                <a:lnTo>
                  <a:pt x="46" y="21"/>
                </a:lnTo>
                <a:close/>
                <a:moveTo>
                  <a:pt x="50" y="24"/>
                </a:moveTo>
                <a:cubicBezTo>
                  <a:pt x="50" y="23"/>
                  <a:pt x="50" y="23"/>
                  <a:pt x="50" y="23"/>
                </a:cubicBezTo>
                <a:cubicBezTo>
                  <a:pt x="49" y="23"/>
                  <a:pt x="49" y="23"/>
                  <a:pt x="49" y="23"/>
                </a:cubicBezTo>
                <a:cubicBezTo>
                  <a:pt x="49" y="24"/>
                  <a:pt x="49" y="24"/>
                  <a:pt x="49" y="24"/>
                </a:cubicBezTo>
                <a:lnTo>
                  <a:pt x="50" y="24"/>
                </a:lnTo>
                <a:close/>
                <a:moveTo>
                  <a:pt x="45" y="23"/>
                </a:moveTo>
                <a:cubicBezTo>
                  <a:pt x="45" y="22"/>
                  <a:pt x="45" y="22"/>
                  <a:pt x="45" y="22"/>
                </a:cubicBezTo>
                <a:cubicBezTo>
                  <a:pt x="44" y="22"/>
                  <a:pt x="44" y="22"/>
                  <a:pt x="44" y="22"/>
                </a:cubicBezTo>
                <a:cubicBezTo>
                  <a:pt x="45" y="23"/>
                  <a:pt x="45" y="23"/>
                  <a:pt x="45" y="23"/>
                </a:cubicBezTo>
                <a:close/>
                <a:moveTo>
                  <a:pt x="45" y="22"/>
                </a:moveTo>
                <a:cubicBezTo>
                  <a:pt x="45" y="21"/>
                  <a:pt x="45" y="21"/>
                  <a:pt x="45" y="21"/>
                </a:cubicBezTo>
                <a:cubicBezTo>
                  <a:pt x="44" y="21"/>
                  <a:pt x="44" y="21"/>
                  <a:pt x="44" y="21"/>
                </a:cubicBezTo>
                <a:cubicBezTo>
                  <a:pt x="44" y="22"/>
                  <a:pt x="44" y="22"/>
                  <a:pt x="44" y="22"/>
                </a:cubicBezTo>
                <a:lnTo>
                  <a:pt x="45" y="22"/>
                </a:lnTo>
                <a:close/>
                <a:moveTo>
                  <a:pt x="46" y="23"/>
                </a:moveTo>
                <a:cubicBezTo>
                  <a:pt x="46" y="23"/>
                  <a:pt x="46" y="23"/>
                  <a:pt x="46" y="23"/>
                </a:cubicBezTo>
                <a:cubicBezTo>
                  <a:pt x="46" y="23"/>
                  <a:pt x="46" y="23"/>
                  <a:pt x="46" y="23"/>
                </a:cubicBezTo>
                <a:cubicBezTo>
                  <a:pt x="46" y="24"/>
                  <a:pt x="46" y="24"/>
                  <a:pt x="46" y="24"/>
                </a:cubicBezTo>
                <a:lnTo>
                  <a:pt x="46" y="23"/>
                </a:lnTo>
                <a:close/>
                <a:moveTo>
                  <a:pt x="45" y="21"/>
                </a:moveTo>
                <a:cubicBezTo>
                  <a:pt x="44" y="20"/>
                  <a:pt x="44" y="20"/>
                  <a:pt x="44" y="20"/>
                </a:cubicBezTo>
                <a:cubicBezTo>
                  <a:pt x="44" y="20"/>
                  <a:pt x="44" y="20"/>
                  <a:pt x="44" y="20"/>
                </a:cubicBezTo>
                <a:cubicBezTo>
                  <a:pt x="44" y="21"/>
                  <a:pt x="44" y="21"/>
                  <a:pt x="44" y="21"/>
                </a:cubicBezTo>
                <a:lnTo>
                  <a:pt x="45" y="21"/>
                </a:lnTo>
                <a:close/>
                <a:moveTo>
                  <a:pt x="46" y="22"/>
                </a:moveTo>
                <a:cubicBezTo>
                  <a:pt x="46" y="22"/>
                  <a:pt x="46" y="22"/>
                  <a:pt x="46" y="22"/>
                </a:cubicBezTo>
                <a:cubicBezTo>
                  <a:pt x="45" y="22"/>
                  <a:pt x="45" y="22"/>
                  <a:pt x="45" y="22"/>
                </a:cubicBezTo>
                <a:cubicBezTo>
                  <a:pt x="46" y="23"/>
                  <a:pt x="46" y="23"/>
                  <a:pt x="46" y="23"/>
                </a:cubicBezTo>
                <a:lnTo>
                  <a:pt x="46" y="22"/>
                </a:lnTo>
                <a:close/>
                <a:moveTo>
                  <a:pt x="49" y="24"/>
                </a:moveTo>
                <a:cubicBezTo>
                  <a:pt x="49" y="23"/>
                  <a:pt x="49" y="23"/>
                  <a:pt x="49" y="23"/>
                </a:cubicBezTo>
                <a:cubicBezTo>
                  <a:pt x="48" y="23"/>
                  <a:pt x="48" y="23"/>
                  <a:pt x="48" y="23"/>
                </a:cubicBezTo>
                <a:cubicBezTo>
                  <a:pt x="48" y="24"/>
                  <a:pt x="48" y="24"/>
                  <a:pt x="48" y="24"/>
                </a:cubicBezTo>
                <a:lnTo>
                  <a:pt x="49" y="24"/>
                </a:lnTo>
                <a:close/>
                <a:moveTo>
                  <a:pt x="49" y="25"/>
                </a:moveTo>
                <a:cubicBezTo>
                  <a:pt x="49" y="24"/>
                  <a:pt x="49" y="24"/>
                  <a:pt x="49" y="24"/>
                </a:cubicBezTo>
                <a:cubicBezTo>
                  <a:pt x="48" y="24"/>
                  <a:pt x="48" y="24"/>
                  <a:pt x="48" y="24"/>
                </a:cubicBezTo>
                <a:cubicBezTo>
                  <a:pt x="48" y="25"/>
                  <a:pt x="48" y="25"/>
                  <a:pt x="48" y="25"/>
                </a:cubicBezTo>
                <a:lnTo>
                  <a:pt x="49" y="25"/>
                </a:lnTo>
                <a:close/>
                <a:moveTo>
                  <a:pt x="48" y="23"/>
                </a:moveTo>
                <a:cubicBezTo>
                  <a:pt x="48" y="22"/>
                  <a:pt x="48" y="22"/>
                  <a:pt x="48" y="22"/>
                </a:cubicBezTo>
                <a:cubicBezTo>
                  <a:pt x="48" y="22"/>
                  <a:pt x="48" y="22"/>
                  <a:pt x="48" y="22"/>
                </a:cubicBezTo>
                <a:cubicBezTo>
                  <a:pt x="48" y="23"/>
                  <a:pt x="48" y="23"/>
                  <a:pt x="48" y="23"/>
                </a:cubicBezTo>
                <a:close/>
                <a:moveTo>
                  <a:pt x="44" y="22"/>
                </a:moveTo>
                <a:cubicBezTo>
                  <a:pt x="44" y="21"/>
                  <a:pt x="44" y="21"/>
                  <a:pt x="44" y="21"/>
                </a:cubicBezTo>
                <a:cubicBezTo>
                  <a:pt x="43" y="21"/>
                  <a:pt x="43" y="21"/>
                  <a:pt x="43" y="21"/>
                </a:cubicBezTo>
                <a:cubicBezTo>
                  <a:pt x="43" y="22"/>
                  <a:pt x="43" y="22"/>
                  <a:pt x="43" y="22"/>
                </a:cubicBezTo>
                <a:lnTo>
                  <a:pt x="44" y="22"/>
                </a:lnTo>
                <a:close/>
                <a:moveTo>
                  <a:pt x="47" y="22"/>
                </a:moveTo>
                <a:cubicBezTo>
                  <a:pt x="47" y="21"/>
                  <a:pt x="47" y="21"/>
                  <a:pt x="47" y="21"/>
                </a:cubicBezTo>
                <a:cubicBezTo>
                  <a:pt x="46" y="22"/>
                  <a:pt x="46" y="22"/>
                  <a:pt x="46" y="22"/>
                </a:cubicBezTo>
                <a:cubicBezTo>
                  <a:pt x="47" y="22"/>
                  <a:pt x="47" y="22"/>
                  <a:pt x="47" y="22"/>
                </a:cubicBezTo>
                <a:close/>
                <a:moveTo>
                  <a:pt x="47" y="23"/>
                </a:moveTo>
                <a:cubicBezTo>
                  <a:pt x="47" y="23"/>
                  <a:pt x="47" y="23"/>
                  <a:pt x="47" y="23"/>
                </a:cubicBezTo>
                <a:cubicBezTo>
                  <a:pt x="47" y="23"/>
                  <a:pt x="47" y="23"/>
                  <a:pt x="47" y="23"/>
                </a:cubicBezTo>
                <a:cubicBezTo>
                  <a:pt x="47" y="23"/>
                  <a:pt x="47" y="23"/>
                  <a:pt x="47" y="23"/>
                </a:cubicBezTo>
                <a:close/>
                <a:moveTo>
                  <a:pt x="63" y="17"/>
                </a:moveTo>
                <a:cubicBezTo>
                  <a:pt x="63" y="17"/>
                  <a:pt x="63" y="17"/>
                  <a:pt x="63" y="17"/>
                </a:cubicBezTo>
                <a:cubicBezTo>
                  <a:pt x="63" y="17"/>
                  <a:pt x="63" y="17"/>
                  <a:pt x="63" y="17"/>
                </a:cubicBezTo>
                <a:cubicBezTo>
                  <a:pt x="63" y="16"/>
                  <a:pt x="63" y="16"/>
                  <a:pt x="63" y="16"/>
                </a:cubicBezTo>
                <a:lnTo>
                  <a:pt x="63" y="17"/>
                </a:lnTo>
                <a:close/>
                <a:moveTo>
                  <a:pt x="59" y="20"/>
                </a:moveTo>
                <a:cubicBezTo>
                  <a:pt x="59" y="20"/>
                  <a:pt x="59" y="20"/>
                  <a:pt x="59" y="20"/>
                </a:cubicBezTo>
                <a:cubicBezTo>
                  <a:pt x="58" y="20"/>
                  <a:pt x="58" y="20"/>
                  <a:pt x="58" y="20"/>
                </a:cubicBezTo>
                <a:cubicBezTo>
                  <a:pt x="58" y="20"/>
                  <a:pt x="58" y="20"/>
                  <a:pt x="58" y="20"/>
                </a:cubicBezTo>
                <a:lnTo>
                  <a:pt x="59" y="20"/>
                </a:lnTo>
                <a:close/>
                <a:moveTo>
                  <a:pt x="57" y="20"/>
                </a:moveTo>
                <a:cubicBezTo>
                  <a:pt x="57" y="19"/>
                  <a:pt x="57" y="19"/>
                  <a:pt x="57" y="19"/>
                </a:cubicBezTo>
                <a:cubicBezTo>
                  <a:pt x="57" y="19"/>
                  <a:pt x="57" y="19"/>
                  <a:pt x="57" y="19"/>
                </a:cubicBezTo>
                <a:cubicBezTo>
                  <a:pt x="57" y="20"/>
                  <a:pt x="57" y="20"/>
                  <a:pt x="57" y="20"/>
                </a:cubicBezTo>
                <a:close/>
                <a:moveTo>
                  <a:pt x="58" y="22"/>
                </a:moveTo>
                <a:cubicBezTo>
                  <a:pt x="58" y="21"/>
                  <a:pt x="58" y="21"/>
                  <a:pt x="58" y="21"/>
                </a:cubicBezTo>
                <a:cubicBezTo>
                  <a:pt x="57" y="21"/>
                  <a:pt x="57" y="21"/>
                  <a:pt x="57" y="21"/>
                </a:cubicBezTo>
                <a:cubicBezTo>
                  <a:pt x="57" y="22"/>
                  <a:pt x="57" y="22"/>
                  <a:pt x="57" y="22"/>
                </a:cubicBezTo>
                <a:lnTo>
                  <a:pt x="58" y="22"/>
                </a:lnTo>
                <a:close/>
                <a:moveTo>
                  <a:pt x="58" y="21"/>
                </a:moveTo>
                <a:cubicBezTo>
                  <a:pt x="58" y="20"/>
                  <a:pt x="58" y="20"/>
                  <a:pt x="58" y="20"/>
                </a:cubicBezTo>
                <a:cubicBezTo>
                  <a:pt x="57" y="20"/>
                  <a:pt x="57" y="20"/>
                  <a:pt x="57" y="20"/>
                </a:cubicBezTo>
                <a:cubicBezTo>
                  <a:pt x="57" y="21"/>
                  <a:pt x="57" y="21"/>
                  <a:pt x="57" y="21"/>
                </a:cubicBezTo>
                <a:lnTo>
                  <a:pt x="58" y="21"/>
                </a:lnTo>
                <a:close/>
                <a:moveTo>
                  <a:pt x="57" y="21"/>
                </a:moveTo>
                <a:cubicBezTo>
                  <a:pt x="56" y="20"/>
                  <a:pt x="56" y="20"/>
                  <a:pt x="56" y="20"/>
                </a:cubicBezTo>
                <a:cubicBezTo>
                  <a:pt x="56" y="20"/>
                  <a:pt x="56" y="20"/>
                  <a:pt x="56" y="20"/>
                </a:cubicBezTo>
                <a:cubicBezTo>
                  <a:pt x="56" y="21"/>
                  <a:pt x="56" y="21"/>
                  <a:pt x="56" y="21"/>
                </a:cubicBezTo>
                <a:lnTo>
                  <a:pt x="57" y="21"/>
                </a:lnTo>
                <a:close/>
                <a:moveTo>
                  <a:pt x="56" y="21"/>
                </a:moveTo>
                <a:cubicBezTo>
                  <a:pt x="55" y="20"/>
                  <a:pt x="55" y="20"/>
                  <a:pt x="55" y="20"/>
                </a:cubicBezTo>
                <a:cubicBezTo>
                  <a:pt x="55" y="21"/>
                  <a:pt x="55" y="21"/>
                  <a:pt x="55" y="21"/>
                </a:cubicBezTo>
                <a:cubicBezTo>
                  <a:pt x="55" y="21"/>
                  <a:pt x="55" y="21"/>
                  <a:pt x="55" y="21"/>
                </a:cubicBezTo>
                <a:lnTo>
                  <a:pt x="56" y="21"/>
                </a:lnTo>
                <a:close/>
                <a:moveTo>
                  <a:pt x="62" y="21"/>
                </a:moveTo>
                <a:cubicBezTo>
                  <a:pt x="62" y="20"/>
                  <a:pt x="62" y="20"/>
                  <a:pt x="62" y="20"/>
                </a:cubicBezTo>
                <a:cubicBezTo>
                  <a:pt x="61" y="20"/>
                  <a:pt x="61" y="20"/>
                  <a:pt x="61" y="20"/>
                </a:cubicBezTo>
                <a:cubicBezTo>
                  <a:pt x="61" y="21"/>
                  <a:pt x="61" y="21"/>
                  <a:pt x="61" y="21"/>
                </a:cubicBezTo>
                <a:lnTo>
                  <a:pt x="62" y="21"/>
                </a:lnTo>
                <a:close/>
                <a:moveTo>
                  <a:pt x="62" y="20"/>
                </a:moveTo>
                <a:cubicBezTo>
                  <a:pt x="62" y="19"/>
                  <a:pt x="62" y="19"/>
                  <a:pt x="62" y="19"/>
                </a:cubicBezTo>
                <a:cubicBezTo>
                  <a:pt x="61" y="19"/>
                  <a:pt x="61" y="19"/>
                  <a:pt x="61" y="19"/>
                </a:cubicBezTo>
                <a:cubicBezTo>
                  <a:pt x="61" y="20"/>
                  <a:pt x="61" y="20"/>
                  <a:pt x="61" y="20"/>
                </a:cubicBezTo>
                <a:lnTo>
                  <a:pt x="62" y="20"/>
                </a:lnTo>
                <a:close/>
                <a:moveTo>
                  <a:pt x="61" y="21"/>
                </a:moveTo>
                <a:cubicBezTo>
                  <a:pt x="61" y="20"/>
                  <a:pt x="61" y="20"/>
                  <a:pt x="61" y="20"/>
                </a:cubicBezTo>
                <a:cubicBezTo>
                  <a:pt x="60" y="20"/>
                  <a:pt x="60" y="20"/>
                  <a:pt x="60" y="20"/>
                </a:cubicBezTo>
                <a:cubicBezTo>
                  <a:pt x="60" y="21"/>
                  <a:pt x="60" y="21"/>
                  <a:pt x="60" y="21"/>
                </a:cubicBezTo>
                <a:lnTo>
                  <a:pt x="61" y="21"/>
                </a:lnTo>
                <a:close/>
                <a:moveTo>
                  <a:pt x="61" y="20"/>
                </a:moveTo>
                <a:cubicBezTo>
                  <a:pt x="61" y="19"/>
                  <a:pt x="61" y="19"/>
                  <a:pt x="61" y="19"/>
                </a:cubicBezTo>
                <a:cubicBezTo>
                  <a:pt x="60" y="19"/>
                  <a:pt x="60" y="19"/>
                  <a:pt x="60" y="19"/>
                </a:cubicBezTo>
                <a:cubicBezTo>
                  <a:pt x="60" y="20"/>
                  <a:pt x="60" y="20"/>
                  <a:pt x="60" y="20"/>
                </a:cubicBezTo>
                <a:lnTo>
                  <a:pt x="61" y="20"/>
                </a:lnTo>
                <a:close/>
                <a:moveTo>
                  <a:pt x="55" y="22"/>
                </a:moveTo>
                <a:cubicBezTo>
                  <a:pt x="55" y="22"/>
                  <a:pt x="55" y="22"/>
                  <a:pt x="55" y="22"/>
                </a:cubicBezTo>
                <a:cubicBezTo>
                  <a:pt x="54" y="22"/>
                  <a:pt x="54" y="22"/>
                  <a:pt x="54" y="22"/>
                </a:cubicBezTo>
                <a:cubicBezTo>
                  <a:pt x="54" y="23"/>
                  <a:pt x="54" y="23"/>
                  <a:pt x="54" y="23"/>
                </a:cubicBezTo>
                <a:lnTo>
                  <a:pt x="55" y="22"/>
                </a:lnTo>
                <a:close/>
                <a:moveTo>
                  <a:pt x="59" y="21"/>
                </a:moveTo>
                <a:cubicBezTo>
                  <a:pt x="59" y="21"/>
                  <a:pt x="59" y="21"/>
                  <a:pt x="59" y="21"/>
                </a:cubicBezTo>
                <a:cubicBezTo>
                  <a:pt x="58" y="21"/>
                  <a:pt x="58" y="21"/>
                  <a:pt x="58" y="21"/>
                </a:cubicBezTo>
                <a:cubicBezTo>
                  <a:pt x="58" y="21"/>
                  <a:pt x="58" y="21"/>
                  <a:pt x="58" y="21"/>
                </a:cubicBezTo>
                <a:lnTo>
                  <a:pt x="59" y="21"/>
                </a:lnTo>
                <a:close/>
                <a:moveTo>
                  <a:pt x="60" y="20"/>
                </a:moveTo>
                <a:cubicBezTo>
                  <a:pt x="60" y="19"/>
                  <a:pt x="60" y="19"/>
                  <a:pt x="60" y="19"/>
                </a:cubicBezTo>
                <a:cubicBezTo>
                  <a:pt x="59" y="20"/>
                  <a:pt x="59" y="20"/>
                  <a:pt x="59" y="20"/>
                </a:cubicBezTo>
                <a:cubicBezTo>
                  <a:pt x="59" y="20"/>
                  <a:pt x="59" y="20"/>
                  <a:pt x="59" y="20"/>
                </a:cubicBezTo>
                <a:lnTo>
                  <a:pt x="60" y="20"/>
                </a:lnTo>
                <a:close/>
                <a:moveTo>
                  <a:pt x="60" y="21"/>
                </a:moveTo>
                <a:cubicBezTo>
                  <a:pt x="60" y="20"/>
                  <a:pt x="60" y="20"/>
                  <a:pt x="60" y="20"/>
                </a:cubicBezTo>
                <a:cubicBezTo>
                  <a:pt x="59" y="21"/>
                  <a:pt x="59" y="21"/>
                  <a:pt x="59" y="21"/>
                </a:cubicBezTo>
                <a:cubicBezTo>
                  <a:pt x="59" y="21"/>
                  <a:pt x="59" y="21"/>
                  <a:pt x="59" y="21"/>
                </a:cubicBezTo>
                <a:lnTo>
                  <a:pt x="60" y="21"/>
                </a:lnTo>
                <a:close/>
                <a:moveTo>
                  <a:pt x="56" y="20"/>
                </a:moveTo>
                <a:cubicBezTo>
                  <a:pt x="56" y="19"/>
                  <a:pt x="56" y="19"/>
                  <a:pt x="56" y="19"/>
                </a:cubicBezTo>
                <a:cubicBezTo>
                  <a:pt x="56" y="19"/>
                  <a:pt x="56" y="19"/>
                  <a:pt x="56" y="19"/>
                </a:cubicBezTo>
                <a:cubicBezTo>
                  <a:pt x="56" y="20"/>
                  <a:pt x="56" y="20"/>
                  <a:pt x="56" y="20"/>
                </a:cubicBezTo>
                <a:close/>
                <a:moveTo>
                  <a:pt x="54" y="24"/>
                </a:moveTo>
                <a:cubicBezTo>
                  <a:pt x="54" y="23"/>
                  <a:pt x="54" y="23"/>
                  <a:pt x="54" y="23"/>
                </a:cubicBezTo>
                <a:cubicBezTo>
                  <a:pt x="53" y="23"/>
                  <a:pt x="53" y="23"/>
                  <a:pt x="53" y="23"/>
                </a:cubicBezTo>
                <a:cubicBezTo>
                  <a:pt x="53" y="24"/>
                  <a:pt x="53" y="24"/>
                  <a:pt x="53" y="24"/>
                </a:cubicBezTo>
                <a:lnTo>
                  <a:pt x="54" y="24"/>
                </a:lnTo>
                <a:close/>
                <a:moveTo>
                  <a:pt x="50" y="21"/>
                </a:moveTo>
                <a:cubicBezTo>
                  <a:pt x="50" y="21"/>
                  <a:pt x="50" y="21"/>
                  <a:pt x="50" y="21"/>
                </a:cubicBezTo>
                <a:cubicBezTo>
                  <a:pt x="49" y="21"/>
                  <a:pt x="49" y="21"/>
                  <a:pt x="49" y="21"/>
                </a:cubicBezTo>
                <a:cubicBezTo>
                  <a:pt x="50" y="22"/>
                  <a:pt x="50" y="22"/>
                  <a:pt x="50" y="22"/>
                </a:cubicBezTo>
                <a:lnTo>
                  <a:pt x="50" y="21"/>
                </a:lnTo>
                <a:close/>
                <a:moveTo>
                  <a:pt x="51" y="22"/>
                </a:moveTo>
                <a:cubicBezTo>
                  <a:pt x="50" y="22"/>
                  <a:pt x="50" y="22"/>
                  <a:pt x="50" y="22"/>
                </a:cubicBezTo>
                <a:cubicBezTo>
                  <a:pt x="50" y="22"/>
                  <a:pt x="50" y="22"/>
                  <a:pt x="50" y="22"/>
                </a:cubicBezTo>
                <a:cubicBezTo>
                  <a:pt x="50" y="23"/>
                  <a:pt x="50" y="23"/>
                  <a:pt x="50" y="23"/>
                </a:cubicBezTo>
                <a:lnTo>
                  <a:pt x="51" y="22"/>
                </a:lnTo>
                <a:close/>
                <a:moveTo>
                  <a:pt x="49" y="23"/>
                </a:moveTo>
                <a:cubicBezTo>
                  <a:pt x="49" y="22"/>
                  <a:pt x="49" y="22"/>
                  <a:pt x="49" y="22"/>
                </a:cubicBezTo>
                <a:cubicBezTo>
                  <a:pt x="49" y="22"/>
                  <a:pt x="49" y="22"/>
                  <a:pt x="49" y="22"/>
                </a:cubicBezTo>
                <a:cubicBezTo>
                  <a:pt x="49" y="23"/>
                  <a:pt x="49" y="23"/>
                  <a:pt x="49" y="23"/>
                </a:cubicBezTo>
                <a:close/>
                <a:moveTo>
                  <a:pt x="49" y="21"/>
                </a:moveTo>
                <a:cubicBezTo>
                  <a:pt x="49" y="20"/>
                  <a:pt x="49" y="20"/>
                  <a:pt x="49" y="20"/>
                </a:cubicBezTo>
                <a:cubicBezTo>
                  <a:pt x="48" y="20"/>
                  <a:pt x="48" y="20"/>
                  <a:pt x="48" y="20"/>
                </a:cubicBezTo>
                <a:cubicBezTo>
                  <a:pt x="48" y="21"/>
                  <a:pt x="48" y="21"/>
                  <a:pt x="48" y="21"/>
                </a:cubicBezTo>
                <a:lnTo>
                  <a:pt x="49" y="21"/>
                </a:lnTo>
                <a:close/>
                <a:moveTo>
                  <a:pt x="49" y="22"/>
                </a:moveTo>
                <a:cubicBezTo>
                  <a:pt x="49" y="21"/>
                  <a:pt x="49" y="21"/>
                  <a:pt x="49" y="21"/>
                </a:cubicBezTo>
                <a:cubicBezTo>
                  <a:pt x="48" y="21"/>
                  <a:pt x="48" y="21"/>
                  <a:pt x="48" y="21"/>
                </a:cubicBezTo>
                <a:cubicBezTo>
                  <a:pt x="49" y="22"/>
                  <a:pt x="49" y="22"/>
                  <a:pt x="49" y="22"/>
                </a:cubicBezTo>
                <a:close/>
                <a:moveTo>
                  <a:pt x="51" y="21"/>
                </a:moveTo>
                <a:cubicBezTo>
                  <a:pt x="51" y="20"/>
                  <a:pt x="51" y="20"/>
                  <a:pt x="51" y="20"/>
                </a:cubicBezTo>
                <a:cubicBezTo>
                  <a:pt x="50" y="21"/>
                  <a:pt x="50" y="21"/>
                  <a:pt x="50" y="21"/>
                </a:cubicBezTo>
                <a:cubicBezTo>
                  <a:pt x="51" y="21"/>
                  <a:pt x="51" y="21"/>
                  <a:pt x="51" y="21"/>
                </a:cubicBezTo>
                <a:close/>
                <a:moveTo>
                  <a:pt x="52" y="22"/>
                </a:moveTo>
                <a:cubicBezTo>
                  <a:pt x="51" y="21"/>
                  <a:pt x="51" y="21"/>
                  <a:pt x="51" y="21"/>
                </a:cubicBezTo>
                <a:cubicBezTo>
                  <a:pt x="51" y="22"/>
                  <a:pt x="51" y="22"/>
                  <a:pt x="51" y="22"/>
                </a:cubicBezTo>
                <a:cubicBezTo>
                  <a:pt x="51" y="22"/>
                  <a:pt x="51" y="22"/>
                  <a:pt x="51" y="22"/>
                </a:cubicBezTo>
                <a:lnTo>
                  <a:pt x="52" y="22"/>
                </a:lnTo>
                <a:close/>
                <a:moveTo>
                  <a:pt x="53" y="23"/>
                </a:moveTo>
                <a:cubicBezTo>
                  <a:pt x="53" y="22"/>
                  <a:pt x="53" y="22"/>
                  <a:pt x="53" y="22"/>
                </a:cubicBezTo>
                <a:cubicBezTo>
                  <a:pt x="52" y="22"/>
                  <a:pt x="52" y="22"/>
                  <a:pt x="52" y="22"/>
                </a:cubicBezTo>
                <a:cubicBezTo>
                  <a:pt x="52" y="23"/>
                  <a:pt x="52" y="23"/>
                  <a:pt x="52" y="23"/>
                </a:cubicBezTo>
                <a:lnTo>
                  <a:pt x="53" y="23"/>
                </a:lnTo>
                <a:close/>
                <a:moveTo>
                  <a:pt x="54" y="23"/>
                </a:moveTo>
                <a:cubicBezTo>
                  <a:pt x="54" y="22"/>
                  <a:pt x="54" y="22"/>
                  <a:pt x="54" y="22"/>
                </a:cubicBezTo>
                <a:cubicBezTo>
                  <a:pt x="53" y="22"/>
                  <a:pt x="53" y="22"/>
                  <a:pt x="53" y="22"/>
                </a:cubicBezTo>
                <a:cubicBezTo>
                  <a:pt x="53" y="23"/>
                  <a:pt x="53" y="23"/>
                  <a:pt x="53" y="23"/>
                </a:cubicBezTo>
                <a:lnTo>
                  <a:pt x="54" y="23"/>
                </a:lnTo>
                <a:close/>
                <a:moveTo>
                  <a:pt x="54" y="22"/>
                </a:moveTo>
                <a:cubicBezTo>
                  <a:pt x="53" y="21"/>
                  <a:pt x="53" y="21"/>
                  <a:pt x="53" y="21"/>
                </a:cubicBezTo>
                <a:cubicBezTo>
                  <a:pt x="53" y="21"/>
                  <a:pt x="53" y="21"/>
                  <a:pt x="53" y="21"/>
                </a:cubicBezTo>
                <a:cubicBezTo>
                  <a:pt x="53" y="22"/>
                  <a:pt x="53" y="22"/>
                  <a:pt x="53" y="22"/>
                </a:cubicBezTo>
                <a:lnTo>
                  <a:pt x="54" y="22"/>
                </a:lnTo>
                <a:close/>
                <a:moveTo>
                  <a:pt x="53" y="22"/>
                </a:moveTo>
                <a:cubicBezTo>
                  <a:pt x="52" y="21"/>
                  <a:pt x="52" y="21"/>
                  <a:pt x="52" y="21"/>
                </a:cubicBezTo>
                <a:cubicBezTo>
                  <a:pt x="52" y="21"/>
                  <a:pt x="52" y="21"/>
                  <a:pt x="52" y="21"/>
                </a:cubicBezTo>
                <a:cubicBezTo>
                  <a:pt x="52" y="22"/>
                  <a:pt x="52" y="22"/>
                  <a:pt x="52" y="22"/>
                </a:cubicBezTo>
                <a:lnTo>
                  <a:pt x="53" y="22"/>
                </a:lnTo>
                <a:close/>
                <a:moveTo>
                  <a:pt x="52" y="23"/>
                </a:moveTo>
                <a:cubicBezTo>
                  <a:pt x="52" y="23"/>
                  <a:pt x="52" y="23"/>
                  <a:pt x="52" y="23"/>
                </a:cubicBezTo>
                <a:cubicBezTo>
                  <a:pt x="51" y="23"/>
                  <a:pt x="51" y="23"/>
                  <a:pt x="51" y="23"/>
                </a:cubicBezTo>
                <a:cubicBezTo>
                  <a:pt x="51" y="23"/>
                  <a:pt x="51" y="23"/>
                  <a:pt x="51" y="23"/>
                </a:cubicBezTo>
                <a:lnTo>
                  <a:pt x="52" y="23"/>
                </a:lnTo>
                <a:close/>
                <a:moveTo>
                  <a:pt x="63" y="19"/>
                </a:moveTo>
                <a:cubicBezTo>
                  <a:pt x="63" y="19"/>
                  <a:pt x="63" y="19"/>
                  <a:pt x="63" y="19"/>
                </a:cubicBezTo>
                <a:cubicBezTo>
                  <a:pt x="62" y="19"/>
                  <a:pt x="62" y="19"/>
                  <a:pt x="62" y="19"/>
                </a:cubicBezTo>
                <a:cubicBezTo>
                  <a:pt x="62" y="19"/>
                  <a:pt x="62" y="19"/>
                  <a:pt x="62" y="19"/>
                </a:cubicBezTo>
                <a:lnTo>
                  <a:pt x="63" y="19"/>
                </a:lnTo>
                <a:close/>
                <a:moveTo>
                  <a:pt x="50" y="12"/>
                </a:moveTo>
                <a:cubicBezTo>
                  <a:pt x="51" y="13"/>
                  <a:pt x="51" y="13"/>
                  <a:pt x="51" y="13"/>
                </a:cubicBezTo>
                <a:cubicBezTo>
                  <a:pt x="51" y="12"/>
                  <a:pt x="51" y="12"/>
                  <a:pt x="51" y="12"/>
                </a:cubicBezTo>
                <a:cubicBezTo>
                  <a:pt x="51" y="12"/>
                  <a:pt x="51" y="12"/>
                  <a:pt x="51" y="12"/>
                </a:cubicBezTo>
                <a:lnTo>
                  <a:pt x="50" y="12"/>
                </a:lnTo>
                <a:close/>
                <a:moveTo>
                  <a:pt x="55" y="12"/>
                </a:moveTo>
                <a:cubicBezTo>
                  <a:pt x="55" y="13"/>
                  <a:pt x="55" y="13"/>
                  <a:pt x="55" y="13"/>
                </a:cubicBezTo>
                <a:cubicBezTo>
                  <a:pt x="56" y="12"/>
                  <a:pt x="56" y="12"/>
                  <a:pt x="56" y="12"/>
                </a:cubicBezTo>
                <a:cubicBezTo>
                  <a:pt x="55" y="12"/>
                  <a:pt x="55" y="12"/>
                  <a:pt x="55" y="12"/>
                </a:cubicBezTo>
                <a:close/>
                <a:moveTo>
                  <a:pt x="54" y="13"/>
                </a:moveTo>
                <a:cubicBezTo>
                  <a:pt x="54" y="14"/>
                  <a:pt x="54" y="14"/>
                  <a:pt x="54" y="14"/>
                </a:cubicBezTo>
                <a:cubicBezTo>
                  <a:pt x="55" y="14"/>
                  <a:pt x="55" y="14"/>
                  <a:pt x="55" y="14"/>
                </a:cubicBezTo>
                <a:cubicBezTo>
                  <a:pt x="55" y="13"/>
                  <a:pt x="55" y="13"/>
                  <a:pt x="55" y="13"/>
                </a:cubicBezTo>
                <a:lnTo>
                  <a:pt x="54" y="13"/>
                </a:lnTo>
                <a:close/>
                <a:moveTo>
                  <a:pt x="56" y="13"/>
                </a:moveTo>
                <a:cubicBezTo>
                  <a:pt x="56" y="13"/>
                  <a:pt x="56" y="13"/>
                  <a:pt x="56" y="13"/>
                </a:cubicBezTo>
                <a:cubicBezTo>
                  <a:pt x="57" y="13"/>
                  <a:pt x="57" y="13"/>
                  <a:pt x="57" y="13"/>
                </a:cubicBezTo>
                <a:cubicBezTo>
                  <a:pt x="57" y="13"/>
                  <a:pt x="57" y="13"/>
                  <a:pt x="57" y="13"/>
                </a:cubicBezTo>
                <a:lnTo>
                  <a:pt x="56" y="13"/>
                </a:lnTo>
                <a:close/>
                <a:moveTo>
                  <a:pt x="55" y="14"/>
                </a:moveTo>
                <a:cubicBezTo>
                  <a:pt x="56" y="15"/>
                  <a:pt x="56" y="15"/>
                  <a:pt x="56" y="15"/>
                </a:cubicBezTo>
                <a:cubicBezTo>
                  <a:pt x="56" y="14"/>
                  <a:pt x="56" y="14"/>
                  <a:pt x="56" y="14"/>
                </a:cubicBezTo>
                <a:cubicBezTo>
                  <a:pt x="56" y="14"/>
                  <a:pt x="56" y="14"/>
                  <a:pt x="56" y="14"/>
                </a:cubicBezTo>
                <a:lnTo>
                  <a:pt x="55" y="14"/>
                </a:lnTo>
                <a:close/>
                <a:moveTo>
                  <a:pt x="56" y="14"/>
                </a:moveTo>
                <a:cubicBezTo>
                  <a:pt x="57" y="14"/>
                  <a:pt x="57" y="14"/>
                  <a:pt x="57" y="14"/>
                </a:cubicBezTo>
                <a:cubicBezTo>
                  <a:pt x="57" y="14"/>
                  <a:pt x="57" y="14"/>
                  <a:pt x="57" y="14"/>
                </a:cubicBezTo>
                <a:cubicBezTo>
                  <a:pt x="57" y="14"/>
                  <a:pt x="57" y="14"/>
                  <a:pt x="57" y="14"/>
                </a:cubicBezTo>
                <a:lnTo>
                  <a:pt x="56" y="14"/>
                </a:lnTo>
                <a:close/>
                <a:moveTo>
                  <a:pt x="54" y="12"/>
                </a:moveTo>
                <a:cubicBezTo>
                  <a:pt x="54" y="13"/>
                  <a:pt x="54" y="13"/>
                  <a:pt x="54" y="13"/>
                </a:cubicBezTo>
                <a:cubicBezTo>
                  <a:pt x="55" y="13"/>
                  <a:pt x="55" y="13"/>
                  <a:pt x="55" y="13"/>
                </a:cubicBezTo>
                <a:cubicBezTo>
                  <a:pt x="54" y="12"/>
                  <a:pt x="54" y="12"/>
                  <a:pt x="54" y="12"/>
                </a:cubicBezTo>
                <a:close/>
                <a:moveTo>
                  <a:pt x="53" y="12"/>
                </a:moveTo>
                <a:cubicBezTo>
                  <a:pt x="53" y="13"/>
                  <a:pt x="53" y="13"/>
                  <a:pt x="53" y="13"/>
                </a:cubicBezTo>
                <a:cubicBezTo>
                  <a:pt x="54" y="13"/>
                  <a:pt x="54" y="13"/>
                  <a:pt x="54" y="13"/>
                </a:cubicBezTo>
                <a:cubicBezTo>
                  <a:pt x="53" y="12"/>
                  <a:pt x="53" y="12"/>
                  <a:pt x="53" y="12"/>
                </a:cubicBezTo>
                <a:close/>
                <a:moveTo>
                  <a:pt x="54" y="11"/>
                </a:moveTo>
                <a:cubicBezTo>
                  <a:pt x="54" y="12"/>
                  <a:pt x="54" y="12"/>
                  <a:pt x="54" y="12"/>
                </a:cubicBezTo>
                <a:cubicBezTo>
                  <a:pt x="54" y="12"/>
                  <a:pt x="54" y="12"/>
                  <a:pt x="54" y="12"/>
                </a:cubicBezTo>
                <a:cubicBezTo>
                  <a:pt x="54" y="11"/>
                  <a:pt x="54" y="11"/>
                  <a:pt x="54" y="11"/>
                </a:cubicBezTo>
                <a:close/>
                <a:moveTo>
                  <a:pt x="51" y="13"/>
                </a:moveTo>
                <a:cubicBezTo>
                  <a:pt x="51" y="14"/>
                  <a:pt x="51" y="14"/>
                  <a:pt x="51" y="14"/>
                </a:cubicBezTo>
                <a:cubicBezTo>
                  <a:pt x="52" y="13"/>
                  <a:pt x="52" y="13"/>
                  <a:pt x="52" y="13"/>
                </a:cubicBezTo>
                <a:cubicBezTo>
                  <a:pt x="51" y="13"/>
                  <a:pt x="51" y="13"/>
                  <a:pt x="51" y="13"/>
                </a:cubicBezTo>
                <a:close/>
                <a:moveTo>
                  <a:pt x="52" y="13"/>
                </a:moveTo>
                <a:cubicBezTo>
                  <a:pt x="52" y="13"/>
                  <a:pt x="52" y="13"/>
                  <a:pt x="52" y="13"/>
                </a:cubicBezTo>
                <a:cubicBezTo>
                  <a:pt x="53" y="13"/>
                  <a:pt x="53" y="13"/>
                  <a:pt x="53" y="13"/>
                </a:cubicBezTo>
                <a:cubicBezTo>
                  <a:pt x="52" y="13"/>
                  <a:pt x="52" y="13"/>
                  <a:pt x="52" y="13"/>
                </a:cubicBezTo>
                <a:close/>
                <a:moveTo>
                  <a:pt x="52" y="12"/>
                </a:moveTo>
                <a:cubicBezTo>
                  <a:pt x="52" y="12"/>
                  <a:pt x="52" y="12"/>
                  <a:pt x="52" y="12"/>
                </a:cubicBezTo>
                <a:cubicBezTo>
                  <a:pt x="52" y="12"/>
                  <a:pt x="52" y="12"/>
                  <a:pt x="52" y="12"/>
                </a:cubicBezTo>
                <a:cubicBezTo>
                  <a:pt x="52" y="12"/>
                  <a:pt x="52" y="12"/>
                  <a:pt x="52" y="12"/>
                </a:cubicBezTo>
                <a:close/>
                <a:moveTo>
                  <a:pt x="53" y="11"/>
                </a:moveTo>
                <a:cubicBezTo>
                  <a:pt x="53" y="12"/>
                  <a:pt x="53" y="12"/>
                  <a:pt x="53" y="12"/>
                </a:cubicBezTo>
                <a:cubicBezTo>
                  <a:pt x="53" y="12"/>
                  <a:pt x="53" y="12"/>
                  <a:pt x="53" y="12"/>
                </a:cubicBezTo>
                <a:cubicBezTo>
                  <a:pt x="53" y="11"/>
                  <a:pt x="53" y="11"/>
                  <a:pt x="53" y="11"/>
                </a:cubicBezTo>
                <a:close/>
                <a:moveTo>
                  <a:pt x="57" y="12"/>
                </a:moveTo>
                <a:cubicBezTo>
                  <a:pt x="57" y="13"/>
                  <a:pt x="57" y="13"/>
                  <a:pt x="57" y="13"/>
                </a:cubicBezTo>
                <a:cubicBezTo>
                  <a:pt x="58" y="13"/>
                  <a:pt x="58" y="13"/>
                  <a:pt x="58" y="13"/>
                </a:cubicBezTo>
                <a:cubicBezTo>
                  <a:pt x="58" y="12"/>
                  <a:pt x="58" y="12"/>
                  <a:pt x="58" y="12"/>
                </a:cubicBezTo>
                <a:lnTo>
                  <a:pt x="57" y="12"/>
                </a:lnTo>
                <a:close/>
                <a:moveTo>
                  <a:pt x="55" y="13"/>
                </a:moveTo>
                <a:cubicBezTo>
                  <a:pt x="55" y="14"/>
                  <a:pt x="55" y="14"/>
                  <a:pt x="55" y="14"/>
                </a:cubicBezTo>
                <a:cubicBezTo>
                  <a:pt x="56" y="13"/>
                  <a:pt x="56" y="13"/>
                  <a:pt x="56" y="13"/>
                </a:cubicBezTo>
                <a:cubicBezTo>
                  <a:pt x="56" y="13"/>
                  <a:pt x="56" y="13"/>
                  <a:pt x="56" y="13"/>
                </a:cubicBezTo>
                <a:lnTo>
                  <a:pt x="55" y="13"/>
                </a:lnTo>
                <a:close/>
                <a:moveTo>
                  <a:pt x="62" y="17"/>
                </a:moveTo>
                <a:cubicBezTo>
                  <a:pt x="62" y="17"/>
                  <a:pt x="62" y="17"/>
                  <a:pt x="62" y="17"/>
                </a:cubicBezTo>
                <a:cubicBezTo>
                  <a:pt x="62" y="17"/>
                  <a:pt x="62" y="17"/>
                  <a:pt x="62" y="17"/>
                </a:cubicBezTo>
                <a:cubicBezTo>
                  <a:pt x="62" y="17"/>
                  <a:pt x="62" y="17"/>
                  <a:pt x="62" y="17"/>
                </a:cubicBezTo>
                <a:close/>
                <a:moveTo>
                  <a:pt x="61" y="16"/>
                </a:moveTo>
                <a:cubicBezTo>
                  <a:pt x="61" y="16"/>
                  <a:pt x="61" y="16"/>
                  <a:pt x="61" y="16"/>
                </a:cubicBezTo>
                <a:cubicBezTo>
                  <a:pt x="62" y="16"/>
                  <a:pt x="62" y="16"/>
                  <a:pt x="62" y="16"/>
                </a:cubicBezTo>
                <a:cubicBezTo>
                  <a:pt x="62" y="16"/>
                  <a:pt x="62" y="16"/>
                  <a:pt x="62" y="16"/>
                </a:cubicBezTo>
                <a:lnTo>
                  <a:pt x="61" y="16"/>
                </a:lnTo>
                <a:close/>
                <a:moveTo>
                  <a:pt x="61" y="15"/>
                </a:moveTo>
                <a:cubicBezTo>
                  <a:pt x="61" y="15"/>
                  <a:pt x="61" y="15"/>
                  <a:pt x="61" y="15"/>
                </a:cubicBezTo>
                <a:cubicBezTo>
                  <a:pt x="62" y="15"/>
                  <a:pt x="62" y="15"/>
                  <a:pt x="62" y="15"/>
                </a:cubicBezTo>
                <a:cubicBezTo>
                  <a:pt x="62" y="15"/>
                  <a:pt x="62" y="15"/>
                  <a:pt x="62" y="15"/>
                </a:cubicBezTo>
                <a:lnTo>
                  <a:pt x="61" y="15"/>
                </a:lnTo>
                <a:close/>
                <a:moveTo>
                  <a:pt x="57" y="13"/>
                </a:moveTo>
                <a:cubicBezTo>
                  <a:pt x="58" y="14"/>
                  <a:pt x="58" y="14"/>
                  <a:pt x="58" y="14"/>
                </a:cubicBezTo>
                <a:cubicBezTo>
                  <a:pt x="58" y="14"/>
                  <a:pt x="58" y="14"/>
                  <a:pt x="58" y="14"/>
                </a:cubicBezTo>
                <a:cubicBezTo>
                  <a:pt x="58" y="13"/>
                  <a:pt x="58" y="13"/>
                  <a:pt x="58" y="13"/>
                </a:cubicBezTo>
                <a:lnTo>
                  <a:pt x="57" y="13"/>
                </a:lnTo>
                <a:close/>
                <a:moveTo>
                  <a:pt x="48" y="22"/>
                </a:moveTo>
                <a:cubicBezTo>
                  <a:pt x="48" y="21"/>
                  <a:pt x="48" y="21"/>
                  <a:pt x="48" y="21"/>
                </a:cubicBezTo>
                <a:cubicBezTo>
                  <a:pt x="47" y="21"/>
                  <a:pt x="47" y="21"/>
                  <a:pt x="47" y="21"/>
                </a:cubicBezTo>
                <a:cubicBezTo>
                  <a:pt x="48" y="22"/>
                  <a:pt x="48" y="22"/>
                  <a:pt x="48" y="22"/>
                </a:cubicBezTo>
                <a:close/>
                <a:moveTo>
                  <a:pt x="62" y="18"/>
                </a:moveTo>
                <a:cubicBezTo>
                  <a:pt x="62" y="18"/>
                  <a:pt x="62" y="18"/>
                  <a:pt x="62" y="18"/>
                </a:cubicBezTo>
                <a:cubicBezTo>
                  <a:pt x="63" y="18"/>
                  <a:pt x="63" y="18"/>
                  <a:pt x="63" y="18"/>
                </a:cubicBezTo>
                <a:cubicBezTo>
                  <a:pt x="62" y="18"/>
                  <a:pt x="62" y="18"/>
                  <a:pt x="62" y="18"/>
                </a:cubicBezTo>
                <a:close/>
                <a:moveTo>
                  <a:pt x="60" y="16"/>
                </a:moveTo>
                <a:cubicBezTo>
                  <a:pt x="60" y="17"/>
                  <a:pt x="60" y="17"/>
                  <a:pt x="60" y="17"/>
                </a:cubicBezTo>
                <a:cubicBezTo>
                  <a:pt x="61" y="16"/>
                  <a:pt x="61" y="16"/>
                  <a:pt x="61" y="16"/>
                </a:cubicBezTo>
                <a:cubicBezTo>
                  <a:pt x="61" y="16"/>
                  <a:pt x="61" y="16"/>
                  <a:pt x="61" y="16"/>
                </a:cubicBezTo>
                <a:lnTo>
                  <a:pt x="60" y="16"/>
                </a:lnTo>
                <a:close/>
                <a:moveTo>
                  <a:pt x="59" y="14"/>
                </a:moveTo>
                <a:cubicBezTo>
                  <a:pt x="59" y="15"/>
                  <a:pt x="59" y="15"/>
                  <a:pt x="59" y="15"/>
                </a:cubicBezTo>
                <a:cubicBezTo>
                  <a:pt x="59" y="15"/>
                  <a:pt x="59" y="15"/>
                  <a:pt x="59" y="15"/>
                </a:cubicBezTo>
                <a:cubicBezTo>
                  <a:pt x="59" y="14"/>
                  <a:pt x="59" y="14"/>
                  <a:pt x="59" y="14"/>
                </a:cubicBezTo>
                <a:close/>
                <a:moveTo>
                  <a:pt x="58" y="13"/>
                </a:moveTo>
                <a:cubicBezTo>
                  <a:pt x="59" y="14"/>
                  <a:pt x="59" y="14"/>
                  <a:pt x="59" y="14"/>
                </a:cubicBezTo>
                <a:cubicBezTo>
                  <a:pt x="59" y="14"/>
                  <a:pt x="59" y="14"/>
                  <a:pt x="59" y="14"/>
                </a:cubicBezTo>
                <a:cubicBezTo>
                  <a:pt x="59" y="13"/>
                  <a:pt x="59" y="13"/>
                  <a:pt x="59" y="13"/>
                </a:cubicBezTo>
                <a:lnTo>
                  <a:pt x="58" y="13"/>
                </a:lnTo>
                <a:close/>
                <a:moveTo>
                  <a:pt x="58" y="14"/>
                </a:moveTo>
                <a:cubicBezTo>
                  <a:pt x="58" y="15"/>
                  <a:pt x="58" y="15"/>
                  <a:pt x="58" y="15"/>
                </a:cubicBezTo>
                <a:cubicBezTo>
                  <a:pt x="58" y="15"/>
                  <a:pt x="58" y="15"/>
                  <a:pt x="58" y="15"/>
                </a:cubicBezTo>
                <a:cubicBezTo>
                  <a:pt x="58" y="14"/>
                  <a:pt x="58" y="14"/>
                  <a:pt x="58" y="14"/>
                </a:cubicBezTo>
                <a:close/>
                <a:moveTo>
                  <a:pt x="60" y="15"/>
                </a:moveTo>
                <a:cubicBezTo>
                  <a:pt x="60" y="16"/>
                  <a:pt x="60" y="16"/>
                  <a:pt x="60" y="16"/>
                </a:cubicBezTo>
                <a:cubicBezTo>
                  <a:pt x="61" y="15"/>
                  <a:pt x="61" y="15"/>
                  <a:pt x="61" y="15"/>
                </a:cubicBezTo>
                <a:cubicBezTo>
                  <a:pt x="61" y="15"/>
                  <a:pt x="61" y="15"/>
                  <a:pt x="61" y="15"/>
                </a:cubicBezTo>
                <a:lnTo>
                  <a:pt x="60" y="15"/>
                </a:lnTo>
                <a:close/>
                <a:moveTo>
                  <a:pt x="59" y="15"/>
                </a:moveTo>
                <a:cubicBezTo>
                  <a:pt x="59" y="16"/>
                  <a:pt x="59" y="16"/>
                  <a:pt x="59" y="16"/>
                </a:cubicBezTo>
                <a:cubicBezTo>
                  <a:pt x="60" y="16"/>
                  <a:pt x="60" y="16"/>
                  <a:pt x="60" y="16"/>
                </a:cubicBezTo>
                <a:cubicBezTo>
                  <a:pt x="60" y="15"/>
                  <a:pt x="60" y="15"/>
                  <a:pt x="60" y="15"/>
                </a:cubicBezTo>
                <a:lnTo>
                  <a:pt x="59" y="15"/>
                </a:lnTo>
                <a:close/>
                <a:moveTo>
                  <a:pt x="60" y="14"/>
                </a:moveTo>
                <a:cubicBezTo>
                  <a:pt x="60" y="15"/>
                  <a:pt x="60" y="15"/>
                  <a:pt x="60" y="15"/>
                </a:cubicBezTo>
                <a:cubicBezTo>
                  <a:pt x="60" y="14"/>
                  <a:pt x="60" y="14"/>
                  <a:pt x="60" y="14"/>
                </a:cubicBezTo>
                <a:cubicBezTo>
                  <a:pt x="60" y="14"/>
                  <a:pt x="60" y="14"/>
                  <a:pt x="60" y="14"/>
                </a:cubicBezTo>
                <a:close/>
                <a:moveTo>
                  <a:pt x="63" y="3"/>
                </a:moveTo>
                <a:cubicBezTo>
                  <a:pt x="63" y="3"/>
                  <a:pt x="62" y="3"/>
                  <a:pt x="62" y="3"/>
                </a:cubicBezTo>
                <a:cubicBezTo>
                  <a:pt x="62" y="3"/>
                  <a:pt x="62" y="3"/>
                  <a:pt x="62" y="3"/>
                </a:cubicBezTo>
                <a:lnTo>
                  <a:pt x="63" y="3"/>
                </a:lnTo>
                <a:close/>
                <a:moveTo>
                  <a:pt x="55" y="33"/>
                </a:moveTo>
                <a:cubicBezTo>
                  <a:pt x="55" y="32"/>
                  <a:pt x="55" y="32"/>
                  <a:pt x="55" y="32"/>
                </a:cubicBezTo>
                <a:cubicBezTo>
                  <a:pt x="55" y="33"/>
                  <a:pt x="55" y="33"/>
                  <a:pt x="55" y="33"/>
                </a:cubicBezTo>
                <a:cubicBezTo>
                  <a:pt x="55" y="33"/>
                  <a:pt x="55" y="33"/>
                  <a:pt x="55" y="33"/>
                </a:cubicBezTo>
                <a:close/>
                <a:moveTo>
                  <a:pt x="56" y="33"/>
                </a:moveTo>
                <a:cubicBezTo>
                  <a:pt x="56" y="32"/>
                  <a:pt x="56" y="32"/>
                  <a:pt x="56" y="32"/>
                </a:cubicBezTo>
                <a:cubicBezTo>
                  <a:pt x="56" y="32"/>
                  <a:pt x="56" y="32"/>
                  <a:pt x="56" y="32"/>
                </a:cubicBezTo>
                <a:cubicBezTo>
                  <a:pt x="56" y="33"/>
                  <a:pt x="56" y="33"/>
                  <a:pt x="56" y="33"/>
                </a:cubicBezTo>
                <a:close/>
                <a:moveTo>
                  <a:pt x="55" y="32"/>
                </a:moveTo>
                <a:cubicBezTo>
                  <a:pt x="55" y="31"/>
                  <a:pt x="55" y="31"/>
                  <a:pt x="55" y="31"/>
                </a:cubicBezTo>
                <a:cubicBezTo>
                  <a:pt x="54" y="32"/>
                  <a:pt x="54" y="32"/>
                  <a:pt x="54" y="32"/>
                </a:cubicBezTo>
                <a:cubicBezTo>
                  <a:pt x="55" y="32"/>
                  <a:pt x="55" y="32"/>
                  <a:pt x="55" y="32"/>
                </a:cubicBezTo>
                <a:close/>
                <a:moveTo>
                  <a:pt x="56" y="32"/>
                </a:moveTo>
                <a:cubicBezTo>
                  <a:pt x="56" y="31"/>
                  <a:pt x="56" y="31"/>
                  <a:pt x="56" y="31"/>
                </a:cubicBezTo>
                <a:cubicBezTo>
                  <a:pt x="55" y="31"/>
                  <a:pt x="55" y="31"/>
                  <a:pt x="55" y="31"/>
                </a:cubicBezTo>
                <a:cubicBezTo>
                  <a:pt x="56" y="32"/>
                  <a:pt x="56" y="32"/>
                  <a:pt x="56" y="32"/>
                </a:cubicBezTo>
                <a:close/>
                <a:moveTo>
                  <a:pt x="55" y="31"/>
                </a:moveTo>
                <a:cubicBezTo>
                  <a:pt x="55" y="30"/>
                  <a:pt x="55" y="30"/>
                  <a:pt x="55" y="30"/>
                </a:cubicBezTo>
                <a:cubicBezTo>
                  <a:pt x="54" y="31"/>
                  <a:pt x="54" y="31"/>
                  <a:pt x="54" y="31"/>
                </a:cubicBezTo>
                <a:cubicBezTo>
                  <a:pt x="54" y="31"/>
                  <a:pt x="54" y="31"/>
                  <a:pt x="54" y="31"/>
                </a:cubicBezTo>
                <a:lnTo>
                  <a:pt x="55" y="31"/>
                </a:lnTo>
                <a:close/>
                <a:moveTo>
                  <a:pt x="54" y="31"/>
                </a:moveTo>
                <a:cubicBezTo>
                  <a:pt x="54" y="31"/>
                  <a:pt x="54" y="31"/>
                  <a:pt x="54" y="31"/>
                </a:cubicBezTo>
                <a:cubicBezTo>
                  <a:pt x="53" y="31"/>
                  <a:pt x="53" y="31"/>
                  <a:pt x="53" y="31"/>
                </a:cubicBezTo>
                <a:cubicBezTo>
                  <a:pt x="53" y="31"/>
                  <a:pt x="53" y="31"/>
                  <a:pt x="53" y="31"/>
                </a:cubicBezTo>
                <a:lnTo>
                  <a:pt x="54" y="31"/>
                </a:lnTo>
                <a:close/>
                <a:moveTo>
                  <a:pt x="54" y="32"/>
                </a:moveTo>
                <a:cubicBezTo>
                  <a:pt x="54" y="32"/>
                  <a:pt x="54" y="32"/>
                  <a:pt x="54" y="32"/>
                </a:cubicBezTo>
                <a:cubicBezTo>
                  <a:pt x="53" y="32"/>
                  <a:pt x="53" y="32"/>
                  <a:pt x="53" y="32"/>
                </a:cubicBezTo>
                <a:cubicBezTo>
                  <a:pt x="53" y="33"/>
                  <a:pt x="53" y="33"/>
                  <a:pt x="53" y="33"/>
                </a:cubicBezTo>
                <a:lnTo>
                  <a:pt x="54" y="32"/>
                </a:lnTo>
                <a:close/>
                <a:moveTo>
                  <a:pt x="57" y="33"/>
                </a:moveTo>
                <a:cubicBezTo>
                  <a:pt x="57" y="32"/>
                  <a:pt x="57" y="32"/>
                  <a:pt x="57" y="32"/>
                </a:cubicBezTo>
                <a:cubicBezTo>
                  <a:pt x="57" y="32"/>
                  <a:pt x="57" y="32"/>
                  <a:pt x="57" y="32"/>
                </a:cubicBezTo>
                <a:cubicBezTo>
                  <a:pt x="57" y="33"/>
                  <a:pt x="57" y="33"/>
                  <a:pt x="57" y="33"/>
                </a:cubicBezTo>
                <a:close/>
                <a:moveTo>
                  <a:pt x="60" y="31"/>
                </a:moveTo>
                <a:cubicBezTo>
                  <a:pt x="60" y="30"/>
                  <a:pt x="60" y="30"/>
                  <a:pt x="60" y="30"/>
                </a:cubicBezTo>
                <a:cubicBezTo>
                  <a:pt x="59" y="30"/>
                  <a:pt x="59" y="30"/>
                  <a:pt x="59" y="30"/>
                </a:cubicBezTo>
                <a:cubicBezTo>
                  <a:pt x="60" y="31"/>
                  <a:pt x="60" y="31"/>
                  <a:pt x="60" y="31"/>
                </a:cubicBezTo>
                <a:close/>
                <a:moveTo>
                  <a:pt x="58" y="32"/>
                </a:moveTo>
                <a:cubicBezTo>
                  <a:pt x="58" y="32"/>
                  <a:pt x="58" y="32"/>
                  <a:pt x="58" y="32"/>
                </a:cubicBezTo>
                <a:cubicBezTo>
                  <a:pt x="58" y="32"/>
                  <a:pt x="58" y="32"/>
                  <a:pt x="58" y="32"/>
                </a:cubicBezTo>
                <a:cubicBezTo>
                  <a:pt x="58" y="33"/>
                  <a:pt x="58" y="33"/>
                  <a:pt x="58" y="33"/>
                </a:cubicBezTo>
                <a:lnTo>
                  <a:pt x="58" y="32"/>
                </a:lnTo>
                <a:close/>
                <a:moveTo>
                  <a:pt x="59" y="32"/>
                </a:moveTo>
                <a:cubicBezTo>
                  <a:pt x="59" y="31"/>
                  <a:pt x="59" y="31"/>
                  <a:pt x="59" y="31"/>
                </a:cubicBezTo>
                <a:cubicBezTo>
                  <a:pt x="59" y="32"/>
                  <a:pt x="59" y="32"/>
                  <a:pt x="59" y="32"/>
                </a:cubicBezTo>
                <a:cubicBezTo>
                  <a:pt x="59" y="32"/>
                  <a:pt x="59" y="32"/>
                  <a:pt x="59" y="32"/>
                </a:cubicBezTo>
                <a:close/>
                <a:moveTo>
                  <a:pt x="58" y="31"/>
                </a:moveTo>
                <a:cubicBezTo>
                  <a:pt x="58" y="31"/>
                  <a:pt x="58" y="31"/>
                  <a:pt x="58" y="31"/>
                </a:cubicBezTo>
                <a:cubicBezTo>
                  <a:pt x="57" y="31"/>
                  <a:pt x="57" y="31"/>
                  <a:pt x="57" y="31"/>
                </a:cubicBezTo>
                <a:cubicBezTo>
                  <a:pt x="58" y="31"/>
                  <a:pt x="58" y="31"/>
                  <a:pt x="58" y="31"/>
                </a:cubicBezTo>
                <a:close/>
                <a:moveTo>
                  <a:pt x="57" y="32"/>
                </a:moveTo>
                <a:cubicBezTo>
                  <a:pt x="57" y="31"/>
                  <a:pt x="57" y="31"/>
                  <a:pt x="57" y="31"/>
                </a:cubicBezTo>
                <a:cubicBezTo>
                  <a:pt x="56" y="31"/>
                  <a:pt x="56" y="31"/>
                  <a:pt x="56" y="31"/>
                </a:cubicBezTo>
                <a:cubicBezTo>
                  <a:pt x="57" y="32"/>
                  <a:pt x="57" y="32"/>
                  <a:pt x="57" y="32"/>
                </a:cubicBezTo>
                <a:close/>
                <a:moveTo>
                  <a:pt x="53" y="33"/>
                </a:moveTo>
                <a:cubicBezTo>
                  <a:pt x="53" y="32"/>
                  <a:pt x="53" y="32"/>
                  <a:pt x="53" y="32"/>
                </a:cubicBezTo>
                <a:cubicBezTo>
                  <a:pt x="52" y="32"/>
                  <a:pt x="52" y="32"/>
                  <a:pt x="52" y="32"/>
                </a:cubicBezTo>
                <a:cubicBezTo>
                  <a:pt x="52" y="33"/>
                  <a:pt x="52" y="33"/>
                  <a:pt x="52" y="33"/>
                </a:cubicBezTo>
                <a:lnTo>
                  <a:pt x="53" y="33"/>
                </a:lnTo>
                <a:close/>
                <a:moveTo>
                  <a:pt x="59" y="31"/>
                </a:moveTo>
                <a:cubicBezTo>
                  <a:pt x="59" y="30"/>
                  <a:pt x="59" y="30"/>
                  <a:pt x="59" y="30"/>
                </a:cubicBezTo>
                <a:cubicBezTo>
                  <a:pt x="58" y="31"/>
                  <a:pt x="58" y="31"/>
                  <a:pt x="58" y="31"/>
                </a:cubicBezTo>
                <a:cubicBezTo>
                  <a:pt x="59" y="31"/>
                  <a:pt x="59" y="31"/>
                  <a:pt x="59" y="31"/>
                </a:cubicBezTo>
                <a:close/>
                <a:moveTo>
                  <a:pt x="48" y="35"/>
                </a:moveTo>
                <a:cubicBezTo>
                  <a:pt x="48" y="34"/>
                  <a:pt x="48" y="34"/>
                  <a:pt x="48" y="34"/>
                </a:cubicBezTo>
                <a:cubicBezTo>
                  <a:pt x="47" y="34"/>
                  <a:pt x="47" y="34"/>
                  <a:pt x="47" y="34"/>
                </a:cubicBezTo>
                <a:cubicBezTo>
                  <a:pt x="47" y="35"/>
                  <a:pt x="47" y="35"/>
                  <a:pt x="47" y="35"/>
                </a:cubicBezTo>
                <a:cubicBezTo>
                  <a:pt x="48" y="35"/>
                  <a:pt x="48" y="35"/>
                  <a:pt x="48" y="35"/>
                </a:cubicBezTo>
                <a:close/>
                <a:moveTo>
                  <a:pt x="49" y="35"/>
                </a:moveTo>
                <a:cubicBezTo>
                  <a:pt x="49" y="35"/>
                  <a:pt x="49" y="35"/>
                  <a:pt x="49" y="35"/>
                </a:cubicBezTo>
                <a:cubicBezTo>
                  <a:pt x="49" y="34"/>
                  <a:pt x="49" y="34"/>
                  <a:pt x="49" y="34"/>
                </a:cubicBezTo>
                <a:cubicBezTo>
                  <a:pt x="48" y="34"/>
                  <a:pt x="48" y="34"/>
                  <a:pt x="48" y="34"/>
                </a:cubicBezTo>
                <a:cubicBezTo>
                  <a:pt x="49" y="35"/>
                  <a:pt x="49" y="35"/>
                  <a:pt x="49" y="35"/>
                </a:cubicBezTo>
                <a:cubicBezTo>
                  <a:pt x="49" y="35"/>
                  <a:pt x="49" y="35"/>
                  <a:pt x="49" y="35"/>
                </a:cubicBezTo>
                <a:close/>
                <a:moveTo>
                  <a:pt x="49" y="34"/>
                </a:moveTo>
                <a:cubicBezTo>
                  <a:pt x="49" y="33"/>
                  <a:pt x="49" y="33"/>
                  <a:pt x="49" y="33"/>
                </a:cubicBezTo>
                <a:cubicBezTo>
                  <a:pt x="48" y="33"/>
                  <a:pt x="48" y="33"/>
                  <a:pt x="48" y="33"/>
                </a:cubicBezTo>
                <a:cubicBezTo>
                  <a:pt x="48" y="34"/>
                  <a:pt x="48" y="34"/>
                  <a:pt x="48" y="34"/>
                </a:cubicBezTo>
                <a:lnTo>
                  <a:pt x="49" y="34"/>
                </a:lnTo>
                <a:close/>
                <a:moveTo>
                  <a:pt x="49" y="32"/>
                </a:moveTo>
                <a:cubicBezTo>
                  <a:pt x="48" y="32"/>
                  <a:pt x="48" y="32"/>
                  <a:pt x="48" y="32"/>
                </a:cubicBezTo>
                <a:cubicBezTo>
                  <a:pt x="48" y="33"/>
                  <a:pt x="48" y="33"/>
                  <a:pt x="48" y="33"/>
                </a:cubicBezTo>
                <a:cubicBezTo>
                  <a:pt x="49" y="33"/>
                  <a:pt x="49" y="33"/>
                  <a:pt x="49" y="33"/>
                </a:cubicBezTo>
                <a:lnTo>
                  <a:pt x="49" y="32"/>
                </a:lnTo>
                <a:close/>
                <a:moveTo>
                  <a:pt x="47" y="34"/>
                </a:moveTo>
                <a:cubicBezTo>
                  <a:pt x="47" y="34"/>
                  <a:pt x="47" y="34"/>
                  <a:pt x="47" y="34"/>
                </a:cubicBezTo>
                <a:cubicBezTo>
                  <a:pt x="47" y="34"/>
                  <a:pt x="47" y="34"/>
                  <a:pt x="47" y="34"/>
                </a:cubicBezTo>
                <a:cubicBezTo>
                  <a:pt x="46" y="34"/>
                  <a:pt x="46" y="34"/>
                  <a:pt x="46" y="34"/>
                </a:cubicBezTo>
                <a:cubicBezTo>
                  <a:pt x="46" y="34"/>
                  <a:pt x="46" y="34"/>
                  <a:pt x="46" y="34"/>
                </a:cubicBezTo>
                <a:cubicBezTo>
                  <a:pt x="46" y="34"/>
                  <a:pt x="47" y="34"/>
                  <a:pt x="47" y="34"/>
                </a:cubicBezTo>
                <a:close/>
                <a:moveTo>
                  <a:pt x="48" y="34"/>
                </a:moveTo>
                <a:cubicBezTo>
                  <a:pt x="48" y="33"/>
                  <a:pt x="48" y="33"/>
                  <a:pt x="48" y="33"/>
                </a:cubicBezTo>
                <a:cubicBezTo>
                  <a:pt x="47" y="33"/>
                  <a:pt x="47" y="33"/>
                  <a:pt x="47" y="33"/>
                </a:cubicBezTo>
                <a:cubicBezTo>
                  <a:pt x="47" y="34"/>
                  <a:pt x="47" y="34"/>
                  <a:pt x="47" y="34"/>
                </a:cubicBezTo>
                <a:lnTo>
                  <a:pt x="48" y="34"/>
                </a:lnTo>
                <a:close/>
                <a:moveTo>
                  <a:pt x="48" y="33"/>
                </a:moveTo>
                <a:cubicBezTo>
                  <a:pt x="48" y="32"/>
                  <a:pt x="48" y="32"/>
                  <a:pt x="48" y="32"/>
                </a:cubicBezTo>
                <a:cubicBezTo>
                  <a:pt x="47" y="32"/>
                  <a:pt x="47" y="32"/>
                  <a:pt x="47" y="32"/>
                </a:cubicBezTo>
                <a:cubicBezTo>
                  <a:pt x="47" y="33"/>
                  <a:pt x="47" y="33"/>
                  <a:pt x="47" y="33"/>
                </a:cubicBezTo>
                <a:lnTo>
                  <a:pt x="48" y="33"/>
                </a:lnTo>
                <a:close/>
                <a:moveTo>
                  <a:pt x="51" y="34"/>
                </a:moveTo>
                <a:cubicBezTo>
                  <a:pt x="51" y="34"/>
                  <a:pt x="51" y="34"/>
                  <a:pt x="51" y="34"/>
                </a:cubicBezTo>
                <a:cubicBezTo>
                  <a:pt x="51" y="34"/>
                  <a:pt x="51" y="34"/>
                  <a:pt x="51" y="34"/>
                </a:cubicBezTo>
                <a:cubicBezTo>
                  <a:pt x="51" y="34"/>
                  <a:pt x="51" y="34"/>
                  <a:pt x="51" y="34"/>
                </a:cubicBezTo>
                <a:close/>
                <a:moveTo>
                  <a:pt x="52" y="34"/>
                </a:moveTo>
                <a:cubicBezTo>
                  <a:pt x="52" y="33"/>
                  <a:pt x="52" y="33"/>
                  <a:pt x="52" y="33"/>
                </a:cubicBezTo>
                <a:cubicBezTo>
                  <a:pt x="52" y="33"/>
                  <a:pt x="52" y="33"/>
                  <a:pt x="52" y="33"/>
                </a:cubicBezTo>
                <a:cubicBezTo>
                  <a:pt x="52" y="34"/>
                  <a:pt x="52" y="34"/>
                  <a:pt x="52" y="34"/>
                </a:cubicBezTo>
                <a:close/>
                <a:moveTo>
                  <a:pt x="51" y="32"/>
                </a:moveTo>
                <a:cubicBezTo>
                  <a:pt x="50" y="33"/>
                  <a:pt x="50" y="33"/>
                  <a:pt x="50" y="33"/>
                </a:cubicBezTo>
                <a:cubicBezTo>
                  <a:pt x="50" y="33"/>
                  <a:pt x="50" y="33"/>
                  <a:pt x="50" y="33"/>
                </a:cubicBezTo>
                <a:cubicBezTo>
                  <a:pt x="51" y="33"/>
                  <a:pt x="51" y="33"/>
                  <a:pt x="51" y="33"/>
                </a:cubicBezTo>
                <a:lnTo>
                  <a:pt x="51" y="32"/>
                </a:lnTo>
                <a:close/>
                <a:moveTo>
                  <a:pt x="51" y="35"/>
                </a:moveTo>
                <a:cubicBezTo>
                  <a:pt x="52" y="35"/>
                  <a:pt x="52" y="35"/>
                  <a:pt x="52" y="35"/>
                </a:cubicBezTo>
                <a:cubicBezTo>
                  <a:pt x="51" y="35"/>
                  <a:pt x="51" y="35"/>
                  <a:pt x="51" y="35"/>
                </a:cubicBezTo>
                <a:cubicBezTo>
                  <a:pt x="51" y="35"/>
                  <a:pt x="51" y="35"/>
                  <a:pt x="51" y="35"/>
                </a:cubicBezTo>
                <a:cubicBezTo>
                  <a:pt x="51" y="35"/>
                  <a:pt x="51" y="35"/>
                  <a:pt x="51" y="35"/>
                </a:cubicBezTo>
                <a:cubicBezTo>
                  <a:pt x="51" y="35"/>
                  <a:pt x="51" y="35"/>
                  <a:pt x="51" y="35"/>
                </a:cubicBezTo>
                <a:close/>
                <a:moveTo>
                  <a:pt x="50" y="34"/>
                </a:moveTo>
                <a:cubicBezTo>
                  <a:pt x="50" y="34"/>
                  <a:pt x="50" y="34"/>
                  <a:pt x="50" y="34"/>
                </a:cubicBezTo>
                <a:cubicBezTo>
                  <a:pt x="49" y="34"/>
                  <a:pt x="49" y="34"/>
                  <a:pt x="49" y="34"/>
                </a:cubicBezTo>
                <a:cubicBezTo>
                  <a:pt x="50" y="35"/>
                  <a:pt x="50" y="35"/>
                  <a:pt x="50" y="35"/>
                </a:cubicBezTo>
                <a:lnTo>
                  <a:pt x="50" y="34"/>
                </a:lnTo>
                <a:close/>
                <a:moveTo>
                  <a:pt x="50" y="33"/>
                </a:moveTo>
                <a:cubicBezTo>
                  <a:pt x="50" y="33"/>
                  <a:pt x="50" y="33"/>
                  <a:pt x="50" y="33"/>
                </a:cubicBezTo>
                <a:cubicBezTo>
                  <a:pt x="49" y="33"/>
                  <a:pt x="49" y="33"/>
                  <a:pt x="49" y="33"/>
                </a:cubicBezTo>
                <a:cubicBezTo>
                  <a:pt x="49" y="34"/>
                  <a:pt x="49" y="34"/>
                  <a:pt x="49" y="34"/>
                </a:cubicBezTo>
                <a:lnTo>
                  <a:pt x="50" y="33"/>
                </a:lnTo>
                <a:close/>
                <a:moveTo>
                  <a:pt x="50" y="35"/>
                </a:moveTo>
                <a:cubicBezTo>
                  <a:pt x="50" y="35"/>
                  <a:pt x="50" y="35"/>
                  <a:pt x="50" y="35"/>
                </a:cubicBezTo>
                <a:cubicBezTo>
                  <a:pt x="50" y="35"/>
                  <a:pt x="50" y="35"/>
                  <a:pt x="50" y="35"/>
                </a:cubicBezTo>
                <a:cubicBezTo>
                  <a:pt x="50" y="35"/>
                  <a:pt x="50" y="35"/>
                  <a:pt x="50" y="35"/>
                </a:cubicBezTo>
                <a:cubicBezTo>
                  <a:pt x="50" y="35"/>
                  <a:pt x="50" y="35"/>
                  <a:pt x="50" y="35"/>
                </a:cubicBezTo>
                <a:close/>
                <a:moveTo>
                  <a:pt x="61" y="30"/>
                </a:moveTo>
                <a:cubicBezTo>
                  <a:pt x="61" y="29"/>
                  <a:pt x="61" y="29"/>
                  <a:pt x="61" y="29"/>
                </a:cubicBezTo>
                <a:cubicBezTo>
                  <a:pt x="60" y="29"/>
                  <a:pt x="60" y="29"/>
                  <a:pt x="60" y="29"/>
                </a:cubicBezTo>
                <a:cubicBezTo>
                  <a:pt x="60" y="30"/>
                  <a:pt x="60" y="30"/>
                  <a:pt x="60" y="30"/>
                </a:cubicBezTo>
                <a:lnTo>
                  <a:pt x="61" y="30"/>
                </a:lnTo>
                <a:close/>
                <a:moveTo>
                  <a:pt x="70" y="14"/>
                </a:moveTo>
                <a:cubicBezTo>
                  <a:pt x="70" y="14"/>
                  <a:pt x="70" y="14"/>
                  <a:pt x="70" y="14"/>
                </a:cubicBezTo>
                <a:cubicBezTo>
                  <a:pt x="70" y="14"/>
                  <a:pt x="70" y="14"/>
                  <a:pt x="70" y="14"/>
                </a:cubicBezTo>
                <a:cubicBezTo>
                  <a:pt x="69" y="14"/>
                  <a:pt x="69" y="14"/>
                  <a:pt x="69" y="14"/>
                </a:cubicBezTo>
                <a:lnTo>
                  <a:pt x="70" y="14"/>
                </a:lnTo>
                <a:close/>
                <a:moveTo>
                  <a:pt x="70" y="15"/>
                </a:moveTo>
                <a:cubicBezTo>
                  <a:pt x="70" y="15"/>
                  <a:pt x="70" y="15"/>
                  <a:pt x="70" y="15"/>
                </a:cubicBezTo>
                <a:cubicBezTo>
                  <a:pt x="70" y="15"/>
                  <a:pt x="70" y="15"/>
                  <a:pt x="70" y="15"/>
                </a:cubicBezTo>
                <a:cubicBezTo>
                  <a:pt x="70" y="15"/>
                  <a:pt x="70" y="15"/>
                  <a:pt x="70" y="15"/>
                </a:cubicBezTo>
                <a:close/>
                <a:moveTo>
                  <a:pt x="69" y="13"/>
                </a:moveTo>
                <a:cubicBezTo>
                  <a:pt x="70" y="13"/>
                  <a:pt x="70" y="13"/>
                  <a:pt x="70" y="13"/>
                </a:cubicBezTo>
                <a:cubicBezTo>
                  <a:pt x="70" y="13"/>
                  <a:pt x="70" y="13"/>
                  <a:pt x="70" y="13"/>
                </a:cubicBezTo>
                <a:cubicBezTo>
                  <a:pt x="70" y="13"/>
                  <a:pt x="70" y="13"/>
                  <a:pt x="70" y="13"/>
                </a:cubicBezTo>
                <a:cubicBezTo>
                  <a:pt x="69" y="13"/>
                  <a:pt x="69" y="13"/>
                  <a:pt x="69" y="13"/>
                </a:cubicBezTo>
                <a:close/>
                <a:moveTo>
                  <a:pt x="70" y="17"/>
                </a:moveTo>
                <a:cubicBezTo>
                  <a:pt x="69" y="17"/>
                  <a:pt x="69" y="17"/>
                  <a:pt x="69" y="17"/>
                </a:cubicBezTo>
                <a:cubicBezTo>
                  <a:pt x="69" y="18"/>
                  <a:pt x="69" y="18"/>
                  <a:pt x="69" y="18"/>
                </a:cubicBezTo>
                <a:cubicBezTo>
                  <a:pt x="70" y="17"/>
                  <a:pt x="70" y="17"/>
                  <a:pt x="70" y="17"/>
                </a:cubicBezTo>
                <a:close/>
                <a:moveTo>
                  <a:pt x="70" y="21"/>
                </a:moveTo>
                <a:cubicBezTo>
                  <a:pt x="70" y="20"/>
                  <a:pt x="70" y="20"/>
                  <a:pt x="70" y="20"/>
                </a:cubicBezTo>
                <a:cubicBezTo>
                  <a:pt x="69" y="20"/>
                  <a:pt x="69" y="20"/>
                  <a:pt x="69" y="20"/>
                </a:cubicBezTo>
                <a:cubicBezTo>
                  <a:pt x="69" y="21"/>
                  <a:pt x="69" y="21"/>
                  <a:pt x="69" y="21"/>
                </a:cubicBezTo>
                <a:lnTo>
                  <a:pt x="70" y="21"/>
                </a:lnTo>
                <a:close/>
                <a:moveTo>
                  <a:pt x="69" y="19"/>
                </a:moveTo>
                <a:cubicBezTo>
                  <a:pt x="69" y="20"/>
                  <a:pt x="69" y="20"/>
                  <a:pt x="69" y="20"/>
                </a:cubicBezTo>
                <a:cubicBezTo>
                  <a:pt x="69" y="20"/>
                  <a:pt x="69" y="20"/>
                  <a:pt x="69" y="20"/>
                </a:cubicBezTo>
                <a:cubicBezTo>
                  <a:pt x="69" y="19"/>
                  <a:pt x="69" y="19"/>
                  <a:pt x="69" y="19"/>
                </a:cubicBezTo>
                <a:close/>
                <a:moveTo>
                  <a:pt x="47" y="33"/>
                </a:moveTo>
                <a:cubicBezTo>
                  <a:pt x="47" y="33"/>
                  <a:pt x="47" y="33"/>
                  <a:pt x="47" y="33"/>
                </a:cubicBezTo>
                <a:cubicBezTo>
                  <a:pt x="46" y="33"/>
                  <a:pt x="46" y="33"/>
                  <a:pt x="46" y="33"/>
                </a:cubicBezTo>
                <a:cubicBezTo>
                  <a:pt x="46" y="33"/>
                  <a:pt x="46" y="33"/>
                  <a:pt x="46" y="33"/>
                </a:cubicBezTo>
                <a:lnTo>
                  <a:pt x="47" y="33"/>
                </a:lnTo>
                <a:close/>
                <a:moveTo>
                  <a:pt x="69" y="21"/>
                </a:moveTo>
                <a:cubicBezTo>
                  <a:pt x="68" y="22"/>
                  <a:pt x="68" y="22"/>
                  <a:pt x="68" y="22"/>
                </a:cubicBezTo>
                <a:cubicBezTo>
                  <a:pt x="68" y="22"/>
                  <a:pt x="68" y="22"/>
                  <a:pt x="68" y="22"/>
                </a:cubicBezTo>
                <a:cubicBezTo>
                  <a:pt x="69" y="22"/>
                  <a:pt x="69" y="22"/>
                  <a:pt x="69" y="22"/>
                </a:cubicBezTo>
                <a:lnTo>
                  <a:pt x="69" y="21"/>
                </a:lnTo>
                <a:close/>
                <a:moveTo>
                  <a:pt x="67" y="9"/>
                </a:moveTo>
                <a:cubicBezTo>
                  <a:pt x="68" y="9"/>
                  <a:pt x="68" y="9"/>
                  <a:pt x="68" y="9"/>
                </a:cubicBezTo>
                <a:cubicBezTo>
                  <a:pt x="68" y="9"/>
                  <a:pt x="68" y="9"/>
                  <a:pt x="68" y="9"/>
                </a:cubicBezTo>
                <a:cubicBezTo>
                  <a:pt x="67" y="9"/>
                  <a:pt x="67" y="9"/>
                  <a:pt x="67" y="9"/>
                </a:cubicBezTo>
                <a:close/>
                <a:moveTo>
                  <a:pt x="67" y="8"/>
                </a:moveTo>
                <a:cubicBezTo>
                  <a:pt x="68" y="8"/>
                  <a:pt x="68" y="8"/>
                  <a:pt x="68" y="8"/>
                </a:cubicBezTo>
                <a:cubicBezTo>
                  <a:pt x="68" y="8"/>
                  <a:pt x="68" y="8"/>
                  <a:pt x="68" y="8"/>
                </a:cubicBezTo>
                <a:cubicBezTo>
                  <a:pt x="68" y="8"/>
                  <a:pt x="67" y="8"/>
                  <a:pt x="67" y="8"/>
                </a:cubicBezTo>
                <a:cubicBezTo>
                  <a:pt x="67" y="8"/>
                  <a:pt x="67" y="8"/>
                  <a:pt x="67" y="8"/>
                </a:cubicBezTo>
                <a:close/>
                <a:moveTo>
                  <a:pt x="68" y="10"/>
                </a:moveTo>
                <a:cubicBezTo>
                  <a:pt x="68" y="10"/>
                  <a:pt x="68" y="10"/>
                  <a:pt x="68" y="10"/>
                </a:cubicBezTo>
                <a:cubicBezTo>
                  <a:pt x="68" y="10"/>
                  <a:pt x="68" y="10"/>
                  <a:pt x="68" y="10"/>
                </a:cubicBezTo>
                <a:cubicBezTo>
                  <a:pt x="67" y="10"/>
                  <a:pt x="67" y="10"/>
                  <a:pt x="67" y="10"/>
                </a:cubicBezTo>
                <a:lnTo>
                  <a:pt x="68" y="10"/>
                </a:lnTo>
                <a:close/>
                <a:moveTo>
                  <a:pt x="68" y="11"/>
                </a:moveTo>
                <a:cubicBezTo>
                  <a:pt x="68" y="11"/>
                  <a:pt x="68" y="11"/>
                  <a:pt x="68" y="11"/>
                </a:cubicBezTo>
                <a:cubicBezTo>
                  <a:pt x="68" y="11"/>
                  <a:pt x="68" y="11"/>
                  <a:pt x="68" y="11"/>
                </a:cubicBezTo>
                <a:cubicBezTo>
                  <a:pt x="68" y="11"/>
                  <a:pt x="68" y="11"/>
                  <a:pt x="68" y="11"/>
                </a:cubicBezTo>
                <a:close/>
                <a:moveTo>
                  <a:pt x="69" y="10"/>
                </a:moveTo>
                <a:cubicBezTo>
                  <a:pt x="69" y="10"/>
                  <a:pt x="68" y="10"/>
                  <a:pt x="68" y="10"/>
                </a:cubicBezTo>
                <a:cubicBezTo>
                  <a:pt x="69" y="10"/>
                  <a:pt x="69" y="10"/>
                  <a:pt x="69" y="10"/>
                </a:cubicBezTo>
                <a:close/>
                <a:moveTo>
                  <a:pt x="69" y="11"/>
                </a:moveTo>
                <a:cubicBezTo>
                  <a:pt x="69" y="11"/>
                  <a:pt x="69" y="11"/>
                  <a:pt x="69" y="11"/>
                </a:cubicBezTo>
                <a:cubicBezTo>
                  <a:pt x="69" y="11"/>
                  <a:pt x="69" y="11"/>
                  <a:pt x="69" y="11"/>
                </a:cubicBezTo>
                <a:cubicBezTo>
                  <a:pt x="69" y="11"/>
                  <a:pt x="69" y="11"/>
                  <a:pt x="69" y="11"/>
                </a:cubicBezTo>
                <a:close/>
                <a:moveTo>
                  <a:pt x="69" y="12"/>
                </a:moveTo>
                <a:cubicBezTo>
                  <a:pt x="69" y="12"/>
                  <a:pt x="69" y="12"/>
                  <a:pt x="69" y="12"/>
                </a:cubicBezTo>
                <a:cubicBezTo>
                  <a:pt x="69" y="12"/>
                  <a:pt x="69" y="12"/>
                  <a:pt x="69" y="12"/>
                </a:cubicBezTo>
                <a:cubicBezTo>
                  <a:pt x="69" y="12"/>
                  <a:pt x="69" y="12"/>
                  <a:pt x="69" y="12"/>
                </a:cubicBezTo>
                <a:close/>
                <a:moveTo>
                  <a:pt x="62" y="30"/>
                </a:moveTo>
                <a:cubicBezTo>
                  <a:pt x="62" y="30"/>
                  <a:pt x="62" y="30"/>
                  <a:pt x="62" y="30"/>
                </a:cubicBezTo>
                <a:cubicBezTo>
                  <a:pt x="62" y="30"/>
                  <a:pt x="62" y="30"/>
                  <a:pt x="62" y="30"/>
                </a:cubicBezTo>
                <a:cubicBezTo>
                  <a:pt x="62" y="30"/>
                  <a:pt x="62" y="30"/>
                  <a:pt x="62" y="30"/>
                </a:cubicBezTo>
                <a:close/>
                <a:moveTo>
                  <a:pt x="63" y="29"/>
                </a:moveTo>
                <a:cubicBezTo>
                  <a:pt x="63" y="28"/>
                  <a:pt x="63" y="28"/>
                  <a:pt x="63" y="28"/>
                </a:cubicBezTo>
                <a:cubicBezTo>
                  <a:pt x="62" y="29"/>
                  <a:pt x="62" y="29"/>
                  <a:pt x="62" y="29"/>
                </a:cubicBezTo>
                <a:cubicBezTo>
                  <a:pt x="62" y="29"/>
                  <a:pt x="62" y="29"/>
                  <a:pt x="62" y="29"/>
                </a:cubicBezTo>
                <a:lnTo>
                  <a:pt x="63" y="29"/>
                </a:lnTo>
                <a:close/>
                <a:moveTo>
                  <a:pt x="63" y="30"/>
                </a:moveTo>
                <a:cubicBezTo>
                  <a:pt x="63" y="29"/>
                  <a:pt x="63" y="29"/>
                  <a:pt x="63" y="29"/>
                </a:cubicBezTo>
                <a:cubicBezTo>
                  <a:pt x="63" y="30"/>
                  <a:pt x="63" y="30"/>
                  <a:pt x="63" y="30"/>
                </a:cubicBezTo>
                <a:cubicBezTo>
                  <a:pt x="63" y="30"/>
                  <a:pt x="63" y="30"/>
                  <a:pt x="63" y="30"/>
                </a:cubicBezTo>
                <a:close/>
                <a:moveTo>
                  <a:pt x="64" y="29"/>
                </a:moveTo>
                <a:cubicBezTo>
                  <a:pt x="64" y="28"/>
                  <a:pt x="64" y="28"/>
                  <a:pt x="64" y="28"/>
                </a:cubicBezTo>
                <a:cubicBezTo>
                  <a:pt x="63" y="28"/>
                  <a:pt x="63" y="28"/>
                  <a:pt x="63" y="28"/>
                </a:cubicBezTo>
                <a:cubicBezTo>
                  <a:pt x="63" y="29"/>
                  <a:pt x="63" y="29"/>
                  <a:pt x="63" y="29"/>
                </a:cubicBezTo>
                <a:lnTo>
                  <a:pt x="64" y="29"/>
                </a:lnTo>
                <a:close/>
                <a:moveTo>
                  <a:pt x="61" y="31"/>
                </a:moveTo>
                <a:cubicBezTo>
                  <a:pt x="61" y="30"/>
                  <a:pt x="61" y="30"/>
                  <a:pt x="61" y="30"/>
                </a:cubicBezTo>
                <a:cubicBezTo>
                  <a:pt x="60" y="30"/>
                  <a:pt x="60" y="30"/>
                  <a:pt x="60" y="30"/>
                </a:cubicBezTo>
                <a:cubicBezTo>
                  <a:pt x="61" y="31"/>
                  <a:pt x="61" y="31"/>
                  <a:pt x="61" y="31"/>
                </a:cubicBezTo>
                <a:close/>
                <a:moveTo>
                  <a:pt x="62" y="29"/>
                </a:moveTo>
                <a:cubicBezTo>
                  <a:pt x="62" y="29"/>
                  <a:pt x="62" y="29"/>
                  <a:pt x="62" y="29"/>
                </a:cubicBezTo>
                <a:cubicBezTo>
                  <a:pt x="61" y="29"/>
                  <a:pt x="61" y="29"/>
                  <a:pt x="61" y="29"/>
                </a:cubicBezTo>
                <a:cubicBezTo>
                  <a:pt x="61" y="29"/>
                  <a:pt x="61" y="29"/>
                  <a:pt x="61" y="29"/>
                </a:cubicBezTo>
                <a:lnTo>
                  <a:pt x="62" y="29"/>
                </a:lnTo>
                <a:close/>
                <a:moveTo>
                  <a:pt x="67" y="26"/>
                </a:moveTo>
                <a:cubicBezTo>
                  <a:pt x="66" y="25"/>
                  <a:pt x="66" y="25"/>
                  <a:pt x="66" y="25"/>
                </a:cubicBezTo>
                <a:cubicBezTo>
                  <a:pt x="66" y="25"/>
                  <a:pt x="66" y="25"/>
                  <a:pt x="66" y="25"/>
                </a:cubicBezTo>
                <a:cubicBezTo>
                  <a:pt x="66" y="26"/>
                  <a:pt x="66" y="26"/>
                  <a:pt x="66" y="26"/>
                </a:cubicBezTo>
                <a:lnTo>
                  <a:pt x="67" y="26"/>
                </a:lnTo>
                <a:close/>
                <a:moveTo>
                  <a:pt x="65" y="27"/>
                </a:moveTo>
                <a:cubicBezTo>
                  <a:pt x="65" y="27"/>
                  <a:pt x="65" y="27"/>
                  <a:pt x="65" y="27"/>
                </a:cubicBezTo>
                <a:cubicBezTo>
                  <a:pt x="64" y="27"/>
                  <a:pt x="64" y="27"/>
                  <a:pt x="64" y="27"/>
                </a:cubicBezTo>
                <a:cubicBezTo>
                  <a:pt x="64" y="28"/>
                  <a:pt x="64" y="28"/>
                  <a:pt x="64" y="28"/>
                </a:cubicBezTo>
                <a:lnTo>
                  <a:pt x="65" y="27"/>
                </a:lnTo>
                <a:close/>
                <a:moveTo>
                  <a:pt x="68" y="24"/>
                </a:moveTo>
                <a:cubicBezTo>
                  <a:pt x="68" y="24"/>
                  <a:pt x="68" y="24"/>
                  <a:pt x="68" y="24"/>
                </a:cubicBezTo>
                <a:cubicBezTo>
                  <a:pt x="68" y="24"/>
                  <a:pt x="68" y="24"/>
                  <a:pt x="68" y="24"/>
                </a:cubicBezTo>
                <a:cubicBezTo>
                  <a:pt x="68" y="25"/>
                  <a:pt x="68" y="25"/>
                  <a:pt x="68" y="25"/>
                </a:cubicBezTo>
                <a:lnTo>
                  <a:pt x="68" y="24"/>
                </a:lnTo>
                <a:close/>
                <a:moveTo>
                  <a:pt x="68" y="26"/>
                </a:moveTo>
                <a:cubicBezTo>
                  <a:pt x="68" y="25"/>
                  <a:pt x="68" y="25"/>
                  <a:pt x="68" y="25"/>
                </a:cubicBezTo>
                <a:cubicBezTo>
                  <a:pt x="67" y="25"/>
                  <a:pt x="67" y="25"/>
                  <a:pt x="67" y="25"/>
                </a:cubicBezTo>
                <a:cubicBezTo>
                  <a:pt x="67" y="26"/>
                  <a:pt x="67" y="26"/>
                  <a:pt x="67" y="26"/>
                </a:cubicBezTo>
                <a:lnTo>
                  <a:pt x="68" y="26"/>
                </a:lnTo>
                <a:close/>
                <a:moveTo>
                  <a:pt x="67" y="25"/>
                </a:moveTo>
                <a:cubicBezTo>
                  <a:pt x="67" y="24"/>
                  <a:pt x="67" y="24"/>
                  <a:pt x="67" y="24"/>
                </a:cubicBezTo>
                <a:cubicBezTo>
                  <a:pt x="67" y="24"/>
                  <a:pt x="67" y="24"/>
                  <a:pt x="67" y="24"/>
                </a:cubicBezTo>
                <a:cubicBezTo>
                  <a:pt x="67" y="25"/>
                  <a:pt x="67" y="25"/>
                  <a:pt x="67" y="25"/>
                </a:cubicBezTo>
                <a:close/>
                <a:moveTo>
                  <a:pt x="65" y="28"/>
                </a:moveTo>
                <a:cubicBezTo>
                  <a:pt x="65" y="28"/>
                  <a:pt x="65" y="28"/>
                  <a:pt x="65" y="28"/>
                </a:cubicBezTo>
                <a:cubicBezTo>
                  <a:pt x="64" y="28"/>
                  <a:pt x="64" y="28"/>
                  <a:pt x="64" y="28"/>
                </a:cubicBezTo>
                <a:cubicBezTo>
                  <a:pt x="64" y="29"/>
                  <a:pt x="64" y="29"/>
                  <a:pt x="64" y="29"/>
                </a:cubicBezTo>
                <a:lnTo>
                  <a:pt x="65" y="28"/>
                </a:lnTo>
                <a:close/>
                <a:moveTo>
                  <a:pt x="66" y="27"/>
                </a:moveTo>
                <a:cubicBezTo>
                  <a:pt x="66" y="27"/>
                  <a:pt x="66" y="27"/>
                  <a:pt x="66" y="27"/>
                </a:cubicBezTo>
                <a:cubicBezTo>
                  <a:pt x="65" y="27"/>
                  <a:pt x="65" y="27"/>
                  <a:pt x="65" y="27"/>
                </a:cubicBezTo>
                <a:cubicBezTo>
                  <a:pt x="65" y="27"/>
                  <a:pt x="65" y="27"/>
                  <a:pt x="65" y="27"/>
                </a:cubicBezTo>
                <a:lnTo>
                  <a:pt x="66" y="27"/>
                </a:lnTo>
                <a:close/>
                <a:moveTo>
                  <a:pt x="36" y="23"/>
                </a:moveTo>
                <a:cubicBezTo>
                  <a:pt x="36" y="22"/>
                  <a:pt x="36" y="22"/>
                  <a:pt x="36" y="22"/>
                </a:cubicBezTo>
                <a:cubicBezTo>
                  <a:pt x="36" y="22"/>
                  <a:pt x="36" y="22"/>
                  <a:pt x="36" y="22"/>
                </a:cubicBezTo>
                <a:cubicBezTo>
                  <a:pt x="36" y="23"/>
                  <a:pt x="36" y="23"/>
                  <a:pt x="36" y="23"/>
                </a:cubicBezTo>
                <a:close/>
                <a:moveTo>
                  <a:pt x="38" y="10"/>
                </a:moveTo>
                <a:cubicBezTo>
                  <a:pt x="38" y="10"/>
                  <a:pt x="38" y="10"/>
                  <a:pt x="38" y="10"/>
                </a:cubicBezTo>
                <a:cubicBezTo>
                  <a:pt x="39" y="10"/>
                  <a:pt x="39" y="10"/>
                  <a:pt x="39" y="10"/>
                </a:cubicBezTo>
                <a:cubicBezTo>
                  <a:pt x="39" y="9"/>
                  <a:pt x="39" y="9"/>
                  <a:pt x="39" y="9"/>
                </a:cubicBezTo>
                <a:lnTo>
                  <a:pt x="38" y="10"/>
                </a:lnTo>
                <a:close/>
                <a:moveTo>
                  <a:pt x="39" y="8"/>
                </a:moveTo>
                <a:cubicBezTo>
                  <a:pt x="39" y="9"/>
                  <a:pt x="39" y="9"/>
                  <a:pt x="39" y="9"/>
                </a:cubicBezTo>
                <a:cubicBezTo>
                  <a:pt x="39" y="9"/>
                  <a:pt x="39" y="9"/>
                  <a:pt x="39" y="9"/>
                </a:cubicBezTo>
                <a:cubicBezTo>
                  <a:pt x="39" y="8"/>
                  <a:pt x="39" y="8"/>
                  <a:pt x="39" y="8"/>
                </a:cubicBezTo>
                <a:close/>
                <a:moveTo>
                  <a:pt x="38" y="9"/>
                </a:moveTo>
                <a:cubicBezTo>
                  <a:pt x="38" y="9"/>
                  <a:pt x="38" y="9"/>
                  <a:pt x="38" y="9"/>
                </a:cubicBezTo>
                <a:cubicBezTo>
                  <a:pt x="38" y="9"/>
                  <a:pt x="38" y="9"/>
                  <a:pt x="38" y="9"/>
                </a:cubicBezTo>
                <a:cubicBezTo>
                  <a:pt x="38" y="8"/>
                  <a:pt x="38" y="8"/>
                  <a:pt x="38" y="8"/>
                </a:cubicBezTo>
                <a:lnTo>
                  <a:pt x="38" y="9"/>
                </a:lnTo>
                <a:close/>
                <a:moveTo>
                  <a:pt x="40" y="6"/>
                </a:moveTo>
                <a:cubicBezTo>
                  <a:pt x="40" y="6"/>
                  <a:pt x="40" y="6"/>
                  <a:pt x="40" y="6"/>
                </a:cubicBezTo>
                <a:cubicBezTo>
                  <a:pt x="41" y="6"/>
                  <a:pt x="41" y="6"/>
                  <a:pt x="41" y="6"/>
                </a:cubicBezTo>
                <a:cubicBezTo>
                  <a:pt x="41" y="6"/>
                  <a:pt x="41" y="6"/>
                  <a:pt x="41" y="6"/>
                </a:cubicBezTo>
                <a:lnTo>
                  <a:pt x="40" y="6"/>
                </a:lnTo>
                <a:close/>
                <a:moveTo>
                  <a:pt x="36" y="22"/>
                </a:moveTo>
                <a:cubicBezTo>
                  <a:pt x="36" y="21"/>
                  <a:pt x="36" y="21"/>
                  <a:pt x="36" y="21"/>
                </a:cubicBezTo>
                <a:cubicBezTo>
                  <a:pt x="35" y="21"/>
                  <a:pt x="35" y="21"/>
                  <a:pt x="35" y="21"/>
                </a:cubicBezTo>
                <a:cubicBezTo>
                  <a:pt x="36" y="22"/>
                  <a:pt x="36" y="22"/>
                  <a:pt x="36" y="22"/>
                </a:cubicBezTo>
                <a:close/>
                <a:moveTo>
                  <a:pt x="37" y="10"/>
                </a:moveTo>
                <a:cubicBezTo>
                  <a:pt x="37" y="11"/>
                  <a:pt x="37" y="11"/>
                  <a:pt x="37" y="11"/>
                </a:cubicBezTo>
                <a:cubicBezTo>
                  <a:pt x="38" y="10"/>
                  <a:pt x="38" y="10"/>
                  <a:pt x="38" y="10"/>
                </a:cubicBezTo>
                <a:cubicBezTo>
                  <a:pt x="38" y="10"/>
                  <a:pt x="38" y="10"/>
                  <a:pt x="38" y="10"/>
                </a:cubicBezTo>
                <a:lnTo>
                  <a:pt x="37" y="10"/>
                </a:lnTo>
                <a:close/>
                <a:moveTo>
                  <a:pt x="39" y="7"/>
                </a:moveTo>
                <a:cubicBezTo>
                  <a:pt x="40" y="8"/>
                  <a:pt x="40" y="8"/>
                  <a:pt x="40" y="8"/>
                </a:cubicBezTo>
                <a:cubicBezTo>
                  <a:pt x="40" y="8"/>
                  <a:pt x="40" y="8"/>
                  <a:pt x="40" y="8"/>
                </a:cubicBezTo>
                <a:cubicBezTo>
                  <a:pt x="40" y="7"/>
                  <a:pt x="40" y="7"/>
                  <a:pt x="40" y="7"/>
                </a:cubicBezTo>
                <a:lnTo>
                  <a:pt x="39" y="7"/>
                </a:lnTo>
                <a:close/>
                <a:moveTo>
                  <a:pt x="35" y="16"/>
                </a:moveTo>
                <a:cubicBezTo>
                  <a:pt x="36" y="16"/>
                  <a:pt x="36" y="16"/>
                  <a:pt x="36" y="16"/>
                </a:cubicBezTo>
                <a:cubicBezTo>
                  <a:pt x="36" y="16"/>
                  <a:pt x="36" y="16"/>
                  <a:pt x="36" y="16"/>
                </a:cubicBezTo>
                <a:cubicBezTo>
                  <a:pt x="35" y="16"/>
                  <a:pt x="35" y="16"/>
                  <a:pt x="35" y="16"/>
                </a:cubicBezTo>
                <a:close/>
                <a:moveTo>
                  <a:pt x="36" y="11"/>
                </a:moveTo>
                <a:cubicBezTo>
                  <a:pt x="36" y="12"/>
                  <a:pt x="36" y="12"/>
                  <a:pt x="36" y="12"/>
                </a:cubicBezTo>
                <a:cubicBezTo>
                  <a:pt x="37" y="12"/>
                  <a:pt x="37" y="12"/>
                  <a:pt x="37" y="12"/>
                </a:cubicBezTo>
                <a:cubicBezTo>
                  <a:pt x="37" y="11"/>
                  <a:pt x="37" y="11"/>
                  <a:pt x="37" y="11"/>
                </a:cubicBezTo>
                <a:lnTo>
                  <a:pt x="36" y="11"/>
                </a:lnTo>
                <a:close/>
                <a:moveTo>
                  <a:pt x="35" y="18"/>
                </a:moveTo>
                <a:cubicBezTo>
                  <a:pt x="35" y="19"/>
                  <a:pt x="35" y="19"/>
                  <a:pt x="35" y="19"/>
                </a:cubicBezTo>
                <a:cubicBezTo>
                  <a:pt x="35" y="19"/>
                  <a:pt x="35" y="19"/>
                  <a:pt x="35" y="19"/>
                </a:cubicBezTo>
                <a:cubicBezTo>
                  <a:pt x="35" y="18"/>
                  <a:pt x="35" y="18"/>
                  <a:pt x="35" y="18"/>
                </a:cubicBezTo>
                <a:cubicBezTo>
                  <a:pt x="35" y="18"/>
                  <a:pt x="35" y="18"/>
                  <a:pt x="35" y="18"/>
                </a:cubicBezTo>
                <a:cubicBezTo>
                  <a:pt x="35" y="18"/>
                  <a:pt x="35" y="18"/>
                  <a:pt x="35" y="18"/>
                </a:cubicBezTo>
                <a:close/>
                <a:moveTo>
                  <a:pt x="36" y="21"/>
                </a:moveTo>
                <a:cubicBezTo>
                  <a:pt x="36" y="20"/>
                  <a:pt x="36" y="20"/>
                  <a:pt x="36" y="20"/>
                </a:cubicBezTo>
                <a:cubicBezTo>
                  <a:pt x="35" y="20"/>
                  <a:pt x="35" y="20"/>
                  <a:pt x="35" y="20"/>
                </a:cubicBezTo>
                <a:cubicBezTo>
                  <a:pt x="35" y="21"/>
                  <a:pt x="35" y="21"/>
                  <a:pt x="35" y="21"/>
                </a:cubicBezTo>
                <a:lnTo>
                  <a:pt x="36" y="21"/>
                </a:lnTo>
                <a:close/>
                <a:moveTo>
                  <a:pt x="36" y="20"/>
                </a:moveTo>
                <a:cubicBezTo>
                  <a:pt x="36" y="19"/>
                  <a:pt x="36" y="19"/>
                  <a:pt x="36" y="19"/>
                </a:cubicBezTo>
                <a:cubicBezTo>
                  <a:pt x="35" y="19"/>
                  <a:pt x="35" y="19"/>
                  <a:pt x="35" y="19"/>
                </a:cubicBezTo>
                <a:cubicBezTo>
                  <a:pt x="35" y="20"/>
                  <a:pt x="35" y="20"/>
                  <a:pt x="35" y="20"/>
                </a:cubicBezTo>
                <a:lnTo>
                  <a:pt x="36" y="20"/>
                </a:lnTo>
                <a:close/>
                <a:moveTo>
                  <a:pt x="36" y="14"/>
                </a:moveTo>
                <a:cubicBezTo>
                  <a:pt x="36" y="14"/>
                  <a:pt x="36" y="14"/>
                  <a:pt x="36" y="14"/>
                </a:cubicBezTo>
                <a:cubicBezTo>
                  <a:pt x="36" y="13"/>
                  <a:pt x="36" y="13"/>
                  <a:pt x="36" y="13"/>
                </a:cubicBezTo>
                <a:cubicBezTo>
                  <a:pt x="36" y="13"/>
                  <a:pt x="36" y="13"/>
                  <a:pt x="36" y="13"/>
                </a:cubicBezTo>
                <a:lnTo>
                  <a:pt x="36" y="14"/>
                </a:lnTo>
                <a:close/>
                <a:moveTo>
                  <a:pt x="41" y="6"/>
                </a:moveTo>
                <a:cubicBezTo>
                  <a:pt x="41" y="6"/>
                  <a:pt x="41" y="6"/>
                  <a:pt x="41" y="6"/>
                </a:cubicBezTo>
                <a:cubicBezTo>
                  <a:pt x="42" y="6"/>
                  <a:pt x="42" y="6"/>
                  <a:pt x="42" y="6"/>
                </a:cubicBezTo>
                <a:cubicBezTo>
                  <a:pt x="42" y="5"/>
                  <a:pt x="42" y="5"/>
                  <a:pt x="42" y="5"/>
                </a:cubicBezTo>
                <a:lnTo>
                  <a:pt x="41" y="6"/>
                </a:lnTo>
                <a:close/>
                <a:moveTo>
                  <a:pt x="40" y="7"/>
                </a:moveTo>
                <a:cubicBezTo>
                  <a:pt x="41" y="7"/>
                  <a:pt x="41" y="7"/>
                  <a:pt x="41" y="7"/>
                </a:cubicBezTo>
                <a:cubicBezTo>
                  <a:pt x="41" y="7"/>
                  <a:pt x="41" y="7"/>
                  <a:pt x="41" y="7"/>
                </a:cubicBezTo>
                <a:cubicBezTo>
                  <a:pt x="41" y="7"/>
                  <a:pt x="41" y="7"/>
                  <a:pt x="41" y="7"/>
                </a:cubicBezTo>
                <a:lnTo>
                  <a:pt x="40" y="7"/>
                </a:lnTo>
                <a:close/>
                <a:moveTo>
                  <a:pt x="46" y="4"/>
                </a:moveTo>
                <a:cubicBezTo>
                  <a:pt x="47" y="5"/>
                  <a:pt x="47" y="5"/>
                  <a:pt x="47" y="5"/>
                </a:cubicBezTo>
                <a:cubicBezTo>
                  <a:pt x="47" y="5"/>
                  <a:pt x="47" y="5"/>
                  <a:pt x="47" y="5"/>
                </a:cubicBezTo>
                <a:cubicBezTo>
                  <a:pt x="47" y="4"/>
                  <a:pt x="47" y="4"/>
                  <a:pt x="47" y="4"/>
                </a:cubicBezTo>
                <a:lnTo>
                  <a:pt x="46" y="4"/>
                </a:lnTo>
                <a:close/>
                <a:moveTo>
                  <a:pt x="46" y="3"/>
                </a:moveTo>
                <a:cubicBezTo>
                  <a:pt x="46" y="4"/>
                  <a:pt x="46" y="4"/>
                  <a:pt x="46" y="4"/>
                </a:cubicBezTo>
                <a:cubicBezTo>
                  <a:pt x="47" y="4"/>
                  <a:pt x="47" y="4"/>
                  <a:pt x="47" y="4"/>
                </a:cubicBezTo>
                <a:cubicBezTo>
                  <a:pt x="47" y="3"/>
                  <a:pt x="47" y="3"/>
                  <a:pt x="47" y="3"/>
                </a:cubicBezTo>
                <a:lnTo>
                  <a:pt x="46" y="3"/>
                </a:lnTo>
                <a:close/>
                <a:moveTo>
                  <a:pt x="47" y="3"/>
                </a:moveTo>
                <a:cubicBezTo>
                  <a:pt x="47" y="4"/>
                  <a:pt x="47" y="4"/>
                  <a:pt x="47" y="4"/>
                </a:cubicBezTo>
                <a:cubicBezTo>
                  <a:pt x="48" y="3"/>
                  <a:pt x="48" y="3"/>
                  <a:pt x="48" y="3"/>
                </a:cubicBezTo>
                <a:cubicBezTo>
                  <a:pt x="48" y="3"/>
                  <a:pt x="48" y="3"/>
                  <a:pt x="48" y="3"/>
                </a:cubicBezTo>
                <a:lnTo>
                  <a:pt x="47" y="3"/>
                </a:lnTo>
                <a:close/>
                <a:moveTo>
                  <a:pt x="42" y="7"/>
                </a:moveTo>
                <a:cubicBezTo>
                  <a:pt x="42" y="7"/>
                  <a:pt x="42" y="7"/>
                  <a:pt x="42" y="7"/>
                </a:cubicBezTo>
                <a:cubicBezTo>
                  <a:pt x="42" y="7"/>
                  <a:pt x="42" y="7"/>
                  <a:pt x="42" y="7"/>
                </a:cubicBezTo>
                <a:cubicBezTo>
                  <a:pt x="42" y="6"/>
                  <a:pt x="42" y="6"/>
                  <a:pt x="42" y="6"/>
                </a:cubicBezTo>
                <a:lnTo>
                  <a:pt x="42" y="7"/>
                </a:lnTo>
                <a:close/>
                <a:moveTo>
                  <a:pt x="45" y="5"/>
                </a:moveTo>
                <a:cubicBezTo>
                  <a:pt x="46" y="5"/>
                  <a:pt x="46" y="5"/>
                  <a:pt x="46" y="5"/>
                </a:cubicBezTo>
                <a:cubicBezTo>
                  <a:pt x="46" y="5"/>
                  <a:pt x="46" y="5"/>
                  <a:pt x="46" y="5"/>
                </a:cubicBezTo>
                <a:cubicBezTo>
                  <a:pt x="46" y="4"/>
                  <a:pt x="46" y="4"/>
                  <a:pt x="46" y="4"/>
                </a:cubicBezTo>
                <a:lnTo>
                  <a:pt x="45" y="5"/>
                </a:lnTo>
                <a:close/>
                <a:moveTo>
                  <a:pt x="47" y="4"/>
                </a:moveTo>
                <a:cubicBezTo>
                  <a:pt x="48" y="5"/>
                  <a:pt x="48" y="5"/>
                  <a:pt x="48" y="5"/>
                </a:cubicBezTo>
                <a:cubicBezTo>
                  <a:pt x="48" y="4"/>
                  <a:pt x="48" y="4"/>
                  <a:pt x="48" y="4"/>
                </a:cubicBezTo>
                <a:cubicBezTo>
                  <a:pt x="48" y="4"/>
                  <a:pt x="48" y="4"/>
                  <a:pt x="48" y="4"/>
                </a:cubicBezTo>
                <a:lnTo>
                  <a:pt x="47" y="4"/>
                </a:lnTo>
                <a:close/>
                <a:moveTo>
                  <a:pt x="46" y="31"/>
                </a:moveTo>
                <a:cubicBezTo>
                  <a:pt x="46" y="32"/>
                  <a:pt x="46" y="32"/>
                  <a:pt x="46" y="32"/>
                </a:cubicBezTo>
                <a:cubicBezTo>
                  <a:pt x="46" y="32"/>
                  <a:pt x="46" y="32"/>
                  <a:pt x="46" y="32"/>
                </a:cubicBezTo>
                <a:cubicBezTo>
                  <a:pt x="46" y="32"/>
                  <a:pt x="46" y="32"/>
                  <a:pt x="46" y="32"/>
                </a:cubicBezTo>
                <a:lnTo>
                  <a:pt x="46" y="31"/>
                </a:lnTo>
                <a:close/>
                <a:moveTo>
                  <a:pt x="43" y="5"/>
                </a:moveTo>
                <a:cubicBezTo>
                  <a:pt x="43" y="6"/>
                  <a:pt x="43" y="6"/>
                  <a:pt x="43" y="6"/>
                </a:cubicBezTo>
                <a:cubicBezTo>
                  <a:pt x="44" y="5"/>
                  <a:pt x="44" y="5"/>
                  <a:pt x="44" y="5"/>
                </a:cubicBezTo>
                <a:cubicBezTo>
                  <a:pt x="44" y="5"/>
                  <a:pt x="44" y="5"/>
                  <a:pt x="44" y="5"/>
                </a:cubicBezTo>
                <a:lnTo>
                  <a:pt x="43" y="5"/>
                </a:lnTo>
                <a:close/>
                <a:moveTo>
                  <a:pt x="43" y="4"/>
                </a:moveTo>
                <a:cubicBezTo>
                  <a:pt x="43" y="5"/>
                  <a:pt x="43" y="5"/>
                  <a:pt x="43" y="5"/>
                </a:cubicBezTo>
                <a:cubicBezTo>
                  <a:pt x="44" y="4"/>
                  <a:pt x="44" y="4"/>
                  <a:pt x="44" y="4"/>
                </a:cubicBezTo>
                <a:cubicBezTo>
                  <a:pt x="44" y="4"/>
                  <a:pt x="44" y="4"/>
                  <a:pt x="44" y="4"/>
                </a:cubicBezTo>
                <a:lnTo>
                  <a:pt x="43" y="4"/>
                </a:lnTo>
                <a:close/>
                <a:moveTo>
                  <a:pt x="42" y="5"/>
                </a:moveTo>
                <a:cubicBezTo>
                  <a:pt x="42" y="6"/>
                  <a:pt x="42" y="6"/>
                  <a:pt x="42" y="6"/>
                </a:cubicBezTo>
                <a:cubicBezTo>
                  <a:pt x="43" y="6"/>
                  <a:pt x="43" y="6"/>
                  <a:pt x="43" y="6"/>
                </a:cubicBezTo>
                <a:cubicBezTo>
                  <a:pt x="43" y="5"/>
                  <a:pt x="43" y="5"/>
                  <a:pt x="43" y="5"/>
                </a:cubicBezTo>
                <a:lnTo>
                  <a:pt x="42" y="5"/>
                </a:lnTo>
                <a:close/>
                <a:moveTo>
                  <a:pt x="44" y="5"/>
                </a:moveTo>
                <a:cubicBezTo>
                  <a:pt x="44" y="5"/>
                  <a:pt x="44" y="5"/>
                  <a:pt x="44" y="5"/>
                </a:cubicBezTo>
                <a:cubicBezTo>
                  <a:pt x="45" y="5"/>
                  <a:pt x="45" y="5"/>
                  <a:pt x="45" y="5"/>
                </a:cubicBezTo>
                <a:cubicBezTo>
                  <a:pt x="45" y="5"/>
                  <a:pt x="45" y="5"/>
                  <a:pt x="45" y="5"/>
                </a:cubicBezTo>
                <a:lnTo>
                  <a:pt x="44" y="5"/>
                </a:lnTo>
                <a:close/>
                <a:moveTo>
                  <a:pt x="45" y="3"/>
                </a:moveTo>
                <a:cubicBezTo>
                  <a:pt x="45" y="4"/>
                  <a:pt x="45" y="4"/>
                  <a:pt x="45" y="4"/>
                </a:cubicBezTo>
                <a:cubicBezTo>
                  <a:pt x="46" y="4"/>
                  <a:pt x="46" y="4"/>
                  <a:pt x="46" y="4"/>
                </a:cubicBezTo>
                <a:cubicBezTo>
                  <a:pt x="46" y="3"/>
                  <a:pt x="46" y="3"/>
                  <a:pt x="46" y="3"/>
                </a:cubicBezTo>
                <a:lnTo>
                  <a:pt x="45" y="3"/>
                </a:lnTo>
                <a:close/>
                <a:moveTo>
                  <a:pt x="44" y="4"/>
                </a:moveTo>
                <a:cubicBezTo>
                  <a:pt x="44" y="4"/>
                  <a:pt x="44" y="4"/>
                  <a:pt x="44" y="4"/>
                </a:cubicBezTo>
                <a:cubicBezTo>
                  <a:pt x="45" y="4"/>
                  <a:pt x="45" y="4"/>
                  <a:pt x="45" y="4"/>
                </a:cubicBezTo>
                <a:cubicBezTo>
                  <a:pt x="45" y="4"/>
                  <a:pt x="45" y="4"/>
                  <a:pt x="45" y="4"/>
                </a:cubicBezTo>
                <a:lnTo>
                  <a:pt x="44" y="4"/>
                </a:lnTo>
                <a:close/>
                <a:moveTo>
                  <a:pt x="48" y="3"/>
                </a:moveTo>
                <a:cubicBezTo>
                  <a:pt x="48" y="3"/>
                  <a:pt x="48" y="3"/>
                  <a:pt x="48" y="3"/>
                </a:cubicBezTo>
                <a:cubicBezTo>
                  <a:pt x="49" y="3"/>
                  <a:pt x="49" y="3"/>
                  <a:pt x="49" y="3"/>
                </a:cubicBezTo>
                <a:cubicBezTo>
                  <a:pt x="49" y="3"/>
                  <a:pt x="49" y="3"/>
                  <a:pt x="49" y="3"/>
                </a:cubicBezTo>
                <a:lnTo>
                  <a:pt x="48" y="3"/>
                </a:lnTo>
                <a:close/>
                <a:moveTo>
                  <a:pt x="48" y="4"/>
                </a:moveTo>
                <a:cubicBezTo>
                  <a:pt x="49" y="4"/>
                  <a:pt x="49" y="4"/>
                  <a:pt x="49" y="4"/>
                </a:cubicBezTo>
                <a:cubicBezTo>
                  <a:pt x="49" y="4"/>
                  <a:pt x="49" y="4"/>
                  <a:pt x="49" y="4"/>
                </a:cubicBezTo>
                <a:cubicBezTo>
                  <a:pt x="49" y="4"/>
                  <a:pt x="49" y="4"/>
                  <a:pt x="49" y="4"/>
                </a:cubicBezTo>
                <a:lnTo>
                  <a:pt x="48" y="4"/>
                </a:lnTo>
                <a:close/>
                <a:moveTo>
                  <a:pt x="44" y="30"/>
                </a:moveTo>
                <a:cubicBezTo>
                  <a:pt x="43" y="30"/>
                  <a:pt x="43" y="30"/>
                  <a:pt x="43" y="30"/>
                </a:cubicBezTo>
                <a:cubicBezTo>
                  <a:pt x="43" y="31"/>
                  <a:pt x="43" y="31"/>
                  <a:pt x="43" y="31"/>
                </a:cubicBezTo>
                <a:cubicBezTo>
                  <a:pt x="44" y="31"/>
                  <a:pt x="44" y="31"/>
                  <a:pt x="44" y="31"/>
                </a:cubicBezTo>
                <a:lnTo>
                  <a:pt x="44" y="30"/>
                </a:lnTo>
                <a:close/>
                <a:moveTo>
                  <a:pt x="43" y="32"/>
                </a:moveTo>
                <a:cubicBezTo>
                  <a:pt x="43" y="31"/>
                  <a:pt x="43" y="31"/>
                  <a:pt x="43" y="31"/>
                </a:cubicBezTo>
                <a:cubicBezTo>
                  <a:pt x="42" y="31"/>
                  <a:pt x="42" y="31"/>
                  <a:pt x="42" y="31"/>
                </a:cubicBezTo>
                <a:cubicBezTo>
                  <a:pt x="42" y="32"/>
                  <a:pt x="42" y="32"/>
                  <a:pt x="42" y="32"/>
                </a:cubicBezTo>
                <a:lnTo>
                  <a:pt x="43" y="32"/>
                </a:lnTo>
                <a:close/>
                <a:moveTo>
                  <a:pt x="44" y="32"/>
                </a:moveTo>
                <a:cubicBezTo>
                  <a:pt x="44" y="31"/>
                  <a:pt x="44" y="31"/>
                  <a:pt x="44" y="31"/>
                </a:cubicBezTo>
                <a:cubicBezTo>
                  <a:pt x="43" y="31"/>
                  <a:pt x="43" y="31"/>
                  <a:pt x="43" y="31"/>
                </a:cubicBezTo>
                <a:cubicBezTo>
                  <a:pt x="43" y="32"/>
                  <a:pt x="43" y="32"/>
                  <a:pt x="43" y="32"/>
                </a:cubicBezTo>
                <a:lnTo>
                  <a:pt x="44" y="32"/>
                </a:lnTo>
                <a:close/>
                <a:moveTo>
                  <a:pt x="43" y="31"/>
                </a:moveTo>
                <a:cubicBezTo>
                  <a:pt x="43" y="30"/>
                  <a:pt x="43" y="30"/>
                  <a:pt x="43" y="30"/>
                </a:cubicBezTo>
                <a:cubicBezTo>
                  <a:pt x="42" y="30"/>
                  <a:pt x="42" y="30"/>
                  <a:pt x="42" y="30"/>
                </a:cubicBezTo>
                <a:cubicBezTo>
                  <a:pt x="42" y="31"/>
                  <a:pt x="42" y="31"/>
                  <a:pt x="42" y="31"/>
                </a:cubicBezTo>
                <a:lnTo>
                  <a:pt x="43" y="31"/>
                </a:lnTo>
                <a:close/>
                <a:moveTo>
                  <a:pt x="41" y="31"/>
                </a:moveTo>
                <a:cubicBezTo>
                  <a:pt x="42" y="31"/>
                  <a:pt x="42" y="31"/>
                  <a:pt x="42" y="31"/>
                </a:cubicBezTo>
                <a:cubicBezTo>
                  <a:pt x="42" y="30"/>
                  <a:pt x="42" y="30"/>
                  <a:pt x="42" y="30"/>
                </a:cubicBezTo>
                <a:cubicBezTo>
                  <a:pt x="41" y="31"/>
                  <a:pt x="41" y="31"/>
                  <a:pt x="41" y="31"/>
                </a:cubicBezTo>
                <a:cubicBezTo>
                  <a:pt x="41" y="31"/>
                  <a:pt x="41" y="31"/>
                  <a:pt x="41" y="31"/>
                </a:cubicBezTo>
                <a:cubicBezTo>
                  <a:pt x="41" y="31"/>
                  <a:pt x="41" y="31"/>
                  <a:pt x="41" y="31"/>
                </a:cubicBezTo>
                <a:close/>
                <a:moveTo>
                  <a:pt x="42" y="29"/>
                </a:moveTo>
                <a:cubicBezTo>
                  <a:pt x="42" y="29"/>
                  <a:pt x="42" y="29"/>
                  <a:pt x="42" y="29"/>
                </a:cubicBezTo>
                <a:cubicBezTo>
                  <a:pt x="42" y="30"/>
                  <a:pt x="42" y="30"/>
                  <a:pt x="42" y="30"/>
                </a:cubicBezTo>
                <a:cubicBezTo>
                  <a:pt x="43" y="30"/>
                  <a:pt x="43" y="30"/>
                  <a:pt x="43" y="30"/>
                </a:cubicBezTo>
                <a:lnTo>
                  <a:pt x="42" y="29"/>
                </a:lnTo>
                <a:close/>
                <a:moveTo>
                  <a:pt x="67" y="7"/>
                </a:moveTo>
                <a:cubicBezTo>
                  <a:pt x="67" y="7"/>
                  <a:pt x="67" y="7"/>
                  <a:pt x="67" y="7"/>
                </a:cubicBezTo>
                <a:cubicBezTo>
                  <a:pt x="67" y="7"/>
                  <a:pt x="67" y="7"/>
                  <a:pt x="67" y="7"/>
                </a:cubicBezTo>
                <a:cubicBezTo>
                  <a:pt x="67" y="7"/>
                  <a:pt x="67" y="7"/>
                  <a:pt x="67" y="7"/>
                </a:cubicBezTo>
                <a:close/>
                <a:moveTo>
                  <a:pt x="44" y="33"/>
                </a:moveTo>
                <a:cubicBezTo>
                  <a:pt x="44" y="32"/>
                  <a:pt x="44" y="32"/>
                  <a:pt x="44" y="32"/>
                </a:cubicBezTo>
                <a:cubicBezTo>
                  <a:pt x="44" y="32"/>
                  <a:pt x="44" y="32"/>
                  <a:pt x="44" y="32"/>
                </a:cubicBezTo>
                <a:cubicBezTo>
                  <a:pt x="44" y="33"/>
                  <a:pt x="44" y="33"/>
                  <a:pt x="44" y="33"/>
                </a:cubicBezTo>
                <a:close/>
                <a:moveTo>
                  <a:pt x="46" y="34"/>
                </a:moveTo>
                <a:cubicBezTo>
                  <a:pt x="46" y="34"/>
                  <a:pt x="46" y="34"/>
                  <a:pt x="46" y="34"/>
                </a:cubicBezTo>
                <a:cubicBezTo>
                  <a:pt x="46" y="34"/>
                  <a:pt x="46" y="34"/>
                  <a:pt x="46" y="34"/>
                </a:cubicBezTo>
                <a:close/>
                <a:moveTo>
                  <a:pt x="45" y="32"/>
                </a:moveTo>
                <a:cubicBezTo>
                  <a:pt x="45" y="32"/>
                  <a:pt x="45" y="32"/>
                  <a:pt x="45" y="32"/>
                </a:cubicBezTo>
                <a:cubicBezTo>
                  <a:pt x="45" y="32"/>
                  <a:pt x="45" y="32"/>
                  <a:pt x="45" y="32"/>
                </a:cubicBezTo>
                <a:cubicBezTo>
                  <a:pt x="45" y="33"/>
                  <a:pt x="45" y="33"/>
                  <a:pt x="45" y="33"/>
                </a:cubicBezTo>
                <a:lnTo>
                  <a:pt x="45" y="32"/>
                </a:lnTo>
                <a:close/>
                <a:moveTo>
                  <a:pt x="46" y="33"/>
                </a:moveTo>
                <a:cubicBezTo>
                  <a:pt x="46" y="33"/>
                  <a:pt x="46" y="33"/>
                  <a:pt x="46" y="33"/>
                </a:cubicBezTo>
                <a:cubicBezTo>
                  <a:pt x="45" y="33"/>
                  <a:pt x="45" y="33"/>
                  <a:pt x="45" y="33"/>
                </a:cubicBezTo>
                <a:cubicBezTo>
                  <a:pt x="45" y="34"/>
                  <a:pt x="45" y="34"/>
                  <a:pt x="45" y="34"/>
                </a:cubicBezTo>
                <a:lnTo>
                  <a:pt x="46" y="33"/>
                </a:lnTo>
                <a:close/>
                <a:moveTo>
                  <a:pt x="44" y="33"/>
                </a:moveTo>
                <a:cubicBezTo>
                  <a:pt x="44" y="33"/>
                  <a:pt x="44" y="33"/>
                  <a:pt x="44" y="33"/>
                </a:cubicBezTo>
                <a:cubicBezTo>
                  <a:pt x="44" y="33"/>
                  <a:pt x="44" y="33"/>
                  <a:pt x="45" y="33"/>
                </a:cubicBezTo>
                <a:lnTo>
                  <a:pt x="44" y="33"/>
                </a:lnTo>
                <a:close/>
                <a:moveTo>
                  <a:pt x="45" y="31"/>
                </a:moveTo>
                <a:cubicBezTo>
                  <a:pt x="44" y="31"/>
                  <a:pt x="44" y="31"/>
                  <a:pt x="44" y="31"/>
                </a:cubicBezTo>
                <a:cubicBezTo>
                  <a:pt x="45" y="32"/>
                  <a:pt x="45" y="32"/>
                  <a:pt x="45" y="32"/>
                </a:cubicBezTo>
                <a:cubicBezTo>
                  <a:pt x="45" y="31"/>
                  <a:pt x="45" y="31"/>
                  <a:pt x="45" y="31"/>
                </a:cubicBezTo>
                <a:close/>
                <a:moveTo>
                  <a:pt x="42" y="31"/>
                </a:moveTo>
                <a:cubicBezTo>
                  <a:pt x="42" y="32"/>
                  <a:pt x="42" y="32"/>
                  <a:pt x="42" y="32"/>
                </a:cubicBezTo>
                <a:cubicBezTo>
                  <a:pt x="42" y="32"/>
                  <a:pt x="42" y="32"/>
                  <a:pt x="42" y="32"/>
                </a:cubicBezTo>
                <a:lnTo>
                  <a:pt x="42" y="31"/>
                </a:lnTo>
                <a:close/>
                <a:moveTo>
                  <a:pt x="39" y="28"/>
                </a:moveTo>
                <a:cubicBezTo>
                  <a:pt x="39" y="27"/>
                  <a:pt x="39" y="27"/>
                  <a:pt x="39" y="27"/>
                </a:cubicBezTo>
                <a:cubicBezTo>
                  <a:pt x="38" y="27"/>
                  <a:pt x="38" y="27"/>
                  <a:pt x="38" y="27"/>
                </a:cubicBezTo>
                <a:cubicBezTo>
                  <a:pt x="38" y="28"/>
                  <a:pt x="38" y="28"/>
                  <a:pt x="38" y="28"/>
                </a:cubicBezTo>
                <a:lnTo>
                  <a:pt x="39" y="28"/>
                </a:lnTo>
                <a:close/>
                <a:moveTo>
                  <a:pt x="37" y="27"/>
                </a:moveTo>
                <a:cubicBezTo>
                  <a:pt x="37" y="26"/>
                  <a:pt x="37" y="26"/>
                  <a:pt x="37" y="26"/>
                </a:cubicBezTo>
                <a:cubicBezTo>
                  <a:pt x="37" y="26"/>
                  <a:pt x="37" y="26"/>
                  <a:pt x="37" y="26"/>
                </a:cubicBezTo>
                <a:cubicBezTo>
                  <a:pt x="37" y="26"/>
                  <a:pt x="37" y="27"/>
                  <a:pt x="37" y="27"/>
                </a:cubicBezTo>
                <a:close/>
                <a:moveTo>
                  <a:pt x="42" y="30"/>
                </a:moveTo>
                <a:cubicBezTo>
                  <a:pt x="41" y="29"/>
                  <a:pt x="41" y="29"/>
                  <a:pt x="41" y="29"/>
                </a:cubicBezTo>
                <a:cubicBezTo>
                  <a:pt x="41" y="30"/>
                  <a:pt x="41" y="30"/>
                  <a:pt x="41" y="30"/>
                </a:cubicBezTo>
                <a:cubicBezTo>
                  <a:pt x="41" y="30"/>
                  <a:pt x="41" y="30"/>
                  <a:pt x="41" y="30"/>
                </a:cubicBezTo>
                <a:lnTo>
                  <a:pt x="42" y="30"/>
                </a:lnTo>
                <a:close/>
                <a:moveTo>
                  <a:pt x="37" y="26"/>
                </a:moveTo>
                <a:cubicBezTo>
                  <a:pt x="37" y="25"/>
                  <a:pt x="37" y="25"/>
                  <a:pt x="37" y="25"/>
                </a:cubicBezTo>
                <a:cubicBezTo>
                  <a:pt x="36" y="25"/>
                  <a:pt x="36" y="25"/>
                  <a:pt x="36" y="25"/>
                </a:cubicBezTo>
                <a:cubicBezTo>
                  <a:pt x="37" y="25"/>
                  <a:pt x="37" y="26"/>
                  <a:pt x="37" y="26"/>
                </a:cubicBezTo>
                <a:close/>
                <a:moveTo>
                  <a:pt x="37" y="24"/>
                </a:moveTo>
                <a:cubicBezTo>
                  <a:pt x="37" y="23"/>
                  <a:pt x="37" y="23"/>
                  <a:pt x="37" y="23"/>
                </a:cubicBezTo>
                <a:cubicBezTo>
                  <a:pt x="36" y="23"/>
                  <a:pt x="36" y="23"/>
                  <a:pt x="36" y="23"/>
                </a:cubicBezTo>
                <a:cubicBezTo>
                  <a:pt x="36" y="24"/>
                  <a:pt x="36" y="24"/>
                  <a:pt x="36" y="24"/>
                </a:cubicBezTo>
                <a:lnTo>
                  <a:pt x="37" y="24"/>
                </a:lnTo>
                <a:close/>
                <a:moveTo>
                  <a:pt x="37" y="25"/>
                </a:moveTo>
                <a:cubicBezTo>
                  <a:pt x="37" y="24"/>
                  <a:pt x="37" y="24"/>
                  <a:pt x="37" y="24"/>
                </a:cubicBezTo>
                <a:cubicBezTo>
                  <a:pt x="36" y="24"/>
                  <a:pt x="36" y="24"/>
                  <a:pt x="36" y="24"/>
                </a:cubicBezTo>
                <a:cubicBezTo>
                  <a:pt x="36" y="25"/>
                  <a:pt x="36" y="25"/>
                  <a:pt x="36" y="25"/>
                </a:cubicBezTo>
                <a:lnTo>
                  <a:pt x="37" y="25"/>
                </a:lnTo>
                <a:close/>
                <a:moveTo>
                  <a:pt x="38" y="26"/>
                </a:moveTo>
                <a:cubicBezTo>
                  <a:pt x="38" y="26"/>
                  <a:pt x="38" y="26"/>
                  <a:pt x="38" y="26"/>
                </a:cubicBezTo>
                <a:cubicBezTo>
                  <a:pt x="38" y="26"/>
                  <a:pt x="38" y="26"/>
                  <a:pt x="38" y="26"/>
                </a:cubicBezTo>
                <a:cubicBezTo>
                  <a:pt x="38" y="27"/>
                  <a:pt x="38" y="27"/>
                  <a:pt x="38" y="27"/>
                </a:cubicBezTo>
                <a:lnTo>
                  <a:pt x="38" y="26"/>
                </a:lnTo>
                <a:close/>
                <a:moveTo>
                  <a:pt x="40" y="29"/>
                </a:moveTo>
                <a:cubicBezTo>
                  <a:pt x="40" y="29"/>
                  <a:pt x="40" y="29"/>
                  <a:pt x="40" y="29"/>
                </a:cubicBezTo>
                <a:cubicBezTo>
                  <a:pt x="39" y="29"/>
                  <a:pt x="39" y="29"/>
                  <a:pt x="39" y="29"/>
                </a:cubicBezTo>
                <a:cubicBezTo>
                  <a:pt x="40" y="29"/>
                  <a:pt x="40" y="29"/>
                  <a:pt x="40" y="29"/>
                </a:cubicBezTo>
                <a:close/>
                <a:moveTo>
                  <a:pt x="40" y="28"/>
                </a:moveTo>
                <a:cubicBezTo>
                  <a:pt x="40" y="28"/>
                  <a:pt x="40" y="28"/>
                  <a:pt x="40" y="28"/>
                </a:cubicBezTo>
                <a:cubicBezTo>
                  <a:pt x="39" y="28"/>
                  <a:pt x="39" y="28"/>
                  <a:pt x="39" y="28"/>
                </a:cubicBezTo>
                <a:cubicBezTo>
                  <a:pt x="39" y="28"/>
                  <a:pt x="39" y="28"/>
                  <a:pt x="39" y="28"/>
                </a:cubicBezTo>
                <a:lnTo>
                  <a:pt x="40" y="28"/>
                </a:lnTo>
                <a:close/>
                <a:moveTo>
                  <a:pt x="40" y="30"/>
                </a:moveTo>
                <a:cubicBezTo>
                  <a:pt x="41" y="30"/>
                  <a:pt x="41" y="30"/>
                  <a:pt x="41" y="30"/>
                </a:cubicBezTo>
                <a:cubicBezTo>
                  <a:pt x="40" y="30"/>
                  <a:pt x="40" y="30"/>
                  <a:pt x="40" y="30"/>
                </a:cubicBezTo>
                <a:cubicBezTo>
                  <a:pt x="40" y="30"/>
                  <a:pt x="40" y="30"/>
                  <a:pt x="40" y="30"/>
                </a:cubicBezTo>
                <a:cubicBezTo>
                  <a:pt x="40" y="30"/>
                  <a:pt x="40" y="30"/>
                  <a:pt x="40" y="30"/>
                </a:cubicBezTo>
                <a:cubicBezTo>
                  <a:pt x="40" y="30"/>
                  <a:pt x="40" y="30"/>
                  <a:pt x="40" y="30"/>
                </a:cubicBezTo>
                <a:close/>
                <a:moveTo>
                  <a:pt x="39" y="29"/>
                </a:moveTo>
                <a:cubicBezTo>
                  <a:pt x="39" y="29"/>
                  <a:pt x="39" y="29"/>
                  <a:pt x="39" y="29"/>
                </a:cubicBezTo>
                <a:cubicBezTo>
                  <a:pt x="39" y="28"/>
                  <a:pt x="39" y="28"/>
                  <a:pt x="39" y="28"/>
                </a:cubicBezTo>
                <a:cubicBezTo>
                  <a:pt x="38" y="28"/>
                  <a:pt x="38" y="28"/>
                  <a:pt x="38" y="28"/>
                </a:cubicBezTo>
                <a:cubicBezTo>
                  <a:pt x="38" y="28"/>
                  <a:pt x="38" y="28"/>
                  <a:pt x="38" y="28"/>
                </a:cubicBezTo>
                <a:cubicBezTo>
                  <a:pt x="38" y="28"/>
                  <a:pt x="38" y="28"/>
                  <a:pt x="39" y="29"/>
                </a:cubicBezTo>
                <a:close/>
                <a:moveTo>
                  <a:pt x="40" y="27"/>
                </a:moveTo>
                <a:cubicBezTo>
                  <a:pt x="39" y="27"/>
                  <a:pt x="39" y="27"/>
                  <a:pt x="39" y="27"/>
                </a:cubicBezTo>
                <a:cubicBezTo>
                  <a:pt x="39" y="27"/>
                  <a:pt x="39" y="27"/>
                  <a:pt x="39" y="27"/>
                </a:cubicBezTo>
                <a:cubicBezTo>
                  <a:pt x="40" y="27"/>
                  <a:pt x="40" y="27"/>
                  <a:pt x="40" y="27"/>
                </a:cubicBezTo>
                <a:close/>
                <a:moveTo>
                  <a:pt x="39" y="29"/>
                </a:moveTo>
                <a:cubicBezTo>
                  <a:pt x="39" y="29"/>
                  <a:pt x="39" y="29"/>
                  <a:pt x="39" y="29"/>
                </a:cubicBezTo>
                <a:cubicBezTo>
                  <a:pt x="39" y="29"/>
                  <a:pt x="39" y="29"/>
                  <a:pt x="39" y="29"/>
                </a:cubicBezTo>
                <a:close/>
                <a:moveTo>
                  <a:pt x="43" y="32"/>
                </a:moveTo>
                <a:cubicBezTo>
                  <a:pt x="43" y="32"/>
                  <a:pt x="43" y="32"/>
                  <a:pt x="43" y="32"/>
                </a:cubicBezTo>
                <a:cubicBezTo>
                  <a:pt x="43" y="32"/>
                  <a:pt x="43" y="33"/>
                  <a:pt x="43" y="33"/>
                </a:cubicBezTo>
                <a:lnTo>
                  <a:pt x="43" y="32"/>
                </a:lnTo>
                <a:close/>
                <a:moveTo>
                  <a:pt x="54" y="34"/>
                </a:moveTo>
                <a:cubicBezTo>
                  <a:pt x="54" y="34"/>
                  <a:pt x="54" y="34"/>
                  <a:pt x="54" y="34"/>
                </a:cubicBezTo>
                <a:cubicBezTo>
                  <a:pt x="54" y="35"/>
                  <a:pt x="54" y="35"/>
                  <a:pt x="54" y="35"/>
                </a:cubicBezTo>
                <a:cubicBezTo>
                  <a:pt x="55" y="34"/>
                  <a:pt x="55" y="34"/>
                  <a:pt x="55" y="34"/>
                </a:cubicBezTo>
                <a:lnTo>
                  <a:pt x="54" y="34"/>
                </a:lnTo>
                <a:close/>
                <a:moveTo>
                  <a:pt x="54" y="35"/>
                </a:moveTo>
                <a:cubicBezTo>
                  <a:pt x="54" y="35"/>
                  <a:pt x="54" y="35"/>
                  <a:pt x="54" y="35"/>
                </a:cubicBezTo>
                <a:cubicBezTo>
                  <a:pt x="54" y="35"/>
                  <a:pt x="55" y="35"/>
                  <a:pt x="55" y="35"/>
                </a:cubicBezTo>
                <a:cubicBezTo>
                  <a:pt x="55" y="35"/>
                  <a:pt x="55" y="35"/>
                  <a:pt x="55" y="35"/>
                </a:cubicBezTo>
                <a:lnTo>
                  <a:pt x="54" y="35"/>
                </a:lnTo>
                <a:close/>
                <a:moveTo>
                  <a:pt x="60" y="32"/>
                </a:moveTo>
                <a:cubicBezTo>
                  <a:pt x="59" y="33"/>
                  <a:pt x="59" y="33"/>
                  <a:pt x="59" y="33"/>
                </a:cubicBezTo>
                <a:cubicBezTo>
                  <a:pt x="59" y="33"/>
                  <a:pt x="59" y="33"/>
                  <a:pt x="59" y="33"/>
                </a:cubicBezTo>
                <a:cubicBezTo>
                  <a:pt x="60" y="33"/>
                  <a:pt x="60" y="33"/>
                  <a:pt x="60" y="33"/>
                </a:cubicBezTo>
                <a:lnTo>
                  <a:pt x="60" y="32"/>
                </a:lnTo>
                <a:close/>
                <a:moveTo>
                  <a:pt x="53" y="33"/>
                </a:moveTo>
                <a:cubicBezTo>
                  <a:pt x="53" y="33"/>
                  <a:pt x="53" y="33"/>
                  <a:pt x="53" y="33"/>
                </a:cubicBezTo>
                <a:cubicBezTo>
                  <a:pt x="53" y="34"/>
                  <a:pt x="53" y="34"/>
                  <a:pt x="53" y="34"/>
                </a:cubicBezTo>
                <a:cubicBezTo>
                  <a:pt x="53" y="34"/>
                  <a:pt x="53" y="34"/>
                  <a:pt x="53" y="34"/>
                </a:cubicBezTo>
                <a:lnTo>
                  <a:pt x="53" y="33"/>
                </a:lnTo>
                <a:close/>
                <a:moveTo>
                  <a:pt x="54" y="33"/>
                </a:moveTo>
                <a:cubicBezTo>
                  <a:pt x="54" y="33"/>
                  <a:pt x="54" y="33"/>
                  <a:pt x="54" y="33"/>
                </a:cubicBezTo>
                <a:cubicBezTo>
                  <a:pt x="54" y="34"/>
                  <a:pt x="54" y="34"/>
                  <a:pt x="54" y="34"/>
                </a:cubicBezTo>
                <a:cubicBezTo>
                  <a:pt x="54" y="33"/>
                  <a:pt x="54" y="33"/>
                  <a:pt x="54" y="33"/>
                </a:cubicBezTo>
                <a:close/>
                <a:moveTo>
                  <a:pt x="53" y="34"/>
                </a:moveTo>
                <a:cubicBezTo>
                  <a:pt x="53" y="34"/>
                  <a:pt x="53" y="34"/>
                  <a:pt x="53" y="34"/>
                </a:cubicBezTo>
                <a:cubicBezTo>
                  <a:pt x="53" y="35"/>
                  <a:pt x="53" y="35"/>
                  <a:pt x="53" y="35"/>
                </a:cubicBezTo>
                <a:cubicBezTo>
                  <a:pt x="54" y="35"/>
                  <a:pt x="54" y="35"/>
                  <a:pt x="54" y="35"/>
                </a:cubicBezTo>
                <a:lnTo>
                  <a:pt x="53" y="34"/>
                </a:lnTo>
                <a:close/>
                <a:moveTo>
                  <a:pt x="55" y="35"/>
                </a:moveTo>
                <a:cubicBezTo>
                  <a:pt x="55" y="35"/>
                  <a:pt x="55" y="35"/>
                  <a:pt x="55" y="35"/>
                </a:cubicBezTo>
                <a:cubicBezTo>
                  <a:pt x="55" y="35"/>
                  <a:pt x="56" y="35"/>
                  <a:pt x="56" y="35"/>
                </a:cubicBezTo>
                <a:cubicBezTo>
                  <a:pt x="56" y="35"/>
                  <a:pt x="56" y="35"/>
                  <a:pt x="56" y="35"/>
                </a:cubicBezTo>
                <a:lnTo>
                  <a:pt x="55" y="35"/>
                </a:lnTo>
                <a:close/>
                <a:moveTo>
                  <a:pt x="53" y="35"/>
                </a:moveTo>
                <a:cubicBezTo>
                  <a:pt x="53" y="35"/>
                  <a:pt x="54" y="35"/>
                  <a:pt x="54" y="35"/>
                </a:cubicBezTo>
                <a:cubicBezTo>
                  <a:pt x="54" y="35"/>
                  <a:pt x="54" y="35"/>
                  <a:pt x="54" y="35"/>
                </a:cubicBezTo>
                <a:lnTo>
                  <a:pt x="53" y="35"/>
                </a:lnTo>
                <a:close/>
                <a:moveTo>
                  <a:pt x="59" y="33"/>
                </a:moveTo>
                <a:cubicBezTo>
                  <a:pt x="58" y="33"/>
                  <a:pt x="58" y="33"/>
                  <a:pt x="58" y="33"/>
                </a:cubicBezTo>
                <a:cubicBezTo>
                  <a:pt x="58" y="34"/>
                  <a:pt x="58" y="34"/>
                  <a:pt x="58" y="34"/>
                </a:cubicBezTo>
                <a:cubicBezTo>
                  <a:pt x="59" y="33"/>
                  <a:pt x="59" y="33"/>
                  <a:pt x="59" y="33"/>
                </a:cubicBezTo>
                <a:close/>
                <a:moveTo>
                  <a:pt x="57" y="34"/>
                </a:moveTo>
                <a:cubicBezTo>
                  <a:pt x="57" y="35"/>
                  <a:pt x="57" y="35"/>
                  <a:pt x="57" y="35"/>
                </a:cubicBezTo>
                <a:cubicBezTo>
                  <a:pt x="57" y="34"/>
                  <a:pt x="58" y="34"/>
                  <a:pt x="58" y="34"/>
                </a:cubicBezTo>
                <a:cubicBezTo>
                  <a:pt x="58" y="34"/>
                  <a:pt x="58" y="34"/>
                  <a:pt x="58" y="34"/>
                </a:cubicBezTo>
                <a:lnTo>
                  <a:pt x="57" y="34"/>
                </a:lnTo>
                <a:close/>
                <a:moveTo>
                  <a:pt x="58" y="34"/>
                </a:moveTo>
                <a:cubicBezTo>
                  <a:pt x="58" y="34"/>
                  <a:pt x="58" y="34"/>
                  <a:pt x="58" y="34"/>
                </a:cubicBezTo>
                <a:cubicBezTo>
                  <a:pt x="58" y="34"/>
                  <a:pt x="59" y="34"/>
                  <a:pt x="59" y="34"/>
                </a:cubicBezTo>
                <a:cubicBezTo>
                  <a:pt x="59" y="34"/>
                  <a:pt x="59" y="34"/>
                  <a:pt x="59" y="34"/>
                </a:cubicBezTo>
                <a:lnTo>
                  <a:pt x="58" y="34"/>
                </a:lnTo>
                <a:close/>
                <a:moveTo>
                  <a:pt x="56" y="34"/>
                </a:moveTo>
                <a:cubicBezTo>
                  <a:pt x="56" y="35"/>
                  <a:pt x="56" y="35"/>
                  <a:pt x="56" y="35"/>
                </a:cubicBezTo>
                <a:cubicBezTo>
                  <a:pt x="56" y="35"/>
                  <a:pt x="57" y="35"/>
                  <a:pt x="57" y="35"/>
                </a:cubicBezTo>
                <a:cubicBezTo>
                  <a:pt x="57" y="35"/>
                  <a:pt x="57" y="35"/>
                  <a:pt x="57" y="35"/>
                </a:cubicBezTo>
                <a:cubicBezTo>
                  <a:pt x="57" y="34"/>
                  <a:pt x="57" y="34"/>
                  <a:pt x="57" y="34"/>
                </a:cubicBezTo>
                <a:lnTo>
                  <a:pt x="56" y="34"/>
                </a:lnTo>
                <a:close/>
                <a:moveTo>
                  <a:pt x="57" y="33"/>
                </a:moveTo>
                <a:cubicBezTo>
                  <a:pt x="56" y="33"/>
                  <a:pt x="56" y="33"/>
                  <a:pt x="56" y="33"/>
                </a:cubicBezTo>
                <a:cubicBezTo>
                  <a:pt x="56" y="34"/>
                  <a:pt x="56" y="34"/>
                  <a:pt x="56" y="34"/>
                </a:cubicBezTo>
                <a:cubicBezTo>
                  <a:pt x="57" y="34"/>
                  <a:pt x="57" y="34"/>
                  <a:pt x="57" y="34"/>
                </a:cubicBezTo>
                <a:lnTo>
                  <a:pt x="57" y="33"/>
                </a:lnTo>
                <a:close/>
                <a:moveTo>
                  <a:pt x="58" y="33"/>
                </a:moveTo>
                <a:cubicBezTo>
                  <a:pt x="57" y="33"/>
                  <a:pt x="57" y="33"/>
                  <a:pt x="57" y="33"/>
                </a:cubicBezTo>
                <a:cubicBezTo>
                  <a:pt x="57" y="34"/>
                  <a:pt x="57" y="34"/>
                  <a:pt x="57" y="34"/>
                </a:cubicBezTo>
                <a:cubicBezTo>
                  <a:pt x="58" y="34"/>
                  <a:pt x="58" y="34"/>
                  <a:pt x="58" y="34"/>
                </a:cubicBezTo>
                <a:lnTo>
                  <a:pt x="58" y="33"/>
                </a:lnTo>
                <a:close/>
                <a:moveTo>
                  <a:pt x="55" y="34"/>
                </a:moveTo>
                <a:cubicBezTo>
                  <a:pt x="55" y="34"/>
                  <a:pt x="55" y="34"/>
                  <a:pt x="55" y="34"/>
                </a:cubicBezTo>
                <a:cubicBezTo>
                  <a:pt x="55" y="34"/>
                  <a:pt x="55" y="34"/>
                  <a:pt x="55" y="34"/>
                </a:cubicBezTo>
                <a:cubicBezTo>
                  <a:pt x="56" y="34"/>
                  <a:pt x="56" y="34"/>
                  <a:pt x="56" y="34"/>
                </a:cubicBezTo>
                <a:lnTo>
                  <a:pt x="55" y="34"/>
                </a:lnTo>
                <a:close/>
                <a:moveTo>
                  <a:pt x="37" y="8"/>
                </a:moveTo>
                <a:cubicBezTo>
                  <a:pt x="37" y="8"/>
                  <a:pt x="37" y="8"/>
                  <a:pt x="37" y="8"/>
                </a:cubicBezTo>
                <a:cubicBezTo>
                  <a:pt x="37" y="8"/>
                  <a:pt x="37" y="8"/>
                  <a:pt x="37" y="8"/>
                </a:cubicBezTo>
                <a:close/>
                <a:moveTo>
                  <a:pt x="37" y="11"/>
                </a:moveTo>
                <a:cubicBezTo>
                  <a:pt x="37" y="10"/>
                  <a:pt x="37" y="10"/>
                  <a:pt x="37" y="10"/>
                </a:cubicBezTo>
                <a:cubicBezTo>
                  <a:pt x="36" y="10"/>
                  <a:pt x="36" y="10"/>
                  <a:pt x="36" y="10"/>
                </a:cubicBezTo>
                <a:cubicBezTo>
                  <a:pt x="36" y="10"/>
                  <a:pt x="36" y="10"/>
                  <a:pt x="36" y="11"/>
                </a:cubicBezTo>
                <a:cubicBezTo>
                  <a:pt x="36" y="11"/>
                  <a:pt x="36" y="11"/>
                  <a:pt x="36" y="11"/>
                </a:cubicBezTo>
                <a:lnTo>
                  <a:pt x="37" y="11"/>
                </a:lnTo>
                <a:close/>
                <a:moveTo>
                  <a:pt x="38" y="8"/>
                </a:moveTo>
                <a:cubicBezTo>
                  <a:pt x="38" y="7"/>
                  <a:pt x="38" y="7"/>
                  <a:pt x="38" y="7"/>
                </a:cubicBezTo>
                <a:cubicBezTo>
                  <a:pt x="38" y="8"/>
                  <a:pt x="38" y="8"/>
                  <a:pt x="38" y="8"/>
                </a:cubicBezTo>
                <a:cubicBezTo>
                  <a:pt x="38" y="8"/>
                  <a:pt x="38" y="8"/>
                  <a:pt x="37" y="8"/>
                </a:cubicBezTo>
                <a:cubicBezTo>
                  <a:pt x="38" y="8"/>
                  <a:pt x="38" y="8"/>
                  <a:pt x="38" y="8"/>
                </a:cubicBezTo>
                <a:close/>
                <a:moveTo>
                  <a:pt x="37" y="9"/>
                </a:moveTo>
                <a:cubicBezTo>
                  <a:pt x="37" y="9"/>
                  <a:pt x="37" y="9"/>
                  <a:pt x="37" y="9"/>
                </a:cubicBezTo>
                <a:cubicBezTo>
                  <a:pt x="37" y="9"/>
                  <a:pt x="37" y="9"/>
                  <a:pt x="37" y="9"/>
                </a:cubicBezTo>
                <a:cubicBezTo>
                  <a:pt x="37" y="9"/>
                  <a:pt x="37" y="9"/>
                  <a:pt x="37" y="9"/>
                </a:cubicBezTo>
                <a:cubicBezTo>
                  <a:pt x="37" y="10"/>
                  <a:pt x="37" y="10"/>
                  <a:pt x="37" y="10"/>
                </a:cubicBezTo>
                <a:lnTo>
                  <a:pt x="37" y="9"/>
                </a:lnTo>
                <a:close/>
                <a:moveTo>
                  <a:pt x="39" y="7"/>
                </a:moveTo>
                <a:cubicBezTo>
                  <a:pt x="39" y="6"/>
                  <a:pt x="39" y="6"/>
                  <a:pt x="39" y="6"/>
                </a:cubicBezTo>
                <a:cubicBezTo>
                  <a:pt x="39" y="6"/>
                  <a:pt x="39" y="6"/>
                  <a:pt x="39" y="6"/>
                </a:cubicBezTo>
                <a:cubicBezTo>
                  <a:pt x="39" y="6"/>
                  <a:pt x="38" y="7"/>
                  <a:pt x="38" y="7"/>
                </a:cubicBezTo>
                <a:cubicBezTo>
                  <a:pt x="38" y="7"/>
                  <a:pt x="38" y="7"/>
                  <a:pt x="38" y="7"/>
                </a:cubicBezTo>
                <a:lnTo>
                  <a:pt x="39" y="7"/>
                </a:lnTo>
                <a:close/>
                <a:moveTo>
                  <a:pt x="66" y="9"/>
                </a:moveTo>
                <a:cubicBezTo>
                  <a:pt x="67" y="9"/>
                  <a:pt x="67" y="9"/>
                  <a:pt x="67" y="9"/>
                </a:cubicBezTo>
                <a:cubicBezTo>
                  <a:pt x="66" y="8"/>
                  <a:pt x="66" y="8"/>
                  <a:pt x="66" y="8"/>
                </a:cubicBezTo>
                <a:cubicBezTo>
                  <a:pt x="66" y="8"/>
                  <a:pt x="66" y="8"/>
                  <a:pt x="66" y="8"/>
                </a:cubicBezTo>
                <a:lnTo>
                  <a:pt x="66" y="9"/>
                </a:lnTo>
                <a:close/>
                <a:moveTo>
                  <a:pt x="39" y="8"/>
                </a:moveTo>
                <a:cubicBezTo>
                  <a:pt x="39" y="8"/>
                  <a:pt x="39" y="8"/>
                  <a:pt x="39" y="8"/>
                </a:cubicBezTo>
                <a:cubicBezTo>
                  <a:pt x="39" y="7"/>
                  <a:pt x="39" y="7"/>
                  <a:pt x="39" y="7"/>
                </a:cubicBezTo>
                <a:cubicBezTo>
                  <a:pt x="38" y="7"/>
                  <a:pt x="38" y="7"/>
                  <a:pt x="38" y="7"/>
                </a:cubicBezTo>
                <a:lnTo>
                  <a:pt x="39" y="8"/>
                </a:lnTo>
                <a:close/>
                <a:moveTo>
                  <a:pt x="36" y="11"/>
                </a:moveTo>
                <a:cubicBezTo>
                  <a:pt x="36" y="11"/>
                  <a:pt x="36" y="11"/>
                  <a:pt x="36" y="11"/>
                </a:cubicBezTo>
                <a:cubicBezTo>
                  <a:pt x="36" y="12"/>
                  <a:pt x="36" y="12"/>
                  <a:pt x="36" y="12"/>
                </a:cubicBezTo>
                <a:cubicBezTo>
                  <a:pt x="36" y="12"/>
                  <a:pt x="36" y="12"/>
                  <a:pt x="36" y="12"/>
                </a:cubicBezTo>
                <a:lnTo>
                  <a:pt x="36" y="11"/>
                </a:lnTo>
                <a:close/>
                <a:moveTo>
                  <a:pt x="36" y="15"/>
                </a:moveTo>
                <a:cubicBezTo>
                  <a:pt x="36" y="15"/>
                  <a:pt x="36" y="15"/>
                  <a:pt x="36" y="15"/>
                </a:cubicBezTo>
                <a:cubicBezTo>
                  <a:pt x="35" y="15"/>
                  <a:pt x="35" y="15"/>
                  <a:pt x="35" y="15"/>
                </a:cubicBezTo>
                <a:cubicBezTo>
                  <a:pt x="35" y="15"/>
                  <a:pt x="35" y="15"/>
                  <a:pt x="35" y="15"/>
                </a:cubicBezTo>
                <a:lnTo>
                  <a:pt x="36" y="15"/>
                </a:lnTo>
                <a:close/>
                <a:moveTo>
                  <a:pt x="35" y="16"/>
                </a:moveTo>
                <a:cubicBezTo>
                  <a:pt x="35" y="16"/>
                  <a:pt x="35" y="16"/>
                  <a:pt x="35" y="16"/>
                </a:cubicBezTo>
                <a:cubicBezTo>
                  <a:pt x="35" y="16"/>
                  <a:pt x="35" y="16"/>
                  <a:pt x="35" y="17"/>
                </a:cubicBezTo>
                <a:cubicBezTo>
                  <a:pt x="35" y="17"/>
                  <a:pt x="35" y="17"/>
                  <a:pt x="35" y="17"/>
                </a:cubicBezTo>
                <a:lnTo>
                  <a:pt x="35" y="16"/>
                </a:lnTo>
                <a:close/>
                <a:moveTo>
                  <a:pt x="52" y="34"/>
                </a:moveTo>
                <a:cubicBezTo>
                  <a:pt x="52" y="35"/>
                  <a:pt x="52" y="35"/>
                  <a:pt x="52" y="35"/>
                </a:cubicBezTo>
                <a:cubicBezTo>
                  <a:pt x="53" y="35"/>
                  <a:pt x="53" y="35"/>
                  <a:pt x="53" y="35"/>
                </a:cubicBezTo>
                <a:cubicBezTo>
                  <a:pt x="52" y="34"/>
                  <a:pt x="52" y="34"/>
                  <a:pt x="52" y="34"/>
                </a:cubicBezTo>
                <a:close/>
                <a:moveTo>
                  <a:pt x="35" y="17"/>
                </a:moveTo>
                <a:cubicBezTo>
                  <a:pt x="35" y="17"/>
                  <a:pt x="35" y="17"/>
                  <a:pt x="35" y="17"/>
                </a:cubicBezTo>
                <a:cubicBezTo>
                  <a:pt x="35" y="17"/>
                  <a:pt x="35" y="17"/>
                  <a:pt x="35" y="18"/>
                </a:cubicBezTo>
                <a:cubicBezTo>
                  <a:pt x="35" y="18"/>
                  <a:pt x="35" y="18"/>
                  <a:pt x="35" y="18"/>
                </a:cubicBezTo>
                <a:lnTo>
                  <a:pt x="35" y="17"/>
                </a:lnTo>
                <a:close/>
                <a:moveTo>
                  <a:pt x="35" y="14"/>
                </a:moveTo>
                <a:cubicBezTo>
                  <a:pt x="35" y="14"/>
                  <a:pt x="35" y="14"/>
                  <a:pt x="35" y="14"/>
                </a:cubicBezTo>
                <a:cubicBezTo>
                  <a:pt x="35" y="14"/>
                  <a:pt x="35" y="14"/>
                  <a:pt x="35" y="14"/>
                </a:cubicBezTo>
                <a:cubicBezTo>
                  <a:pt x="35" y="14"/>
                  <a:pt x="35" y="14"/>
                  <a:pt x="35" y="14"/>
                </a:cubicBezTo>
                <a:close/>
                <a:moveTo>
                  <a:pt x="36" y="13"/>
                </a:moveTo>
                <a:cubicBezTo>
                  <a:pt x="36" y="12"/>
                  <a:pt x="36" y="12"/>
                  <a:pt x="36" y="12"/>
                </a:cubicBezTo>
                <a:cubicBezTo>
                  <a:pt x="35" y="12"/>
                  <a:pt x="35" y="12"/>
                  <a:pt x="35" y="12"/>
                </a:cubicBezTo>
                <a:cubicBezTo>
                  <a:pt x="36" y="13"/>
                  <a:pt x="36" y="13"/>
                  <a:pt x="36" y="13"/>
                </a:cubicBezTo>
                <a:close/>
                <a:moveTo>
                  <a:pt x="61" y="31"/>
                </a:moveTo>
                <a:cubicBezTo>
                  <a:pt x="61" y="31"/>
                  <a:pt x="61" y="31"/>
                  <a:pt x="61" y="31"/>
                </a:cubicBezTo>
                <a:cubicBezTo>
                  <a:pt x="61" y="32"/>
                  <a:pt x="61" y="32"/>
                  <a:pt x="61" y="32"/>
                </a:cubicBezTo>
                <a:cubicBezTo>
                  <a:pt x="62" y="32"/>
                  <a:pt x="62" y="32"/>
                  <a:pt x="62" y="32"/>
                </a:cubicBezTo>
                <a:lnTo>
                  <a:pt x="61" y="31"/>
                </a:lnTo>
                <a:close/>
                <a:moveTo>
                  <a:pt x="68" y="25"/>
                </a:moveTo>
                <a:cubicBezTo>
                  <a:pt x="68" y="26"/>
                  <a:pt x="68" y="26"/>
                  <a:pt x="68" y="26"/>
                </a:cubicBezTo>
                <a:cubicBezTo>
                  <a:pt x="68" y="26"/>
                  <a:pt x="68" y="26"/>
                  <a:pt x="68" y="26"/>
                </a:cubicBezTo>
                <a:cubicBezTo>
                  <a:pt x="68" y="25"/>
                  <a:pt x="68" y="25"/>
                  <a:pt x="69" y="25"/>
                </a:cubicBezTo>
                <a:cubicBezTo>
                  <a:pt x="69" y="25"/>
                  <a:pt x="69" y="25"/>
                  <a:pt x="69" y="25"/>
                </a:cubicBezTo>
                <a:lnTo>
                  <a:pt x="68" y="25"/>
                </a:lnTo>
                <a:close/>
                <a:moveTo>
                  <a:pt x="69" y="24"/>
                </a:moveTo>
                <a:cubicBezTo>
                  <a:pt x="69" y="24"/>
                  <a:pt x="69" y="24"/>
                  <a:pt x="69" y="24"/>
                </a:cubicBezTo>
                <a:cubicBezTo>
                  <a:pt x="69" y="24"/>
                  <a:pt x="69" y="24"/>
                  <a:pt x="69" y="24"/>
                </a:cubicBezTo>
                <a:cubicBezTo>
                  <a:pt x="69" y="24"/>
                  <a:pt x="69" y="24"/>
                  <a:pt x="69" y="24"/>
                </a:cubicBezTo>
                <a:close/>
                <a:moveTo>
                  <a:pt x="66" y="28"/>
                </a:moveTo>
                <a:cubicBezTo>
                  <a:pt x="65" y="28"/>
                  <a:pt x="65" y="28"/>
                  <a:pt x="65" y="28"/>
                </a:cubicBezTo>
                <a:cubicBezTo>
                  <a:pt x="66" y="28"/>
                  <a:pt x="66" y="28"/>
                  <a:pt x="66" y="28"/>
                </a:cubicBezTo>
                <a:cubicBezTo>
                  <a:pt x="66" y="28"/>
                  <a:pt x="66" y="28"/>
                  <a:pt x="66" y="28"/>
                </a:cubicBezTo>
                <a:close/>
                <a:moveTo>
                  <a:pt x="66" y="28"/>
                </a:moveTo>
                <a:cubicBezTo>
                  <a:pt x="67" y="28"/>
                  <a:pt x="67" y="28"/>
                  <a:pt x="67" y="28"/>
                </a:cubicBezTo>
                <a:cubicBezTo>
                  <a:pt x="67" y="28"/>
                  <a:pt x="67" y="28"/>
                  <a:pt x="67" y="28"/>
                </a:cubicBezTo>
                <a:cubicBezTo>
                  <a:pt x="67" y="28"/>
                  <a:pt x="67" y="28"/>
                  <a:pt x="67" y="28"/>
                </a:cubicBezTo>
                <a:cubicBezTo>
                  <a:pt x="67" y="27"/>
                  <a:pt x="67" y="27"/>
                  <a:pt x="67" y="27"/>
                </a:cubicBezTo>
                <a:lnTo>
                  <a:pt x="66" y="28"/>
                </a:lnTo>
                <a:close/>
                <a:moveTo>
                  <a:pt x="66" y="29"/>
                </a:moveTo>
                <a:cubicBezTo>
                  <a:pt x="66" y="29"/>
                  <a:pt x="66" y="29"/>
                  <a:pt x="66" y="29"/>
                </a:cubicBezTo>
                <a:cubicBezTo>
                  <a:pt x="66" y="29"/>
                  <a:pt x="66" y="29"/>
                  <a:pt x="66" y="29"/>
                </a:cubicBezTo>
                <a:cubicBezTo>
                  <a:pt x="66" y="29"/>
                  <a:pt x="66" y="29"/>
                  <a:pt x="66" y="29"/>
                </a:cubicBezTo>
                <a:close/>
                <a:moveTo>
                  <a:pt x="68" y="23"/>
                </a:moveTo>
                <a:cubicBezTo>
                  <a:pt x="69" y="23"/>
                  <a:pt x="69" y="23"/>
                  <a:pt x="69" y="23"/>
                </a:cubicBezTo>
                <a:cubicBezTo>
                  <a:pt x="69" y="23"/>
                  <a:pt x="69" y="23"/>
                  <a:pt x="69" y="23"/>
                </a:cubicBezTo>
                <a:cubicBezTo>
                  <a:pt x="69" y="22"/>
                  <a:pt x="69" y="22"/>
                  <a:pt x="69" y="22"/>
                </a:cubicBezTo>
                <a:lnTo>
                  <a:pt x="68" y="23"/>
                </a:lnTo>
                <a:close/>
                <a:moveTo>
                  <a:pt x="67" y="26"/>
                </a:moveTo>
                <a:cubicBezTo>
                  <a:pt x="66" y="26"/>
                  <a:pt x="66" y="26"/>
                  <a:pt x="66" y="26"/>
                </a:cubicBezTo>
                <a:cubicBezTo>
                  <a:pt x="66" y="27"/>
                  <a:pt x="66" y="27"/>
                  <a:pt x="66" y="27"/>
                </a:cubicBezTo>
                <a:cubicBezTo>
                  <a:pt x="67" y="27"/>
                  <a:pt x="67" y="27"/>
                  <a:pt x="67" y="27"/>
                </a:cubicBezTo>
                <a:lnTo>
                  <a:pt x="67" y="26"/>
                </a:lnTo>
                <a:close/>
                <a:moveTo>
                  <a:pt x="67" y="26"/>
                </a:moveTo>
                <a:cubicBezTo>
                  <a:pt x="67" y="27"/>
                  <a:pt x="67" y="27"/>
                  <a:pt x="67" y="27"/>
                </a:cubicBezTo>
                <a:cubicBezTo>
                  <a:pt x="68" y="27"/>
                  <a:pt x="68" y="27"/>
                  <a:pt x="68" y="27"/>
                </a:cubicBezTo>
                <a:cubicBezTo>
                  <a:pt x="68" y="27"/>
                  <a:pt x="68" y="26"/>
                  <a:pt x="68" y="26"/>
                </a:cubicBezTo>
                <a:cubicBezTo>
                  <a:pt x="68" y="26"/>
                  <a:pt x="68" y="26"/>
                  <a:pt x="68" y="26"/>
                </a:cubicBezTo>
                <a:lnTo>
                  <a:pt x="67" y="26"/>
                </a:lnTo>
                <a:close/>
                <a:moveTo>
                  <a:pt x="69" y="18"/>
                </a:moveTo>
                <a:cubicBezTo>
                  <a:pt x="70" y="19"/>
                  <a:pt x="70" y="19"/>
                  <a:pt x="70" y="19"/>
                </a:cubicBezTo>
                <a:cubicBezTo>
                  <a:pt x="70" y="19"/>
                  <a:pt x="70" y="19"/>
                  <a:pt x="70" y="19"/>
                </a:cubicBezTo>
                <a:cubicBezTo>
                  <a:pt x="70" y="18"/>
                  <a:pt x="70" y="18"/>
                  <a:pt x="70" y="18"/>
                </a:cubicBezTo>
                <a:cubicBezTo>
                  <a:pt x="70" y="18"/>
                  <a:pt x="70" y="18"/>
                  <a:pt x="70" y="18"/>
                </a:cubicBezTo>
                <a:lnTo>
                  <a:pt x="69" y="18"/>
                </a:lnTo>
                <a:close/>
                <a:moveTo>
                  <a:pt x="70" y="17"/>
                </a:moveTo>
                <a:cubicBezTo>
                  <a:pt x="70" y="17"/>
                  <a:pt x="70" y="17"/>
                  <a:pt x="70" y="17"/>
                </a:cubicBezTo>
                <a:cubicBezTo>
                  <a:pt x="70" y="17"/>
                  <a:pt x="70" y="17"/>
                  <a:pt x="70" y="17"/>
                </a:cubicBezTo>
                <a:close/>
                <a:moveTo>
                  <a:pt x="70" y="20"/>
                </a:moveTo>
                <a:cubicBezTo>
                  <a:pt x="70" y="20"/>
                  <a:pt x="70" y="20"/>
                  <a:pt x="70" y="20"/>
                </a:cubicBezTo>
                <a:cubicBezTo>
                  <a:pt x="70" y="19"/>
                  <a:pt x="70" y="19"/>
                  <a:pt x="70" y="19"/>
                </a:cubicBezTo>
                <a:cubicBezTo>
                  <a:pt x="70" y="19"/>
                  <a:pt x="70" y="19"/>
                  <a:pt x="70" y="19"/>
                </a:cubicBezTo>
                <a:lnTo>
                  <a:pt x="70" y="20"/>
                </a:lnTo>
                <a:close/>
                <a:moveTo>
                  <a:pt x="70" y="20"/>
                </a:moveTo>
                <a:cubicBezTo>
                  <a:pt x="70" y="20"/>
                  <a:pt x="70" y="20"/>
                  <a:pt x="70" y="20"/>
                </a:cubicBezTo>
                <a:cubicBezTo>
                  <a:pt x="70" y="20"/>
                  <a:pt x="70" y="20"/>
                  <a:pt x="70" y="20"/>
                </a:cubicBezTo>
                <a:close/>
                <a:moveTo>
                  <a:pt x="69" y="21"/>
                </a:moveTo>
                <a:cubicBezTo>
                  <a:pt x="69" y="22"/>
                  <a:pt x="69" y="22"/>
                  <a:pt x="69" y="22"/>
                </a:cubicBezTo>
                <a:cubicBezTo>
                  <a:pt x="70" y="22"/>
                  <a:pt x="70" y="22"/>
                  <a:pt x="70" y="22"/>
                </a:cubicBezTo>
                <a:cubicBezTo>
                  <a:pt x="70" y="22"/>
                  <a:pt x="70" y="21"/>
                  <a:pt x="70" y="21"/>
                </a:cubicBezTo>
                <a:cubicBezTo>
                  <a:pt x="70" y="21"/>
                  <a:pt x="70" y="21"/>
                  <a:pt x="70" y="21"/>
                </a:cubicBezTo>
                <a:lnTo>
                  <a:pt x="69" y="21"/>
                </a:lnTo>
                <a:close/>
                <a:moveTo>
                  <a:pt x="69" y="23"/>
                </a:moveTo>
                <a:cubicBezTo>
                  <a:pt x="69" y="22"/>
                  <a:pt x="70" y="22"/>
                  <a:pt x="70" y="22"/>
                </a:cubicBezTo>
                <a:cubicBezTo>
                  <a:pt x="69" y="22"/>
                  <a:pt x="69" y="22"/>
                  <a:pt x="69" y="22"/>
                </a:cubicBezTo>
                <a:lnTo>
                  <a:pt x="69" y="23"/>
                </a:lnTo>
                <a:close/>
                <a:moveTo>
                  <a:pt x="39" y="7"/>
                </a:moveTo>
                <a:cubicBezTo>
                  <a:pt x="40" y="7"/>
                  <a:pt x="40" y="7"/>
                  <a:pt x="40" y="7"/>
                </a:cubicBezTo>
                <a:cubicBezTo>
                  <a:pt x="40" y="6"/>
                  <a:pt x="40" y="6"/>
                  <a:pt x="40" y="6"/>
                </a:cubicBezTo>
                <a:cubicBezTo>
                  <a:pt x="39" y="6"/>
                  <a:pt x="39" y="6"/>
                  <a:pt x="39" y="6"/>
                </a:cubicBezTo>
                <a:lnTo>
                  <a:pt x="39" y="7"/>
                </a:lnTo>
                <a:close/>
                <a:moveTo>
                  <a:pt x="60" y="32"/>
                </a:moveTo>
                <a:cubicBezTo>
                  <a:pt x="60" y="33"/>
                  <a:pt x="60" y="33"/>
                  <a:pt x="60" y="33"/>
                </a:cubicBezTo>
                <a:cubicBezTo>
                  <a:pt x="61" y="33"/>
                  <a:pt x="61" y="33"/>
                  <a:pt x="61" y="33"/>
                </a:cubicBezTo>
                <a:cubicBezTo>
                  <a:pt x="61" y="32"/>
                  <a:pt x="61" y="32"/>
                  <a:pt x="61" y="32"/>
                </a:cubicBezTo>
                <a:lnTo>
                  <a:pt x="60" y="32"/>
                </a:lnTo>
                <a:close/>
                <a:moveTo>
                  <a:pt x="59" y="34"/>
                </a:moveTo>
                <a:cubicBezTo>
                  <a:pt x="59" y="34"/>
                  <a:pt x="59" y="34"/>
                  <a:pt x="59" y="34"/>
                </a:cubicBezTo>
                <a:cubicBezTo>
                  <a:pt x="59" y="34"/>
                  <a:pt x="60" y="34"/>
                  <a:pt x="60" y="34"/>
                </a:cubicBezTo>
                <a:cubicBezTo>
                  <a:pt x="60" y="34"/>
                  <a:pt x="60" y="34"/>
                  <a:pt x="60" y="34"/>
                </a:cubicBezTo>
                <a:lnTo>
                  <a:pt x="59" y="34"/>
                </a:lnTo>
                <a:close/>
                <a:moveTo>
                  <a:pt x="62" y="31"/>
                </a:moveTo>
                <a:cubicBezTo>
                  <a:pt x="62" y="31"/>
                  <a:pt x="62" y="31"/>
                  <a:pt x="62" y="31"/>
                </a:cubicBezTo>
                <a:cubicBezTo>
                  <a:pt x="62" y="31"/>
                  <a:pt x="62" y="31"/>
                  <a:pt x="62" y="31"/>
                </a:cubicBezTo>
                <a:cubicBezTo>
                  <a:pt x="63" y="31"/>
                  <a:pt x="63" y="31"/>
                  <a:pt x="63" y="31"/>
                </a:cubicBezTo>
                <a:lnTo>
                  <a:pt x="62" y="31"/>
                </a:lnTo>
                <a:close/>
                <a:moveTo>
                  <a:pt x="61" y="32"/>
                </a:moveTo>
                <a:cubicBezTo>
                  <a:pt x="61" y="33"/>
                  <a:pt x="61" y="33"/>
                  <a:pt x="61" y="33"/>
                </a:cubicBezTo>
                <a:cubicBezTo>
                  <a:pt x="62" y="33"/>
                  <a:pt x="62" y="33"/>
                  <a:pt x="62" y="33"/>
                </a:cubicBezTo>
                <a:cubicBezTo>
                  <a:pt x="62" y="33"/>
                  <a:pt x="62" y="33"/>
                  <a:pt x="62" y="33"/>
                </a:cubicBezTo>
                <a:cubicBezTo>
                  <a:pt x="62" y="32"/>
                  <a:pt x="62" y="32"/>
                  <a:pt x="62" y="32"/>
                </a:cubicBezTo>
                <a:lnTo>
                  <a:pt x="61" y="32"/>
                </a:lnTo>
                <a:close/>
                <a:moveTo>
                  <a:pt x="60" y="33"/>
                </a:moveTo>
                <a:cubicBezTo>
                  <a:pt x="60" y="33"/>
                  <a:pt x="60" y="33"/>
                  <a:pt x="60" y="33"/>
                </a:cubicBezTo>
                <a:cubicBezTo>
                  <a:pt x="60" y="33"/>
                  <a:pt x="60" y="33"/>
                  <a:pt x="60" y="33"/>
                </a:cubicBezTo>
                <a:close/>
                <a:moveTo>
                  <a:pt x="60" y="31"/>
                </a:moveTo>
                <a:cubicBezTo>
                  <a:pt x="60" y="31"/>
                  <a:pt x="60" y="31"/>
                  <a:pt x="60" y="31"/>
                </a:cubicBezTo>
                <a:cubicBezTo>
                  <a:pt x="60" y="32"/>
                  <a:pt x="60" y="32"/>
                  <a:pt x="60" y="32"/>
                </a:cubicBezTo>
                <a:cubicBezTo>
                  <a:pt x="61" y="32"/>
                  <a:pt x="61" y="32"/>
                  <a:pt x="61" y="32"/>
                </a:cubicBezTo>
                <a:lnTo>
                  <a:pt x="60" y="31"/>
                </a:lnTo>
                <a:close/>
                <a:moveTo>
                  <a:pt x="62" y="32"/>
                </a:moveTo>
                <a:cubicBezTo>
                  <a:pt x="62" y="32"/>
                  <a:pt x="62" y="32"/>
                  <a:pt x="62" y="32"/>
                </a:cubicBezTo>
                <a:cubicBezTo>
                  <a:pt x="62" y="32"/>
                  <a:pt x="63" y="32"/>
                  <a:pt x="63" y="32"/>
                </a:cubicBezTo>
                <a:cubicBezTo>
                  <a:pt x="63" y="32"/>
                  <a:pt x="63" y="32"/>
                  <a:pt x="63" y="32"/>
                </a:cubicBezTo>
                <a:lnTo>
                  <a:pt x="62" y="32"/>
                </a:lnTo>
                <a:close/>
                <a:moveTo>
                  <a:pt x="64" y="29"/>
                </a:moveTo>
                <a:cubicBezTo>
                  <a:pt x="64" y="29"/>
                  <a:pt x="64" y="29"/>
                  <a:pt x="64" y="29"/>
                </a:cubicBezTo>
                <a:cubicBezTo>
                  <a:pt x="64" y="30"/>
                  <a:pt x="64" y="30"/>
                  <a:pt x="64" y="30"/>
                </a:cubicBezTo>
                <a:cubicBezTo>
                  <a:pt x="64" y="30"/>
                  <a:pt x="64" y="30"/>
                  <a:pt x="64" y="30"/>
                </a:cubicBezTo>
                <a:lnTo>
                  <a:pt x="64" y="29"/>
                </a:lnTo>
                <a:close/>
                <a:moveTo>
                  <a:pt x="64" y="30"/>
                </a:moveTo>
                <a:cubicBezTo>
                  <a:pt x="64" y="31"/>
                  <a:pt x="64" y="31"/>
                  <a:pt x="64" y="31"/>
                </a:cubicBezTo>
                <a:cubicBezTo>
                  <a:pt x="64" y="31"/>
                  <a:pt x="64" y="31"/>
                  <a:pt x="64" y="31"/>
                </a:cubicBezTo>
                <a:cubicBezTo>
                  <a:pt x="64" y="31"/>
                  <a:pt x="64" y="31"/>
                  <a:pt x="65" y="30"/>
                </a:cubicBezTo>
                <a:cubicBezTo>
                  <a:pt x="64" y="30"/>
                  <a:pt x="64" y="30"/>
                  <a:pt x="64" y="30"/>
                </a:cubicBezTo>
                <a:close/>
                <a:moveTo>
                  <a:pt x="65" y="30"/>
                </a:moveTo>
                <a:cubicBezTo>
                  <a:pt x="65" y="30"/>
                  <a:pt x="65" y="30"/>
                  <a:pt x="65" y="30"/>
                </a:cubicBezTo>
                <a:cubicBezTo>
                  <a:pt x="65" y="30"/>
                  <a:pt x="65" y="30"/>
                  <a:pt x="65" y="30"/>
                </a:cubicBezTo>
                <a:close/>
                <a:moveTo>
                  <a:pt x="63" y="31"/>
                </a:moveTo>
                <a:cubicBezTo>
                  <a:pt x="63" y="31"/>
                  <a:pt x="63" y="31"/>
                  <a:pt x="63" y="31"/>
                </a:cubicBezTo>
                <a:cubicBezTo>
                  <a:pt x="64" y="31"/>
                  <a:pt x="64" y="31"/>
                  <a:pt x="64" y="31"/>
                </a:cubicBezTo>
                <a:cubicBezTo>
                  <a:pt x="63" y="30"/>
                  <a:pt x="63" y="30"/>
                  <a:pt x="63" y="30"/>
                </a:cubicBezTo>
                <a:lnTo>
                  <a:pt x="63" y="31"/>
                </a:lnTo>
                <a:close/>
                <a:moveTo>
                  <a:pt x="65" y="29"/>
                </a:moveTo>
                <a:cubicBezTo>
                  <a:pt x="65" y="30"/>
                  <a:pt x="65" y="30"/>
                  <a:pt x="65" y="30"/>
                </a:cubicBezTo>
                <a:cubicBezTo>
                  <a:pt x="65" y="30"/>
                  <a:pt x="65" y="30"/>
                  <a:pt x="65" y="30"/>
                </a:cubicBezTo>
                <a:cubicBezTo>
                  <a:pt x="65" y="29"/>
                  <a:pt x="65" y="29"/>
                  <a:pt x="65" y="29"/>
                </a:cubicBezTo>
                <a:close/>
                <a:moveTo>
                  <a:pt x="63" y="32"/>
                </a:moveTo>
                <a:cubicBezTo>
                  <a:pt x="63" y="32"/>
                  <a:pt x="63" y="32"/>
                  <a:pt x="63" y="32"/>
                </a:cubicBezTo>
                <a:cubicBezTo>
                  <a:pt x="63" y="32"/>
                  <a:pt x="63" y="32"/>
                  <a:pt x="63" y="32"/>
                </a:cubicBezTo>
                <a:close/>
                <a:moveTo>
                  <a:pt x="40" y="5"/>
                </a:moveTo>
                <a:cubicBezTo>
                  <a:pt x="39" y="5"/>
                  <a:pt x="39" y="5"/>
                  <a:pt x="39" y="6"/>
                </a:cubicBezTo>
                <a:cubicBezTo>
                  <a:pt x="39" y="6"/>
                  <a:pt x="39" y="6"/>
                  <a:pt x="39" y="6"/>
                </a:cubicBezTo>
                <a:cubicBezTo>
                  <a:pt x="40" y="5"/>
                  <a:pt x="40" y="5"/>
                  <a:pt x="40" y="5"/>
                </a:cubicBezTo>
                <a:close/>
                <a:moveTo>
                  <a:pt x="59" y="1"/>
                </a:moveTo>
                <a:cubicBezTo>
                  <a:pt x="59" y="1"/>
                  <a:pt x="59" y="1"/>
                  <a:pt x="59" y="1"/>
                </a:cubicBezTo>
                <a:cubicBezTo>
                  <a:pt x="59" y="1"/>
                  <a:pt x="59" y="1"/>
                  <a:pt x="59" y="1"/>
                </a:cubicBezTo>
                <a:close/>
                <a:moveTo>
                  <a:pt x="58" y="3"/>
                </a:moveTo>
                <a:cubicBezTo>
                  <a:pt x="59" y="3"/>
                  <a:pt x="59" y="3"/>
                  <a:pt x="59" y="3"/>
                </a:cubicBezTo>
                <a:cubicBezTo>
                  <a:pt x="59" y="2"/>
                  <a:pt x="59" y="2"/>
                  <a:pt x="59" y="2"/>
                </a:cubicBezTo>
                <a:cubicBezTo>
                  <a:pt x="58" y="2"/>
                  <a:pt x="58" y="2"/>
                  <a:pt x="58" y="2"/>
                </a:cubicBezTo>
                <a:lnTo>
                  <a:pt x="58" y="3"/>
                </a:lnTo>
                <a:close/>
                <a:moveTo>
                  <a:pt x="58" y="2"/>
                </a:moveTo>
                <a:cubicBezTo>
                  <a:pt x="58" y="2"/>
                  <a:pt x="58" y="2"/>
                  <a:pt x="58" y="2"/>
                </a:cubicBezTo>
                <a:cubicBezTo>
                  <a:pt x="58" y="1"/>
                  <a:pt x="58" y="1"/>
                  <a:pt x="58" y="1"/>
                </a:cubicBezTo>
                <a:cubicBezTo>
                  <a:pt x="58" y="1"/>
                  <a:pt x="58" y="1"/>
                  <a:pt x="58" y="1"/>
                </a:cubicBezTo>
                <a:lnTo>
                  <a:pt x="58" y="2"/>
                </a:lnTo>
                <a:close/>
                <a:moveTo>
                  <a:pt x="59" y="3"/>
                </a:moveTo>
                <a:cubicBezTo>
                  <a:pt x="60" y="3"/>
                  <a:pt x="60" y="3"/>
                  <a:pt x="60" y="3"/>
                </a:cubicBezTo>
                <a:cubicBezTo>
                  <a:pt x="60" y="2"/>
                  <a:pt x="60" y="2"/>
                  <a:pt x="60" y="2"/>
                </a:cubicBezTo>
                <a:cubicBezTo>
                  <a:pt x="59" y="2"/>
                  <a:pt x="59" y="2"/>
                  <a:pt x="59" y="2"/>
                </a:cubicBezTo>
                <a:lnTo>
                  <a:pt x="59" y="3"/>
                </a:lnTo>
                <a:close/>
                <a:moveTo>
                  <a:pt x="60" y="1"/>
                </a:moveTo>
                <a:cubicBezTo>
                  <a:pt x="60" y="1"/>
                  <a:pt x="60" y="1"/>
                  <a:pt x="60" y="1"/>
                </a:cubicBezTo>
                <a:cubicBezTo>
                  <a:pt x="60" y="2"/>
                  <a:pt x="60" y="2"/>
                  <a:pt x="60" y="2"/>
                </a:cubicBezTo>
                <a:lnTo>
                  <a:pt x="60" y="1"/>
                </a:lnTo>
                <a:close/>
                <a:moveTo>
                  <a:pt x="59" y="2"/>
                </a:moveTo>
                <a:cubicBezTo>
                  <a:pt x="59" y="1"/>
                  <a:pt x="59" y="1"/>
                  <a:pt x="59" y="1"/>
                </a:cubicBezTo>
                <a:cubicBezTo>
                  <a:pt x="59" y="1"/>
                  <a:pt x="59" y="1"/>
                  <a:pt x="59" y="1"/>
                </a:cubicBezTo>
                <a:cubicBezTo>
                  <a:pt x="59" y="1"/>
                  <a:pt x="59" y="1"/>
                  <a:pt x="59" y="1"/>
                </a:cubicBezTo>
                <a:cubicBezTo>
                  <a:pt x="59" y="2"/>
                  <a:pt x="59" y="2"/>
                  <a:pt x="59" y="2"/>
                </a:cubicBezTo>
                <a:close/>
                <a:moveTo>
                  <a:pt x="58" y="1"/>
                </a:moveTo>
                <a:cubicBezTo>
                  <a:pt x="58" y="1"/>
                  <a:pt x="58" y="1"/>
                  <a:pt x="58" y="1"/>
                </a:cubicBezTo>
                <a:cubicBezTo>
                  <a:pt x="58" y="0"/>
                  <a:pt x="58" y="0"/>
                  <a:pt x="57" y="0"/>
                </a:cubicBezTo>
                <a:cubicBezTo>
                  <a:pt x="57" y="0"/>
                  <a:pt x="57" y="0"/>
                  <a:pt x="57" y="0"/>
                </a:cubicBezTo>
                <a:cubicBezTo>
                  <a:pt x="58" y="1"/>
                  <a:pt x="58" y="1"/>
                  <a:pt x="58" y="1"/>
                </a:cubicBezTo>
                <a:close/>
                <a:moveTo>
                  <a:pt x="54" y="2"/>
                </a:moveTo>
                <a:cubicBezTo>
                  <a:pt x="55" y="2"/>
                  <a:pt x="55" y="2"/>
                  <a:pt x="55" y="2"/>
                </a:cubicBezTo>
                <a:cubicBezTo>
                  <a:pt x="55" y="1"/>
                  <a:pt x="55" y="1"/>
                  <a:pt x="55" y="1"/>
                </a:cubicBezTo>
                <a:cubicBezTo>
                  <a:pt x="54" y="1"/>
                  <a:pt x="54" y="1"/>
                  <a:pt x="54" y="1"/>
                </a:cubicBezTo>
                <a:lnTo>
                  <a:pt x="54" y="2"/>
                </a:lnTo>
                <a:close/>
                <a:moveTo>
                  <a:pt x="56" y="0"/>
                </a:moveTo>
                <a:cubicBezTo>
                  <a:pt x="56" y="0"/>
                  <a:pt x="56" y="0"/>
                  <a:pt x="56" y="0"/>
                </a:cubicBezTo>
                <a:cubicBezTo>
                  <a:pt x="56" y="0"/>
                  <a:pt x="55" y="0"/>
                  <a:pt x="55" y="0"/>
                </a:cubicBezTo>
                <a:cubicBezTo>
                  <a:pt x="55" y="0"/>
                  <a:pt x="55" y="0"/>
                  <a:pt x="55" y="0"/>
                </a:cubicBezTo>
                <a:cubicBezTo>
                  <a:pt x="55" y="1"/>
                  <a:pt x="55" y="1"/>
                  <a:pt x="55" y="1"/>
                </a:cubicBezTo>
                <a:lnTo>
                  <a:pt x="56" y="0"/>
                </a:lnTo>
                <a:close/>
                <a:moveTo>
                  <a:pt x="60" y="3"/>
                </a:moveTo>
                <a:cubicBezTo>
                  <a:pt x="61" y="2"/>
                  <a:pt x="61" y="2"/>
                  <a:pt x="61" y="2"/>
                </a:cubicBezTo>
                <a:cubicBezTo>
                  <a:pt x="61" y="2"/>
                  <a:pt x="61" y="2"/>
                  <a:pt x="61" y="2"/>
                </a:cubicBezTo>
                <a:cubicBezTo>
                  <a:pt x="60" y="2"/>
                  <a:pt x="60" y="2"/>
                  <a:pt x="60" y="2"/>
                </a:cubicBezTo>
                <a:lnTo>
                  <a:pt x="60" y="3"/>
                </a:lnTo>
                <a:close/>
                <a:moveTo>
                  <a:pt x="55" y="2"/>
                </a:moveTo>
                <a:cubicBezTo>
                  <a:pt x="56" y="1"/>
                  <a:pt x="56" y="1"/>
                  <a:pt x="56" y="1"/>
                </a:cubicBezTo>
                <a:cubicBezTo>
                  <a:pt x="56" y="1"/>
                  <a:pt x="56" y="1"/>
                  <a:pt x="56" y="1"/>
                </a:cubicBezTo>
                <a:cubicBezTo>
                  <a:pt x="55" y="1"/>
                  <a:pt x="55" y="1"/>
                  <a:pt x="55" y="1"/>
                </a:cubicBezTo>
                <a:lnTo>
                  <a:pt x="55" y="2"/>
                </a:lnTo>
                <a:close/>
                <a:moveTo>
                  <a:pt x="57" y="2"/>
                </a:moveTo>
                <a:cubicBezTo>
                  <a:pt x="57" y="2"/>
                  <a:pt x="57" y="2"/>
                  <a:pt x="57" y="2"/>
                </a:cubicBezTo>
                <a:cubicBezTo>
                  <a:pt x="57" y="2"/>
                  <a:pt x="57" y="2"/>
                  <a:pt x="57" y="2"/>
                </a:cubicBezTo>
                <a:cubicBezTo>
                  <a:pt x="57" y="2"/>
                  <a:pt x="57" y="2"/>
                  <a:pt x="57" y="2"/>
                </a:cubicBezTo>
                <a:close/>
                <a:moveTo>
                  <a:pt x="57" y="1"/>
                </a:moveTo>
                <a:cubicBezTo>
                  <a:pt x="57" y="1"/>
                  <a:pt x="57" y="1"/>
                  <a:pt x="57" y="1"/>
                </a:cubicBezTo>
                <a:cubicBezTo>
                  <a:pt x="57" y="0"/>
                  <a:pt x="57" y="0"/>
                  <a:pt x="57" y="0"/>
                </a:cubicBezTo>
                <a:cubicBezTo>
                  <a:pt x="56" y="1"/>
                  <a:pt x="56" y="1"/>
                  <a:pt x="56" y="1"/>
                </a:cubicBezTo>
                <a:lnTo>
                  <a:pt x="57" y="1"/>
                </a:lnTo>
                <a:close/>
                <a:moveTo>
                  <a:pt x="57" y="0"/>
                </a:moveTo>
                <a:cubicBezTo>
                  <a:pt x="56" y="0"/>
                  <a:pt x="56" y="0"/>
                  <a:pt x="56" y="0"/>
                </a:cubicBezTo>
                <a:cubicBezTo>
                  <a:pt x="56" y="0"/>
                  <a:pt x="56" y="0"/>
                  <a:pt x="56" y="0"/>
                </a:cubicBezTo>
                <a:lnTo>
                  <a:pt x="57" y="0"/>
                </a:lnTo>
                <a:close/>
                <a:moveTo>
                  <a:pt x="64" y="7"/>
                </a:moveTo>
                <a:cubicBezTo>
                  <a:pt x="65" y="7"/>
                  <a:pt x="65" y="7"/>
                  <a:pt x="65" y="7"/>
                </a:cubicBezTo>
                <a:cubicBezTo>
                  <a:pt x="65" y="6"/>
                  <a:pt x="65" y="6"/>
                  <a:pt x="65" y="6"/>
                </a:cubicBezTo>
                <a:cubicBezTo>
                  <a:pt x="64" y="6"/>
                  <a:pt x="64" y="6"/>
                  <a:pt x="64" y="6"/>
                </a:cubicBezTo>
                <a:lnTo>
                  <a:pt x="64" y="7"/>
                </a:lnTo>
                <a:close/>
                <a:moveTo>
                  <a:pt x="55" y="1"/>
                </a:moveTo>
                <a:cubicBezTo>
                  <a:pt x="55" y="0"/>
                  <a:pt x="55" y="0"/>
                  <a:pt x="55" y="0"/>
                </a:cubicBezTo>
                <a:cubicBezTo>
                  <a:pt x="54" y="0"/>
                  <a:pt x="54" y="0"/>
                  <a:pt x="54" y="0"/>
                </a:cubicBezTo>
                <a:cubicBezTo>
                  <a:pt x="54" y="1"/>
                  <a:pt x="54" y="1"/>
                  <a:pt x="54" y="1"/>
                </a:cubicBezTo>
                <a:lnTo>
                  <a:pt x="55" y="1"/>
                </a:lnTo>
                <a:close/>
                <a:moveTo>
                  <a:pt x="60" y="4"/>
                </a:moveTo>
                <a:cubicBezTo>
                  <a:pt x="61" y="3"/>
                  <a:pt x="61" y="3"/>
                  <a:pt x="61" y="3"/>
                </a:cubicBezTo>
                <a:cubicBezTo>
                  <a:pt x="61" y="3"/>
                  <a:pt x="61" y="3"/>
                  <a:pt x="61" y="3"/>
                </a:cubicBezTo>
                <a:cubicBezTo>
                  <a:pt x="60" y="3"/>
                  <a:pt x="60" y="3"/>
                  <a:pt x="60" y="3"/>
                </a:cubicBezTo>
                <a:lnTo>
                  <a:pt x="60" y="4"/>
                </a:lnTo>
                <a:close/>
                <a:moveTo>
                  <a:pt x="66" y="6"/>
                </a:moveTo>
                <a:cubicBezTo>
                  <a:pt x="65" y="5"/>
                  <a:pt x="65" y="5"/>
                  <a:pt x="65" y="5"/>
                </a:cubicBezTo>
                <a:cubicBezTo>
                  <a:pt x="65" y="5"/>
                  <a:pt x="65" y="5"/>
                  <a:pt x="65" y="5"/>
                </a:cubicBezTo>
                <a:cubicBezTo>
                  <a:pt x="65" y="6"/>
                  <a:pt x="65" y="6"/>
                  <a:pt x="65" y="6"/>
                </a:cubicBezTo>
                <a:lnTo>
                  <a:pt x="66" y="6"/>
                </a:lnTo>
                <a:close/>
                <a:moveTo>
                  <a:pt x="64" y="6"/>
                </a:moveTo>
                <a:cubicBezTo>
                  <a:pt x="65" y="6"/>
                  <a:pt x="65" y="6"/>
                  <a:pt x="65" y="6"/>
                </a:cubicBezTo>
                <a:cubicBezTo>
                  <a:pt x="65" y="5"/>
                  <a:pt x="65" y="5"/>
                  <a:pt x="65" y="5"/>
                </a:cubicBezTo>
                <a:cubicBezTo>
                  <a:pt x="64" y="5"/>
                  <a:pt x="64" y="5"/>
                  <a:pt x="64" y="5"/>
                </a:cubicBezTo>
                <a:lnTo>
                  <a:pt x="64" y="6"/>
                </a:lnTo>
                <a:close/>
                <a:moveTo>
                  <a:pt x="65" y="7"/>
                </a:moveTo>
                <a:cubicBezTo>
                  <a:pt x="66" y="6"/>
                  <a:pt x="66" y="6"/>
                  <a:pt x="66" y="6"/>
                </a:cubicBezTo>
                <a:cubicBezTo>
                  <a:pt x="66" y="6"/>
                  <a:pt x="66" y="6"/>
                  <a:pt x="66" y="6"/>
                </a:cubicBezTo>
                <a:cubicBezTo>
                  <a:pt x="66" y="6"/>
                  <a:pt x="66" y="6"/>
                  <a:pt x="66" y="6"/>
                </a:cubicBezTo>
                <a:cubicBezTo>
                  <a:pt x="65" y="6"/>
                  <a:pt x="65" y="6"/>
                  <a:pt x="65" y="6"/>
                </a:cubicBezTo>
                <a:lnTo>
                  <a:pt x="65" y="7"/>
                </a:lnTo>
                <a:close/>
                <a:moveTo>
                  <a:pt x="66" y="8"/>
                </a:moveTo>
                <a:cubicBezTo>
                  <a:pt x="66" y="8"/>
                  <a:pt x="66" y="8"/>
                  <a:pt x="66" y="8"/>
                </a:cubicBezTo>
                <a:cubicBezTo>
                  <a:pt x="66" y="7"/>
                  <a:pt x="66" y="7"/>
                  <a:pt x="66" y="7"/>
                </a:cubicBezTo>
                <a:cubicBezTo>
                  <a:pt x="66" y="7"/>
                  <a:pt x="66" y="7"/>
                  <a:pt x="66" y="7"/>
                </a:cubicBezTo>
                <a:lnTo>
                  <a:pt x="66" y="8"/>
                </a:lnTo>
                <a:close/>
                <a:moveTo>
                  <a:pt x="64" y="5"/>
                </a:moveTo>
                <a:cubicBezTo>
                  <a:pt x="65" y="5"/>
                  <a:pt x="65" y="5"/>
                  <a:pt x="65" y="5"/>
                </a:cubicBezTo>
                <a:cubicBezTo>
                  <a:pt x="64" y="4"/>
                  <a:pt x="64" y="4"/>
                  <a:pt x="64" y="4"/>
                </a:cubicBezTo>
                <a:cubicBezTo>
                  <a:pt x="64" y="4"/>
                  <a:pt x="64" y="4"/>
                  <a:pt x="64" y="4"/>
                </a:cubicBezTo>
                <a:cubicBezTo>
                  <a:pt x="64" y="4"/>
                  <a:pt x="64" y="4"/>
                  <a:pt x="64" y="4"/>
                </a:cubicBezTo>
                <a:lnTo>
                  <a:pt x="64" y="5"/>
                </a:lnTo>
                <a:close/>
                <a:moveTo>
                  <a:pt x="62" y="4"/>
                </a:moveTo>
                <a:cubicBezTo>
                  <a:pt x="62" y="4"/>
                  <a:pt x="62" y="4"/>
                  <a:pt x="62" y="4"/>
                </a:cubicBezTo>
                <a:cubicBezTo>
                  <a:pt x="62" y="4"/>
                  <a:pt x="62" y="4"/>
                  <a:pt x="62" y="4"/>
                </a:cubicBezTo>
                <a:cubicBezTo>
                  <a:pt x="61" y="4"/>
                  <a:pt x="61" y="4"/>
                  <a:pt x="61" y="4"/>
                </a:cubicBezTo>
                <a:lnTo>
                  <a:pt x="62" y="4"/>
                </a:lnTo>
                <a:close/>
                <a:moveTo>
                  <a:pt x="61" y="3"/>
                </a:moveTo>
                <a:cubicBezTo>
                  <a:pt x="62" y="3"/>
                  <a:pt x="62" y="3"/>
                  <a:pt x="62" y="3"/>
                </a:cubicBezTo>
                <a:cubicBezTo>
                  <a:pt x="62" y="3"/>
                  <a:pt x="62" y="3"/>
                  <a:pt x="62" y="3"/>
                </a:cubicBezTo>
                <a:cubicBezTo>
                  <a:pt x="61" y="3"/>
                  <a:pt x="61" y="3"/>
                  <a:pt x="61" y="3"/>
                </a:cubicBezTo>
                <a:close/>
                <a:moveTo>
                  <a:pt x="41" y="5"/>
                </a:moveTo>
                <a:cubicBezTo>
                  <a:pt x="41" y="5"/>
                  <a:pt x="41" y="5"/>
                  <a:pt x="41" y="5"/>
                </a:cubicBezTo>
                <a:cubicBezTo>
                  <a:pt x="40" y="5"/>
                  <a:pt x="40" y="5"/>
                  <a:pt x="40" y="5"/>
                </a:cubicBezTo>
                <a:cubicBezTo>
                  <a:pt x="40" y="5"/>
                  <a:pt x="40" y="5"/>
                  <a:pt x="40" y="5"/>
                </a:cubicBezTo>
                <a:lnTo>
                  <a:pt x="41" y="5"/>
                </a:lnTo>
                <a:close/>
                <a:moveTo>
                  <a:pt x="63" y="4"/>
                </a:moveTo>
                <a:cubicBezTo>
                  <a:pt x="63" y="4"/>
                  <a:pt x="63" y="4"/>
                  <a:pt x="63" y="4"/>
                </a:cubicBezTo>
                <a:cubicBezTo>
                  <a:pt x="63" y="3"/>
                  <a:pt x="63" y="3"/>
                  <a:pt x="63" y="3"/>
                </a:cubicBezTo>
                <a:cubicBezTo>
                  <a:pt x="63" y="3"/>
                  <a:pt x="63" y="3"/>
                  <a:pt x="63" y="3"/>
                </a:cubicBezTo>
                <a:lnTo>
                  <a:pt x="63" y="4"/>
                </a:lnTo>
                <a:close/>
                <a:moveTo>
                  <a:pt x="63" y="5"/>
                </a:moveTo>
                <a:cubicBezTo>
                  <a:pt x="64" y="5"/>
                  <a:pt x="64" y="5"/>
                  <a:pt x="64" y="5"/>
                </a:cubicBezTo>
                <a:cubicBezTo>
                  <a:pt x="63" y="4"/>
                  <a:pt x="63" y="4"/>
                  <a:pt x="63" y="4"/>
                </a:cubicBezTo>
                <a:cubicBezTo>
                  <a:pt x="63" y="4"/>
                  <a:pt x="63" y="4"/>
                  <a:pt x="63" y="4"/>
                </a:cubicBezTo>
                <a:lnTo>
                  <a:pt x="63" y="5"/>
                </a:lnTo>
                <a:close/>
                <a:moveTo>
                  <a:pt x="64" y="4"/>
                </a:moveTo>
                <a:cubicBezTo>
                  <a:pt x="64" y="4"/>
                  <a:pt x="64" y="4"/>
                  <a:pt x="64" y="4"/>
                </a:cubicBezTo>
                <a:cubicBezTo>
                  <a:pt x="64" y="4"/>
                  <a:pt x="64" y="4"/>
                  <a:pt x="64" y="4"/>
                </a:cubicBezTo>
                <a:close/>
                <a:moveTo>
                  <a:pt x="62" y="2"/>
                </a:moveTo>
                <a:cubicBezTo>
                  <a:pt x="61" y="2"/>
                  <a:pt x="61" y="2"/>
                  <a:pt x="61" y="2"/>
                </a:cubicBezTo>
                <a:cubicBezTo>
                  <a:pt x="61" y="2"/>
                  <a:pt x="61" y="2"/>
                  <a:pt x="61" y="2"/>
                </a:cubicBezTo>
                <a:lnTo>
                  <a:pt x="62" y="2"/>
                </a:lnTo>
                <a:close/>
                <a:moveTo>
                  <a:pt x="45" y="3"/>
                </a:moveTo>
                <a:cubicBezTo>
                  <a:pt x="46" y="3"/>
                  <a:pt x="46" y="3"/>
                  <a:pt x="46" y="3"/>
                </a:cubicBezTo>
                <a:cubicBezTo>
                  <a:pt x="45" y="2"/>
                  <a:pt x="45" y="2"/>
                  <a:pt x="45" y="2"/>
                </a:cubicBezTo>
                <a:cubicBezTo>
                  <a:pt x="45" y="2"/>
                  <a:pt x="45" y="2"/>
                  <a:pt x="45" y="2"/>
                </a:cubicBezTo>
                <a:lnTo>
                  <a:pt x="45" y="3"/>
                </a:lnTo>
                <a:close/>
                <a:moveTo>
                  <a:pt x="54" y="0"/>
                </a:moveTo>
                <a:cubicBezTo>
                  <a:pt x="54" y="0"/>
                  <a:pt x="54" y="0"/>
                  <a:pt x="54" y="0"/>
                </a:cubicBezTo>
                <a:cubicBezTo>
                  <a:pt x="54" y="0"/>
                  <a:pt x="54" y="0"/>
                  <a:pt x="54" y="0"/>
                </a:cubicBezTo>
                <a:close/>
                <a:moveTo>
                  <a:pt x="44" y="2"/>
                </a:moveTo>
                <a:cubicBezTo>
                  <a:pt x="44" y="2"/>
                  <a:pt x="44" y="2"/>
                  <a:pt x="44" y="2"/>
                </a:cubicBezTo>
                <a:cubicBezTo>
                  <a:pt x="44" y="2"/>
                  <a:pt x="44" y="2"/>
                  <a:pt x="44" y="2"/>
                </a:cubicBezTo>
                <a:cubicBezTo>
                  <a:pt x="44" y="2"/>
                  <a:pt x="44" y="2"/>
                  <a:pt x="44" y="2"/>
                </a:cubicBezTo>
                <a:close/>
                <a:moveTo>
                  <a:pt x="44" y="3"/>
                </a:moveTo>
                <a:cubicBezTo>
                  <a:pt x="45" y="3"/>
                  <a:pt x="45" y="3"/>
                  <a:pt x="45" y="3"/>
                </a:cubicBezTo>
                <a:cubicBezTo>
                  <a:pt x="44" y="3"/>
                  <a:pt x="44" y="3"/>
                  <a:pt x="44" y="3"/>
                </a:cubicBezTo>
                <a:cubicBezTo>
                  <a:pt x="44" y="3"/>
                  <a:pt x="44" y="3"/>
                  <a:pt x="44" y="3"/>
                </a:cubicBezTo>
                <a:close/>
                <a:moveTo>
                  <a:pt x="47" y="1"/>
                </a:moveTo>
                <a:cubicBezTo>
                  <a:pt x="47" y="1"/>
                  <a:pt x="47" y="1"/>
                  <a:pt x="47" y="1"/>
                </a:cubicBezTo>
                <a:cubicBezTo>
                  <a:pt x="47" y="1"/>
                  <a:pt x="47" y="1"/>
                  <a:pt x="47" y="1"/>
                </a:cubicBezTo>
                <a:cubicBezTo>
                  <a:pt x="47" y="2"/>
                  <a:pt x="47" y="2"/>
                  <a:pt x="47" y="2"/>
                </a:cubicBezTo>
                <a:lnTo>
                  <a:pt x="47" y="1"/>
                </a:lnTo>
                <a:close/>
                <a:moveTo>
                  <a:pt x="46" y="2"/>
                </a:moveTo>
                <a:cubicBezTo>
                  <a:pt x="46" y="1"/>
                  <a:pt x="46" y="1"/>
                  <a:pt x="46" y="1"/>
                </a:cubicBezTo>
                <a:cubicBezTo>
                  <a:pt x="46" y="1"/>
                  <a:pt x="46" y="1"/>
                  <a:pt x="46" y="1"/>
                </a:cubicBezTo>
                <a:cubicBezTo>
                  <a:pt x="46" y="2"/>
                  <a:pt x="46" y="2"/>
                  <a:pt x="46" y="2"/>
                </a:cubicBezTo>
                <a:close/>
                <a:moveTo>
                  <a:pt x="46" y="3"/>
                </a:moveTo>
                <a:cubicBezTo>
                  <a:pt x="47" y="3"/>
                  <a:pt x="47" y="3"/>
                  <a:pt x="47" y="3"/>
                </a:cubicBezTo>
                <a:cubicBezTo>
                  <a:pt x="46" y="2"/>
                  <a:pt x="46" y="2"/>
                  <a:pt x="46" y="2"/>
                </a:cubicBezTo>
                <a:cubicBezTo>
                  <a:pt x="46" y="2"/>
                  <a:pt x="46" y="2"/>
                  <a:pt x="46" y="2"/>
                </a:cubicBezTo>
                <a:lnTo>
                  <a:pt x="46" y="3"/>
                </a:lnTo>
                <a:close/>
                <a:moveTo>
                  <a:pt x="41" y="5"/>
                </a:moveTo>
                <a:cubicBezTo>
                  <a:pt x="42" y="5"/>
                  <a:pt x="42" y="5"/>
                  <a:pt x="42" y="5"/>
                </a:cubicBezTo>
                <a:cubicBezTo>
                  <a:pt x="42" y="4"/>
                  <a:pt x="42" y="4"/>
                  <a:pt x="42" y="4"/>
                </a:cubicBezTo>
                <a:cubicBezTo>
                  <a:pt x="41" y="5"/>
                  <a:pt x="41" y="5"/>
                  <a:pt x="41" y="5"/>
                </a:cubicBezTo>
                <a:close/>
                <a:moveTo>
                  <a:pt x="43" y="4"/>
                </a:moveTo>
                <a:cubicBezTo>
                  <a:pt x="42" y="3"/>
                  <a:pt x="42" y="3"/>
                  <a:pt x="42" y="3"/>
                </a:cubicBezTo>
                <a:cubicBezTo>
                  <a:pt x="42" y="3"/>
                  <a:pt x="42" y="3"/>
                  <a:pt x="42" y="3"/>
                </a:cubicBezTo>
                <a:cubicBezTo>
                  <a:pt x="42" y="4"/>
                  <a:pt x="42" y="4"/>
                  <a:pt x="42" y="4"/>
                </a:cubicBezTo>
                <a:lnTo>
                  <a:pt x="43" y="4"/>
                </a:lnTo>
                <a:close/>
                <a:moveTo>
                  <a:pt x="43" y="4"/>
                </a:moveTo>
                <a:cubicBezTo>
                  <a:pt x="44" y="3"/>
                  <a:pt x="44" y="3"/>
                  <a:pt x="44" y="3"/>
                </a:cubicBezTo>
                <a:cubicBezTo>
                  <a:pt x="43" y="3"/>
                  <a:pt x="43" y="3"/>
                  <a:pt x="43" y="3"/>
                </a:cubicBezTo>
                <a:cubicBezTo>
                  <a:pt x="43" y="3"/>
                  <a:pt x="43" y="3"/>
                  <a:pt x="43" y="3"/>
                </a:cubicBezTo>
                <a:lnTo>
                  <a:pt x="43" y="4"/>
                </a:lnTo>
                <a:close/>
                <a:moveTo>
                  <a:pt x="42" y="4"/>
                </a:moveTo>
                <a:cubicBezTo>
                  <a:pt x="41" y="3"/>
                  <a:pt x="41" y="3"/>
                  <a:pt x="41" y="3"/>
                </a:cubicBezTo>
                <a:cubicBezTo>
                  <a:pt x="41" y="4"/>
                  <a:pt x="41" y="4"/>
                  <a:pt x="41" y="4"/>
                </a:cubicBezTo>
                <a:cubicBezTo>
                  <a:pt x="41" y="4"/>
                  <a:pt x="41" y="4"/>
                  <a:pt x="41" y="4"/>
                </a:cubicBezTo>
                <a:lnTo>
                  <a:pt x="42" y="4"/>
                </a:lnTo>
                <a:close/>
                <a:moveTo>
                  <a:pt x="47" y="3"/>
                </a:moveTo>
                <a:cubicBezTo>
                  <a:pt x="48" y="2"/>
                  <a:pt x="48" y="2"/>
                  <a:pt x="48" y="2"/>
                </a:cubicBezTo>
                <a:cubicBezTo>
                  <a:pt x="48" y="2"/>
                  <a:pt x="48" y="2"/>
                  <a:pt x="48" y="2"/>
                </a:cubicBezTo>
                <a:cubicBezTo>
                  <a:pt x="47" y="2"/>
                  <a:pt x="47" y="2"/>
                  <a:pt x="47" y="2"/>
                </a:cubicBezTo>
                <a:lnTo>
                  <a:pt x="47" y="3"/>
                </a:lnTo>
                <a:close/>
                <a:moveTo>
                  <a:pt x="42" y="5"/>
                </a:moveTo>
                <a:cubicBezTo>
                  <a:pt x="43" y="5"/>
                  <a:pt x="43" y="5"/>
                  <a:pt x="43" y="5"/>
                </a:cubicBezTo>
                <a:cubicBezTo>
                  <a:pt x="43" y="4"/>
                  <a:pt x="43" y="4"/>
                  <a:pt x="43" y="4"/>
                </a:cubicBezTo>
                <a:cubicBezTo>
                  <a:pt x="42" y="4"/>
                  <a:pt x="42" y="4"/>
                  <a:pt x="42" y="4"/>
                </a:cubicBezTo>
                <a:lnTo>
                  <a:pt x="42" y="5"/>
                </a:lnTo>
                <a:close/>
                <a:moveTo>
                  <a:pt x="43" y="2"/>
                </a:moveTo>
                <a:cubicBezTo>
                  <a:pt x="43" y="2"/>
                  <a:pt x="43" y="2"/>
                  <a:pt x="43" y="2"/>
                </a:cubicBezTo>
                <a:cubicBezTo>
                  <a:pt x="43" y="2"/>
                  <a:pt x="43" y="2"/>
                  <a:pt x="43" y="3"/>
                </a:cubicBezTo>
                <a:cubicBezTo>
                  <a:pt x="43" y="3"/>
                  <a:pt x="43" y="3"/>
                  <a:pt x="43" y="3"/>
                </a:cubicBezTo>
                <a:lnTo>
                  <a:pt x="43" y="2"/>
                </a:lnTo>
                <a:close/>
                <a:moveTo>
                  <a:pt x="45" y="2"/>
                </a:moveTo>
                <a:cubicBezTo>
                  <a:pt x="45" y="1"/>
                  <a:pt x="45" y="1"/>
                  <a:pt x="45" y="1"/>
                </a:cubicBezTo>
                <a:cubicBezTo>
                  <a:pt x="45" y="1"/>
                  <a:pt x="45" y="1"/>
                  <a:pt x="45" y="1"/>
                </a:cubicBezTo>
                <a:cubicBezTo>
                  <a:pt x="45" y="1"/>
                  <a:pt x="45" y="1"/>
                  <a:pt x="45" y="1"/>
                </a:cubicBezTo>
                <a:cubicBezTo>
                  <a:pt x="45" y="2"/>
                  <a:pt x="45" y="2"/>
                  <a:pt x="45" y="2"/>
                </a:cubicBezTo>
                <a:close/>
                <a:moveTo>
                  <a:pt x="54" y="0"/>
                </a:moveTo>
                <a:cubicBezTo>
                  <a:pt x="54" y="0"/>
                  <a:pt x="54" y="0"/>
                  <a:pt x="54" y="0"/>
                </a:cubicBezTo>
                <a:cubicBezTo>
                  <a:pt x="53" y="0"/>
                  <a:pt x="53" y="0"/>
                  <a:pt x="53" y="0"/>
                </a:cubicBezTo>
                <a:cubicBezTo>
                  <a:pt x="53" y="0"/>
                  <a:pt x="53" y="0"/>
                  <a:pt x="53" y="0"/>
                </a:cubicBezTo>
                <a:lnTo>
                  <a:pt x="54" y="0"/>
                </a:lnTo>
                <a:close/>
                <a:moveTo>
                  <a:pt x="52" y="1"/>
                </a:moveTo>
                <a:cubicBezTo>
                  <a:pt x="53" y="1"/>
                  <a:pt x="53" y="1"/>
                  <a:pt x="53" y="1"/>
                </a:cubicBezTo>
                <a:cubicBezTo>
                  <a:pt x="53" y="0"/>
                  <a:pt x="53" y="0"/>
                  <a:pt x="53" y="0"/>
                </a:cubicBezTo>
                <a:cubicBezTo>
                  <a:pt x="52" y="1"/>
                  <a:pt x="52" y="1"/>
                  <a:pt x="52" y="1"/>
                </a:cubicBezTo>
                <a:close/>
                <a:moveTo>
                  <a:pt x="53" y="0"/>
                </a:moveTo>
                <a:cubicBezTo>
                  <a:pt x="52" y="0"/>
                  <a:pt x="52" y="0"/>
                  <a:pt x="52" y="0"/>
                </a:cubicBezTo>
                <a:cubicBezTo>
                  <a:pt x="52" y="0"/>
                  <a:pt x="52" y="0"/>
                  <a:pt x="52" y="0"/>
                </a:cubicBezTo>
                <a:cubicBezTo>
                  <a:pt x="52" y="0"/>
                  <a:pt x="52" y="0"/>
                  <a:pt x="52" y="0"/>
                </a:cubicBezTo>
                <a:lnTo>
                  <a:pt x="53" y="0"/>
                </a:lnTo>
                <a:close/>
                <a:moveTo>
                  <a:pt x="53" y="2"/>
                </a:moveTo>
                <a:cubicBezTo>
                  <a:pt x="54" y="2"/>
                  <a:pt x="54" y="2"/>
                  <a:pt x="54" y="2"/>
                </a:cubicBezTo>
                <a:cubicBezTo>
                  <a:pt x="54" y="1"/>
                  <a:pt x="54" y="1"/>
                  <a:pt x="54" y="1"/>
                </a:cubicBezTo>
                <a:cubicBezTo>
                  <a:pt x="53" y="1"/>
                  <a:pt x="53" y="1"/>
                  <a:pt x="53" y="1"/>
                </a:cubicBezTo>
                <a:lnTo>
                  <a:pt x="53" y="2"/>
                </a:lnTo>
                <a:close/>
                <a:moveTo>
                  <a:pt x="48" y="1"/>
                </a:moveTo>
                <a:cubicBezTo>
                  <a:pt x="48" y="0"/>
                  <a:pt x="48" y="0"/>
                  <a:pt x="48" y="0"/>
                </a:cubicBezTo>
                <a:cubicBezTo>
                  <a:pt x="48" y="1"/>
                  <a:pt x="48" y="1"/>
                  <a:pt x="48" y="1"/>
                </a:cubicBezTo>
                <a:cubicBezTo>
                  <a:pt x="48" y="1"/>
                  <a:pt x="48" y="1"/>
                  <a:pt x="48" y="1"/>
                </a:cubicBezTo>
                <a:close/>
                <a:moveTo>
                  <a:pt x="53" y="1"/>
                </a:moveTo>
                <a:cubicBezTo>
                  <a:pt x="54" y="1"/>
                  <a:pt x="54" y="1"/>
                  <a:pt x="54" y="1"/>
                </a:cubicBezTo>
                <a:cubicBezTo>
                  <a:pt x="54" y="0"/>
                  <a:pt x="54" y="0"/>
                  <a:pt x="54" y="0"/>
                </a:cubicBezTo>
                <a:cubicBezTo>
                  <a:pt x="53" y="0"/>
                  <a:pt x="53" y="0"/>
                  <a:pt x="53" y="0"/>
                </a:cubicBezTo>
                <a:lnTo>
                  <a:pt x="53" y="1"/>
                </a:lnTo>
                <a:close/>
                <a:moveTo>
                  <a:pt x="46" y="28"/>
                </a:moveTo>
                <a:cubicBezTo>
                  <a:pt x="46" y="27"/>
                  <a:pt x="46" y="27"/>
                  <a:pt x="46" y="27"/>
                </a:cubicBezTo>
                <a:cubicBezTo>
                  <a:pt x="46" y="27"/>
                  <a:pt x="46" y="27"/>
                  <a:pt x="46" y="27"/>
                </a:cubicBezTo>
                <a:cubicBezTo>
                  <a:pt x="46" y="28"/>
                  <a:pt x="46" y="28"/>
                  <a:pt x="46" y="28"/>
                </a:cubicBezTo>
                <a:close/>
                <a:moveTo>
                  <a:pt x="49" y="1"/>
                </a:moveTo>
                <a:cubicBezTo>
                  <a:pt x="49" y="0"/>
                  <a:pt x="49" y="0"/>
                  <a:pt x="49" y="0"/>
                </a:cubicBezTo>
                <a:cubicBezTo>
                  <a:pt x="49" y="0"/>
                  <a:pt x="49" y="0"/>
                  <a:pt x="49" y="0"/>
                </a:cubicBezTo>
                <a:cubicBezTo>
                  <a:pt x="49" y="1"/>
                  <a:pt x="49" y="1"/>
                  <a:pt x="49" y="1"/>
                </a:cubicBezTo>
                <a:close/>
                <a:moveTo>
                  <a:pt x="48" y="2"/>
                </a:moveTo>
                <a:cubicBezTo>
                  <a:pt x="49" y="2"/>
                  <a:pt x="49" y="2"/>
                  <a:pt x="49" y="2"/>
                </a:cubicBezTo>
                <a:cubicBezTo>
                  <a:pt x="49" y="2"/>
                  <a:pt x="49" y="2"/>
                  <a:pt x="49" y="2"/>
                </a:cubicBezTo>
                <a:cubicBezTo>
                  <a:pt x="48" y="2"/>
                  <a:pt x="48" y="2"/>
                  <a:pt x="48" y="2"/>
                </a:cubicBezTo>
                <a:close/>
                <a:moveTo>
                  <a:pt x="49" y="2"/>
                </a:moveTo>
                <a:cubicBezTo>
                  <a:pt x="50" y="2"/>
                  <a:pt x="50" y="2"/>
                  <a:pt x="50" y="2"/>
                </a:cubicBezTo>
                <a:cubicBezTo>
                  <a:pt x="50" y="1"/>
                  <a:pt x="50" y="1"/>
                  <a:pt x="50" y="1"/>
                </a:cubicBezTo>
                <a:cubicBezTo>
                  <a:pt x="49" y="1"/>
                  <a:pt x="49" y="1"/>
                  <a:pt x="49" y="1"/>
                </a:cubicBezTo>
                <a:lnTo>
                  <a:pt x="49" y="2"/>
                </a:lnTo>
                <a:close/>
                <a:moveTo>
                  <a:pt x="50" y="2"/>
                </a:moveTo>
                <a:cubicBezTo>
                  <a:pt x="51" y="2"/>
                  <a:pt x="51" y="2"/>
                  <a:pt x="51" y="2"/>
                </a:cubicBezTo>
                <a:cubicBezTo>
                  <a:pt x="51" y="1"/>
                  <a:pt x="51" y="1"/>
                  <a:pt x="51" y="1"/>
                </a:cubicBezTo>
                <a:cubicBezTo>
                  <a:pt x="50" y="1"/>
                  <a:pt x="50" y="1"/>
                  <a:pt x="50" y="1"/>
                </a:cubicBezTo>
                <a:lnTo>
                  <a:pt x="50" y="2"/>
                </a:lnTo>
                <a:close/>
                <a:moveTo>
                  <a:pt x="50" y="1"/>
                </a:moveTo>
                <a:cubicBezTo>
                  <a:pt x="50" y="0"/>
                  <a:pt x="50" y="0"/>
                  <a:pt x="50" y="0"/>
                </a:cubicBezTo>
                <a:cubicBezTo>
                  <a:pt x="50" y="0"/>
                  <a:pt x="50" y="0"/>
                  <a:pt x="50" y="0"/>
                </a:cubicBezTo>
                <a:cubicBezTo>
                  <a:pt x="50" y="1"/>
                  <a:pt x="50" y="1"/>
                  <a:pt x="50" y="1"/>
                </a:cubicBezTo>
                <a:close/>
                <a:moveTo>
                  <a:pt x="52" y="0"/>
                </a:moveTo>
                <a:cubicBezTo>
                  <a:pt x="51" y="0"/>
                  <a:pt x="51" y="0"/>
                  <a:pt x="51" y="0"/>
                </a:cubicBezTo>
                <a:cubicBezTo>
                  <a:pt x="51" y="0"/>
                  <a:pt x="51" y="0"/>
                  <a:pt x="51" y="0"/>
                </a:cubicBezTo>
                <a:cubicBezTo>
                  <a:pt x="51" y="1"/>
                  <a:pt x="51" y="1"/>
                  <a:pt x="51" y="1"/>
                </a:cubicBezTo>
                <a:lnTo>
                  <a:pt x="52" y="0"/>
                </a:lnTo>
                <a:close/>
                <a:moveTo>
                  <a:pt x="51" y="2"/>
                </a:moveTo>
                <a:cubicBezTo>
                  <a:pt x="52" y="1"/>
                  <a:pt x="52" y="1"/>
                  <a:pt x="52" y="1"/>
                </a:cubicBezTo>
                <a:cubicBezTo>
                  <a:pt x="52" y="1"/>
                  <a:pt x="52" y="1"/>
                  <a:pt x="52" y="1"/>
                </a:cubicBezTo>
                <a:cubicBezTo>
                  <a:pt x="51" y="1"/>
                  <a:pt x="51" y="1"/>
                  <a:pt x="51" y="1"/>
                </a:cubicBezTo>
                <a:lnTo>
                  <a:pt x="51" y="2"/>
                </a:lnTo>
                <a:close/>
                <a:moveTo>
                  <a:pt x="54" y="6"/>
                </a:moveTo>
                <a:cubicBezTo>
                  <a:pt x="54" y="6"/>
                  <a:pt x="54" y="6"/>
                  <a:pt x="54" y="6"/>
                </a:cubicBezTo>
                <a:cubicBezTo>
                  <a:pt x="55" y="6"/>
                  <a:pt x="55" y="6"/>
                  <a:pt x="55" y="6"/>
                </a:cubicBezTo>
                <a:cubicBezTo>
                  <a:pt x="55" y="5"/>
                  <a:pt x="55" y="5"/>
                  <a:pt x="55" y="5"/>
                </a:cubicBezTo>
                <a:lnTo>
                  <a:pt x="54" y="6"/>
                </a:lnTo>
                <a:close/>
                <a:moveTo>
                  <a:pt x="54" y="4"/>
                </a:moveTo>
                <a:cubicBezTo>
                  <a:pt x="54" y="5"/>
                  <a:pt x="54" y="5"/>
                  <a:pt x="54" y="5"/>
                </a:cubicBezTo>
                <a:cubicBezTo>
                  <a:pt x="55" y="5"/>
                  <a:pt x="55" y="5"/>
                  <a:pt x="55" y="5"/>
                </a:cubicBezTo>
                <a:cubicBezTo>
                  <a:pt x="55" y="4"/>
                  <a:pt x="55" y="4"/>
                  <a:pt x="55" y="4"/>
                </a:cubicBezTo>
                <a:lnTo>
                  <a:pt x="54" y="4"/>
                </a:lnTo>
                <a:close/>
                <a:moveTo>
                  <a:pt x="53" y="6"/>
                </a:moveTo>
                <a:cubicBezTo>
                  <a:pt x="53" y="6"/>
                  <a:pt x="53" y="6"/>
                  <a:pt x="53" y="6"/>
                </a:cubicBezTo>
                <a:cubicBezTo>
                  <a:pt x="54" y="6"/>
                  <a:pt x="54" y="6"/>
                  <a:pt x="54" y="6"/>
                </a:cubicBezTo>
                <a:cubicBezTo>
                  <a:pt x="54" y="6"/>
                  <a:pt x="54" y="6"/>
                  <a:pt x="54" y="6"/>
                </a:cubicBezTo>
                <a:lnTo>
                  <a:pt x="53" y="6"/>
                </a:lnTo>
                <a:close/>
                <a:moveTo>
                  <a:pt x="55" y="5"/>
                </a:moveTo>
                <a:cubicBezTo>
                  <a:pt x="55" y="6"/>
                  <a:pt x="55" y="6"/>
                  <a:pt x="55" y="6"/>
                </a:cubicBezTo>
                <a:cubicBezTo>
                  <a:pt x="56" y="6"/>
                  <a:pt x="56" y="6"/>
                  <a:pt x="56" y="6"/>
                </a:cubicBezTo>
                <a:cubicBezTo>
                  <a:pt x="56" y="5"/>
                  <a:pt x="56" y="5"/>
                  <a:pt x="56" y="5"/>
                </a:cubicBezTo>
                <a:lnTo>
                  <a:pt x="55" y="5"/>
                </a:lnTo>
                <a:close/>
                <a:moveTo>
                  <a:pt x="56" y="6"/>
                </a:moveTo>
                <a:cubicBezTo>
                  <a:pt x="56" y="7"/>
                  <a:pt x="56" y="7"/>
                  <a:pt x="56" y="7"/>
                </a:cubicBezTo>
                <a:cubicBezTo>
                  <a:pt x="56" y="7"/>
                  <a:pt x="56" y="7"/>
                  <a:pt x="56" y="7"/>
                </a:cubicBezTo>
                <a:cubicBezTo>
                  <a:pt x="56" y="6"/>
                  <a:pt x="56" y="6"/>
                  <a:pt x="56" y="6"/>
                </a:cubicBezTo>
                <a:close/>
                <a:moveTo>
                  <a:pt x="53" y="5"/>
                </a:moveTo>
                <a:cubicBezTo>
                  <a:pt x="53" y="5"/>
                  <a:pt x="53" y="5"/>
                  <a:pt x="53" y="5"/>
                </a:cubicBezTo>
                <a:cubicBezTo>
                  <a:pt x="54" y="5"/>
                  <a:pt x="54" y="5"/>
                  <a:pt x="54" y="5"/>
                </a:cubicBezTo>
                <a:cubicBezTo>
                  <a:pt x="54" y="5"/>
                  <a:pt x="54" y="5"/>
                  <a:pt x="54" y="5"/>
                </a:cubicBezTo>
                <a:lnTo>
                  <a:pt x="53" y="5"/>
                </a:lnTo>
                <a:close/>
                <a:moveTo>
                  <a:pt x="55" y="4"/>
                </a:moveTo>
                <a:cubicBezTo>
                  <a:pt x="55" y="5"/>
                  <a:pt x="55" y="5"/>
                  <a:pt x="55" y="5"/>
                </a:cubicBezTo>
                <a:cubicBezTo>
                  <a:pt x="56" y="5"/>
                  <a:pt x="56" y="5"/>
                  <a:pt x="56" y="5"/>
                </a:cubicBezTo>
                <a:cubicBezTo>
                  <a:pt x="56" y="4"/>
                  <a:pt x="56" y="4"/>
                  <a:pt x="56" y="4"/>
                </a:cubicBezTo>
                <a:lnTo>
                  <a:pt x="55" y="4"/>
                </a:lnTo>
                <a:close/>
                <a:moveTo>
                  <a:pt x="56" y="5"/>
                </a:moveTo>
                <a:cubicBezTo>
                  <a:pt x="57" y="6"/>
                  <a:pt x="57" y="6"/>
                  <a:pt x="57" y="6"/>
                </a:cubicBezTo>
                <a:cubicBezTo>
                  <a:pt x="57" y="5"/>
                  <a:pt x="57" y="5"/>
                  <a:pt x="57" y="5"/>
                </a:cubicBezTo>
                <a:cubicBezTo>
                  <a:pt x="57" y="5"/>
                  <a:pt x="57" y="5"/>
                  <a:pt x="57" y="5"/>
                </a:cubicBezTo>
                <a:lnTo>
                  <a:pt x="56" y="5"/>
                </a:lnTo>
                <a:close/>
                <a:moveTo>
                  <a:pt x="51" y="5"/>
                </a:moveTo>
                <a:cubicBezTo>
                  <a:pt x="51" y="6"/>
                  <a:pt x="51" y="6"/>
                  <a:pt x="51" y="6"/>
                </a:cubicBezTo>
                <a:cubicBezTo>
                  <a:pt x="52" y="6"/>
                  <a:pt x="52" y="6"/>
                  <a:pt x="52" y="6"/>
                </a:cubicBezTo>
                <a:cubicBezTo>
                  <a:pt x="52" y="5"/>
                  <a:pt x="52" y="5"/>
                  <a:pt x="52" y="5"/>
                </a:cubicBezTo>
                <a:lnTo>
                  <a:pt x="51" y="5"/>
                </a:lnTo>
                <a:close/>
                <a:moveTo>
                  <a:pt x="51" y="4"/>
                </a:moveTo>
                <a:cubicBezTo>
                  <a:pt x="51" y="5"/>
                  <a:pt x="51" y="5"/>
                  <a:pt x="51" y="5"/>
                </a:cubicBezTo>
                <a:cubicBezTo>
                  <a:pt x="52" y="5"/>
                  <a:pt x="52" y="5"/>
                  <a:pt x="52" y="5"/>
                </a:cubicBezTo>
                <a:cubicBezTo>
                  <a:pt x="51" y="4"/>
                  <a:pt x="51" y="4"/>
                  <a:pt x="51" y="4"/>
                </a:cubicBezTo>
                <a:close/>
                <a:moveTo>
                  <a:pt x="50" y="6"/>
                </a:moveTo>
                <a:cubicBezTo>
                  <a:pt x="50" y="6"/>
                  <a:pt x="50" y="6"/>
                  <a:pt x="50" y="6"/>
                </a:cubicBezTo>
                <a:cubicBezTo>
                  <a:pt x="51" y="6"/>
                  <a:pt x="51" y="6"/>
                  <a:pt x="51" y="6"/>
                </a:cubicBezTo>
                <a:cubicBezTo>
                  <a:pt x="51" y="5"/>
                  <a:pt x="51" y="5"/>
                  <a:pt x="51" y="5"/>
                </a:cubicBezTo>
                <a:lnTo>
                  <a:pt x="50" y="6"/>
                </a:lnTo>
                <a:close/>
                <a:moveTo>
                  <a:pt x="52" y="4"/>
                </a:moveTo>
                <a:cubicBezTo>
                  <a:pt x="52" y="5"/>
                  <a:pt x="52" y="5"/>
                  <a:pt x="52" y="5"/>
                </a:cubicBezTo>
                <a:cubicBezTo>
                  <a:pt x="53" y="4"/>
                  <a:pt x="53" y="4"/>
                  <a:pt x="53" y="4"/>
                </a:cubicBezTo>
                <a:cubicBezTo>
                  <a:pt x="52" y="4"/>
                  <a:pt x="52" y="4"/>
                  <a:pt x="52" y="4"/>
                </a:cubicBezTo>
                <a:close/>
                <a:moveTo>
                  <a:pt x="63" y="9"/>
                </a:moveTo>
                <a:cubicBezTo>
                  <a:pt x="63" y="9"/>
                  <a:pt x="63" y="9"/>
                  <a:pt x="63" y="9"/>
                </a:cubicBezTo>
                <a:cubicBezTo>
                  <a:pt x="64" y="9"/>
                  <a:pt x="64" y="9"/>
                  <a:pt x="64" y="9"/>
                </a:cubicBezTo>
                <a:cubicBezTo>
                  <a:pt x="63" y="9"/>
                  <a:pt x="63" y="9"/>
                  <a:pt x="63" y="9"/>
                </a:cubicBezTo>
                <a:close/>
                <a:moveTo>
                  <a:pt x="52" y="5"/>
                </a:moveTo>
                <a:cubicBezTo>
                  <a:pt x="52" y="6"/>
                  <a:pt x="52" y="6"/>
                  <a:pt x="52" y="6"/>
                </a:cubicBezTo>
                <a:cubicBezTo>
                  <a:pt x="53" y="5"/>
                  <a:pt x="53" y="5"/>
                  <a:pt x="53" y="5"/>
                </a:cubicBezTo>
                <a:cubicBezTo>
                  <a:pt x="53" y="5"/>
                  <a:pt x="53" y="5"/>
                  <a:pt x="53" y="5"/>
                </a:cubicBezTo>
                <a:lnTo>
                  <a:pt x="52" y="5"/>
                </a:lnTo>
                <a:close/>
                <a:moveTo>
                  <a:pt x="52" y="6"/>
                </a:moveTo>
                <a:cubicBezTo>
                  <a:pt x="52" y="7"/>
                  <a:pt x="52" y="7"/>
                  <a:pt x="52" y="7"/>
                </a:cubicBezTo>
                <a:cubicBezTo>
                  <a:pt x="53" y="6"/>
                  <a:pt x="53" y="6"/>
                  <a:pt x="53" y="6"/>
                </a:cubicBezTo>
                <a:cubicBezTo>
                  <a:pt x="53" y="6"/>
                  <a:pt x="53" y="6"/>
                  <a:pt x="53" y="6"/>
                </a:cubicBezTo>
                <a:lnTo>
                  <a:pt x="52" y="6"/>
                </a:lnTo>
                <a:close/>
                <a:moveTo>
                  <a:pt x="60" y="8"/>
                </a:moveTo>
                <a:cubicBezTo>
                  <a:pt x="61" y="9"/>
                  <a:pt x="61" y="9"/>
                  <a:pt x="61" y="9"/>
                </a:cubicBezTo>
                <a:cubicBezTo>
                  <a:pt x="61" y="9"/>
                  <a:pt x="61" y="9"/>
                  <a:pt x="61" y="9"/>
                </a:cubicBezTo>
                <a:cubicBezTo>
                  <a:pt x="61" y="8"/>
                  <a:pt x="61" y="8"/>
                  <a:pt x="61" y="8"/>
                </a:cubicBezTo>
                <a:lnTo>
                  <a:pt x="60" y="8"/>
                </a:lnTo>
                <a:close/>
                <a:moveTo>
                  <a:pt x="60" y="7"/>
                </a:moveTo>
                <a:cubicBezTo>
                  <a:pt x="60" y="8"/>
                  <a:pt x="60" y="8"/>
                  <a:pt x="60" y="8"/>
                </a:cubicBezTo>
                <a:cubicBezTo>
                  <a:pt x="61" y="8"/>
                  <a:pt x="61" y="8"/>
                  <a:pt x="61" y="8"/>
                </a:cubicBezTo>
                <a:cubicBezTo>
                  <a:pt x="61" y="7"/>
                  <a:pt x="61" y="7"/>
                  <a:pt x="61" y="7"/>
                </a:cubicBezTo>
                <a:lnTo>
                  <a:pt x="60" y="7"/>
                </a:lnTo>
                <a:close/>
                <a:moveTo>
                  <a:pt x="61" y="7"/>
                </a:moveTo>
                <a:cubicBezTo>
                  <a:pt x="61" y="8"/>
                  <a:pt x="61" y="8"/>
                  <a:pt x="61" y="8"/>
                </a:cubicBezTo>
                <a:cubicBezTo>
                  <a:pt x="62" y="8"/>
                  <a:pt x="62" y="8"/>
                  <a:pt x="62" y="8"/>
                </a:cubicBezTo>
                <a:cubicBezTo>
                  <a:pt x="62" y="7"/>
                  <a:pt x="62" y="7"/>
                  <a:pt x="62" y="7"/>
                </a:cubicBezTo>
                <a:lnTo>
                  <a:pt x="61" y="7"/>
                </a:lnTo>
                <a:close/>
                <a:moveTo>
                  <a:pt x="61" y="8"/>
                </a:moveTo>
                <a:cubicBezTo>
                  <a:pt x="62" y="9"/>
                  <a:pt x="62" y="9"/>
                  <a:pt x="62" y="9"/>
                </a:cubicBezTo>
                <a:cubicBezTo>
                  <a:pt x="62" y="9"/>
                  <a:pt x="62" y="9"/>
                  <a:pt x="62" y="9"/>
                </a:cubicBezTo>
                <a:cubicBezTo>
                  <a:pt x="62" y="8"/>
                  <a:pt x="62" y="8"/>
                  <a:pt x="62" y="8"/>
                </a:cubicBezTo>
                <a:lnTo>
                  <a:pt x="61" y="8"/>
                </a:lnTo>
                <a:close/>
                <a:moveTo>
                  <a:pt x="63" y="8"/>
                </a:moveTo>
                <a:cubicBezTo>
                  <a:pt x="63" y="8"/>
                  <a:pt x="63" y="8"/>
                  <a:pt x="63" y="8"/>
                </a:cubicBezTo>
                <a:cubicBezTo>
                  <a:pt x="63" y="8"/>
                  <a:pt x="63" y="8"/>
                  <a:pt x="63" y="8"/>
                </a:cubicBezTo>
                <a:cubicBezTo>
                  <a:pt x="63" y="8"/>
                  <a:pt x="63" y="8"/>
                  <a:pt x="63" y="8"/>
                </a:cubicBezTo>
                <a:close/>
                <a:moveTo>
                  <a:pt x="60" y="6"/>
                </a:moveTo>
                <a:cubicBezTo>
                  <a:pt x="60" y="7"/>
                  <a:pt x="60" y="7"/>
                  <a:pt x="60" y="7"/>
                </a:cubicBezTo>
                <a:cubicBezTo>
                  <a:pt x="61" y="7"/>
                  <a:pt x="61" y="7"/>
                  <a:pt x="61" y="7"/>
                </a:cubicBezTo>
                <a:cubicBezTo>
                  <a:pt x="61" y="6"/>
                  <a:pt x="61" y="6"/>
                  <a:pt x="61" y="6"/>
                </a:cubicBezTo>
                <a:lnTo>
                  <a:pt x="60" y="6"/>
                </a:lnTo>
                <a:close/>
                <a:moveTo>
                  <a:pt x="57" y="6"/>
                </a:moveTo>
                <a:cubicBezTo>
                  <a:pt x="57" y="7"/>
                  <a:pt x="57" y="7"/>
                  <a:pt x="57" y="7"/>
                </a:cubicBezTo>
                <a:cubicBezTo>
                  <a:pt x="57" y="6"/>
                  <a:pt x="57" y="6"/>
                  <a:pt x="57" y="6"/>
                </a:cubicBezTo>
                <a:cubicBezTo>
                  <a:pt x="57" y="6"/>
                  <a:pt x="57" y="6"/>
                  <a:pt x="57" y="6"/>
                </a:cubicBezTo>
                <a:close/>
                <a:moveTo>
                  <a:pt x="62" y="9"/>
                </a:moveTo>
                <a:cubicBezTo>
                  <a:pt x="62" y="10"/>
                  <a:pt x="62" y="10"/>
                  <a:pt x="62" y="10"/>
                </a:cubicBezTo>
                <a:cubicBezTo>
                  <a:pt x="63" y="10"/>
                  <a:pt x="63" y="10"/>
                  <a:pt x="63" y="10"/>
                </a:cubicBezTo>
                <a:cubicBezTo>
                  <a:pt x="62" y="9"/>
                  <a:pt x="62" y="9"/>
                  <a:pt x="62" y="9"/>
                </a:cubicBezTo>
                <a:close/>
                <a:moveTo>
                  <a:pt x="58" y="6"/>
                </a:moveTo>
                <a:cubicBezTo>
                  <a:pt x="58" y="6"/>
                  <a:pt x="58" y="6"/>
                  <a:pt x="58" y="6"/>
                </a:cubicBezTo>
                <a:cubicBezTo>
                  <a:pt x="58" y="6"/>
                  <a:pt x="58" y="6"/>
                  <a:pt x="58" y="6"/>
                </a:cubicBezTo>
                <a:cubicBezTo>
                  <a:pt x="58" y="6"/>
                  <a:pt x="58" y="6"/>
                  <a:pt x="58" y="6"/>
                </a:cubicBezTo>
                <a:close/>
                <a:moveTo>
                  <a:pt x="57" y="7"/>
                </a:moveTo>
                <a:cubicBezTo>
                  <a:pt x="57" y="8"/>
                  <a:pt x="57" y="8"/>
                  <a:pt x="57" y="8"/>
                </a:cubicBezTo>
                <a:cubicBezTo>
                  <a:pt x="58" y="8"/>
                  <a:pt x="58" y="8"/>
                  <a:pt x="58" y="8"/>
                </a:cubicBezTo>
                <a:cubicBezTo>
                  <a:pt x="58" y="7"/>
                  <a:pt x="58" y="7"/>
                  <a:pt x="58" y="7"/>
                </a:cubicBezTo>
                <a:lnTo>
                  <a:pt x="57" y="7"/>
                </a:lnTo>
                <a:close/>
                <a:moveTo>
                  <a:pt x="59" y="8"/>
                </a:moveTo>
                <a:cubicBezTo>
                  <a:pt x="59" y="8"/>
                  <a:pt x="59" y="8"/>
                  <a:pt x="59" y="8"/>
                </a:cubicBezTo>
                <a:cubicBezTo>
                  <a:pt x="60" y="8"/>
                  <a:pt x="60" y="8"/>
                  <a:pt x="60" y="8"/>
                </a:cubicBezTo>
                <a:cubicBezTo>
                  <a:pt x="60" y="7"/>
                  <a:pt x="60" y="7"/>
                  <a:pt x="60" y="7"/>
                </a:cubicBezTo>
                <a:lnTo>
                  <a:pt x="59" y="8"/>
                </a:lnTo>
                <a:close/>
                <a:moveTo>
                  <a:pt x="58" y="7"/>
                </a:moveTo>
                <a:cubicBezTo>
                  <a:pt x="58" y="7"/>
                  <a:pt x="58" y="7"/>
                  <a:pt x="58" y="7"/>
                </a:cubicBezTo>
                <a:cubicBezTo>
                  <a:pt x="59" y="7"/>
                  <a:pt x="59" y="7"/>
                  <a:pt x="59" y="7"/>
                </a:cubicBezTo>
                <a:cubicBezTo>
                  <a:pt x="59" y="7"/>
                  <a:pt x="59" y="7"/>
                  <a:pt x="59" y="7"/>
                </a:cubicBezTo>
                <a:lnTo>
                  <a:pt x="58" y="7"/>
                </a:lnTo>
                <a:close/>
                <a:moveTo>
                  <a:pt x="59" y="6"/>
                </a:moveTo>
                <a:cubicBezTo>
                  <a:pt x="59" y="6"/>
                  <a:pt x="59" y="6"/>
                  <a:pt x="59" y="6"/>
                </a:cubicBezTo>
                <a:cubicBezTo>
                  <a:pt x="59" y="6"/>
                  <a:pt x="59" y="6"/>
                  <a:pt x="59" y="6"/>
                </a:cubicBezTo>
                <a:cubicBezTo>
                  <a:pt x="59" y="5"/>
                  <a:pt x="59" y="5"/>
                  <a:pt x="59" y="5"/>
                </a:cubicBezTo>
                <a:lnTo>
                  <a:pt x="59" y="6"/>
                </a:lnTo>
                <a:close/>
                <a:moveTo>
                  <a:pt x="59" y="7"/>
                </a:moveTo>
                <a:cubicBezTo>
                  <a:pt x="59" y="7"/>
                  <a:pt x="59" y="7"/>
                  <a:pt x="59" y="7"/>
                </a:cubicBezTo>
                <a:cubicBezTo>
                  <a:pt x="60" y="7"/>
                  <a:pt x="60" y="7"/>
                  <a:pt x="60" y="7"/>
                </a:cubicBezTo>
                <a:cubicBezTo>
                  <a:pt x="60" y="6"/>
                  <a:pt x="60" y="6"/>
                  <a:pt x="60" y="6"/>
                </a:cubicBezTo>
                <a:lnTo>
                  <a:pt x="59" y="7"/>
                </a:lnTo>
                <a:close/>
                <a:moveTo>
                  <a:pt x="50" y="4"/>
                </a:moveTo>
                <a:cubicBezTo>
                  <a:pt x="50" y="5"/>
                  <a:pt x="50" y="5"/>
                  <a:pt x="50" y="5"/>
                </a:cubicBezTo>
                <a:cubicBezTo>
                  <a:pt x="50" y="5"/>
                  <a:pt x="50" y="5"/>
                  <a:pt x="50" y="5"/>
                </a:cubicBezTo>
                <a:cubicBezTo>
                  <a:pt x="50" y="4"/>
                  <a:pt x="50" y="4"/>
                  <a:pt x="50" y="4"/>
                </a:cubicBezTo>
                <a:close/>
                <a:moveTo>
                  <a:pt x="40" y="8"/>
                </a:moveTo>
                <a:cubicBezTo>
                  <a:pt x="40" y="9"/>
                  <a:pt x="40" y="9"/>
                  <a:pt x="40" y="9"/>
                </a:cubicBezTo>
                <a:cubicBezTo>
                  <a:pt x="41" y="9"/>
                  <a:pt x="41" y="9"/>
                  <a:pt x="41" y="9"/>
                </a:cubicBezTo>
                <a:cubicBezTo>
                  <a:pt x="40" y="8"/>
                  <a:pt x="40" y="8"/>
                  <a:pt x="40" y="8"/>
                </a:cubicBezTo>
                <a:close/>
                <a:moveTo>
                  <a:pt x="39" y="9"/>
                </a:moveTo>
                <a:cubicBezTo>
                  <a:pt x="39" y="10"/>
                  <a:pt x="39" y="10"/>
                  <a:pt x="39" y="10"/>
                </a:cubicBezTo>
                <a:cubicBezTo>
                  <a:pt x="40" y="10"/>
                  <a:pt x="40" y="10"/>
                  <a:pt x="40" y="10"/>
                </a:cubicBezTo>
                <a:cubicBezTo>
                  <a:pt x="40" y="9"/>
                  <a:pt x="40" y="9"/>
                  <a:pt x="40" y="9"/>
                </a:cubicBezTo>
                <a:lnTo>
                  <a:pt x="39" y="9"/>
                </a:lnTo>
                <a:close/>
                <a:moveTo>
                  <a:pt x="42" y="8"/>
                </a:moveTo>
                <a:cubicBezTo>
                  <a:pt x="42" y="8"/>
                  <a:pt x="42" y="8"/>
                  <a:pt x="42" y="8"/>
                </a:cubicBezTo>
                <a:cubicBezTo>
                  <a:pt x="43" y="8"/>
                  <a:pt x="43" y="8"/>
                  <a:pt x="43" y="8"/>
                </a:cubicBezTo>
                <a:cubicBezTo>
                  <a:pt x="42" y="7"/>
                  <a:pt x="42" y="7"/>
                  <a:pt x="42" y="7"/>
                </a:cubicBezTo>
                <a:lnTo>
                  <a:pt x="42" y="8"/>
                </a:lnTo>
                <a:close/>
                <a:moveTo>
                  <a:pt x="41" y="8"/>
                </a:moveTo>
                <a:cubicBezTo>
                  <a:pt x="41" y="8"/>
                  <a:pt x="41" y="8"/>
                  <a:pt x="41" y="8"/>
                </a:cubicBezTo>
                <a:cubicBezTo>
                  <a:pt x="42" y="8"/>
                  <a:pt x="42" y="8"/>
                  <a:pt x="42" y="8"/>
                </a:cubicBezTo>
                <a:cubicBezTo>
                  <a:pt x="41" y="8"/>
                  <a:pt x="41" y="8"/>
                  <a:pt x="41" y="8"/>
                </a:cubicBezTo>
                <a:close/>
                <a:moveTo>
                  <a:pt x="41" y="9"/>
                </a:moveTo>
                <a:cubicBezTo>
                  <a:pt x="41" y="9"/>
                  <a:pt x="41" y="9"/>
                  <a:pt x="41" y="9"/>
                </a:cubicBezTo>
                <a:cubicBezTo>
                  <a:pt x="42" y="9"/>
                  <a:pt x="42" y="9"/>
                  <a:pt x="42" y="9"/>
                </a:cubicBezTo>
                <a:cubicBezTo>
                  <a:pt x="42" y="9"/>
                  <a:pt x="42" y="9"/>
                  <a:pt x="42" y="9"/>
                </a:cubicBezTo>
                <a:lnTo>
                  <a:pt x="41" y="9"/>
                </a:lnTo>
                <a:close/>
                <a:moveTo>
                  <a:pt x="37" y="12"/>
                </a:moveTo>
                <a:cubicBezTo>
                  <a:pt x="38" y="13"/>
                  <a:pt x="38" y="13"/>
                  <a:pt x="38" y="13"/>
                </a:cubicBezTo>
                <a:cubicBezTo>
                  <a:pt x="38" y="12"/>
                  <a:pt x="38" y="12"/>
                  <a:pt x="38" y="12"/>
                </a:cubicBezTo>
                <a:cubicBezTo>
                  <a:pt x="38" y="12"/>
                  <a:pt x="38" y="12"/>
                  <a:pt x="38" y="12"/>
                </a:cubicBezTo>
                <a:lnTo>
                  <a:pt x="37" y="12"/>
                </a:lnTo>
                <a:close/>
                <a:moveTo>
                  <a:pt x="49" y="6"/>
                </a:moveTo>
                <a:cubicBezTo>
                  <a:pt x="49" y="6"/>
                  <a:pt x="49" y="6"/>
                  <a:pt x="49" y="6"/>
                </a:cubicBezTo>
                <a:cubicBezTo>
                  <a:pt x="50" y="6"/>
                  <a:pt x="50" y="6"/>
                  <a:pt x="50" y="6"/>
                </a:cubicBezTo>
                <a:cubicBezTo>
                  <a:pt x="50" y="6"/>
                  <a:pt x="50" y="6"/>
                  <a:pt x="50" y="6"/>
                </a:cubicBezTo>
                <a:lnTo>
                  <a:pt x="49" y="6"/>
                </a:lnTo>
                <a:close/>
                <a:moveTo>
                  <a:pt x="38" y="11"/>
                </a:moveTo>
                <a:cubicBezTo>
                  <a:pt x="38" y="11"/>
                  <a:pt x="38" y="11"/>
                  <a:pt x="38" y="11"/>
                </a:cubicBezTo>
                <a:cubicBezTo>
                  <a:pt x="39" y="11"/>
                  <a:pt x="39" y="11"/>
                  <a:pt x="39" y="11"/>
                </a:cubicBezTo>
                <a:cubicBezTo>
                  <a:pt x="39" y="10"/>
                  <a:pt x="39" y="10"/>
                  <a:pt x="39" y="10"/>
                </a:cubicBezTo>
                <a:lnTo>
                  <a:pt x="38" y="11"/>
                </a:lnTo>
                <a:close/>
                <a:moveTo>
                  <a:pt x="36" y="18"/>
                </a:moveTo>
                <a:cubicBezTo>
                  <a:pt x="36" y="18"/>
                  <a:pt x="36" y="18"/>
                  <a:pt x="36" y="18"/>
                </a:cubicBezTo>
                <a:cubicBezTo>
                  <a:pt x="36" y="18"/>
                  <a:pt x="36" y="18"/>
                  <a:pt x="36" y="18"/>
                </a:cubicBezTo>
                <a:cubicBezTo>
                  <a:pt x="36" y="18"/>
                  <a:pt x="36" y="18"/>
                  <a:pt x="36" y="18"/>
                </a:cubicBezTo>
                <a:close/>
                <a:moveTo>
                  <a:pt x="37" y="11"/>
                </a:moveTo>
                <a:cubicBezTo>
                  <a:pt x="37" y="12"/>
                  <a:pt x="37" y="12"/>
                  <a:pt x="37" y="12"/>
                </a:cubicBezTo>
                <a:cubicBezTo>
                  <a:pt x="38" y="11"/>
                  <a:pt x="38" y="11"/>
                  <a:pt x="38" y="11"/>
                </a:cubicBezTo>
                <a:cubicBezTo>
                  <a:pt x="38" y="11"/>
                  <a:pt x="38" y="11"/>
                  <a:pt x="38" y="11"/>
                </a:cubicBezTo>
                <a:lnTo>
                  <a:pt x="37" y="11"/>
                </a:lnTo>
                <a:close/>
                <a:moveTo>
                  <a:pt x="36" y="17"/>
                </a:moveTo>
                <a:cubicBezTo>
                  <a:pt x="36" y="17"/>
                  <a:pt x="36" y="17"/>
                  <a:pt x="36" y="17"/>
                </a:cubicBezTo>
                <a:cubicBezTo>
                  <a:pt x="36" y="17"/>
                  <a:pt x="36" y="17"/>
                  <a:pt x="36" y="17"/>
                </a:cubicBezTo>
                <a:cubicBezTo>
                  <a:pt x="35" y="17"/>
                  <a:pt x="35" y="17"/>
                  <a:pt x="35" y="17"/>
                </a:cubicBezTo>
                <a:lnTo>
                  <a:pt x="36" y="17"/>
                </a:lnTo>
                <a:close/>
                <a:moveTo>
                  <a:pt x="37" y="19"/>
                </a:moveTo>
                <a:cubicBezTo>
                  <a:pt x="37" y="19"/>
                  <a:pt x="37" y="19"/>
                  <a:pt x="37" y="19"/>
                </a:cubicBezTo>
                <a:cubicBezTo>
                  <a:pt x="36" y="19"/>
                  <a:pt x="36" y="19"/>
                  <a:pt x="36" y="19"/>
                </a:cubicBezTo>
                <a:cubicBezTo>
                  <a:pt x="36" y="19"/>
                  <a:pt x="36" y="19"/>
                  <a:pt x="36" y="19"/>
                </a:cubicBezTo>
                <a:lnTo>
                  <a:pt x="37" y="19"/>
                </a:lnTo>
                <a:close/>
                <a:moveTo>
                  <a:pt x="36" y="12"/>
                </a:moveTo>
                <a:cubicBezTo>
                  <a:pt x="37" y="13"/>
                  <a:pt x="37" y="13"/>
                  <a:pt x="37" y="13"/>
                </a:cubicBezTo>
                <a:cubicBezTo>
                  <a:pt x="37" y="13"/>
                  <a:pt x="37" y="13"/>
                  <a:pt x="37" y="13"/>
                </a:cubicBezTo>
                <a:cubicBezTo>
                  <a:pt x="37" y="12"/>
                  <a:pt x="37" y="12"/>
                  <a:pt x="37" y="12"/>
                </a:cubicBezTo>
                <a:lnTo>
                  <a:pt x="36" y="12"/>
                </a:lnTo>
                <a:close/>
                <a:moveTo>
                  <a:pt x="36" y="15"/>
                </a:moveTo>
                <a:cubicBezTo>
                  <a:pt x="37" y="15"/>
                  <a:pt x="37" y="15"/>
                  <a:pt x="37" y="15"/>
                </a:cubicBezTo>
                <a:cubicBezTo>
                  <a:pt x="37" y="14"/>
                  <a:pt x="37" y="14"/>
                  <a:pt x="37" y="14"/>
                </a:cubicBezTo>
                <a:cubicBezTo>
                  <a:pt x="36" y="14"/>
                  <a:pt x="36" y="14"/>
                  <a:pt x="36" y="14"/>
                </a:cubicBezTo>
                <a:lnTo>
                  <a:pt x="36" y="15"/>
                </a:lnTo>
                <a:close/>
                <a:moveTo>
                  <a:pt x="40" y="9"/>
                </a:moveTo>
                <a:cubicBezTo>
                  <a:pt x="40" y="10"/>
                  <a:pt x="40" y="10"/>
                  <a:pt x="40" y="10"/>
                </a:cubicBezTo>
                <a:cubicBezTo>
                  <a:pt x="41" y="10"/>
                  <a:pt x="41" y="10"/>
                  <a:pt x="41" y="10"/>
                </a:cubicBezTo>
                <a:cubicBezTo>
                  <a:pt x="41" y="9"/>
                  <a:pt x="41" y="9"/>
                  <a:pt x="41" y="9"/>
                </a:cubicBezTo>
                <a:lnTo>
                  <a:pt x="40" y="9"/>
                </a:lnTo>
                <a:close/>
                <a:moveTo>
                  <a:pt x="47" y="6"/>
                </a:moveTo>
                <a:cubicBezTo>
                  <a:pt x="47" y="7"/>
                  <a:pt x="47" y="7"/>
                  <a:pt x="47" y="7"/>
                </a:cubicBezTo>
                <a:cubicBezTo>
                  <a:pt x="48" y="7"/>
                  <a:pt x="48" y="7"/>
                  <a:pt x="48" y="7"/>
                </a:cubicBezTo>
                <a:cubicBezTo>
                  <a:pt x="48" y="6"/>
                  <a:pt x="48" y="6"/>
                  <a:pt x="48" y="6"/>
                </a:cubicBezTo>
                <a:lnTo>
                  <a:pt x="47" y="6"/>
                </a:lnTo>
                <a:close/>
                <a:moveTo>
                  <a:pt x="46" y="7"/>
                </a:moveTo>
                <a:cubicBezTo>
                  <a:pt x="46" y="7"/>
                  <a:pt x="46" y="7"/>
                  <a:pt x="46" y="7"/>
                </a:cubicBezTo>
                <a:cubicBezTo>
                  <a:pt x="47" y="7"/>
                  <a:pt x="47" y="7"/>
                  <a:pt x="47" y="7"/>
                </a:cubicBezTo>
                <a:cubicBezTo>
                  <a:pt x="46" y="6"/>
                  <a:pt x="46" y="6"/>
                  <a:pt x="46" y="6"/>
                </a:cubicBezTo>
                <a:lnTo>
                  <a:pt x="46" y="7"/>
                </a:lnTo>
                <a:close/>
                <a:moveTo>
                  <a:pt x="47" y="5"/>
                </a:moveTo>
                <a:cubicBezTo>
                  <a:pt x="47" y="6"/>
                  <a:pt x="47" y="6"/>
                  <a:pt x="47" y="6"/>
                </a:cubicBezTo>
                <a:cubicBezTo>
                  <a:pt x="47" y="6"/>
                  <a:pt x="47" y="6"/>
                  <a:pt x="47" y="6"/>
                </a:cubicBezTo>
                <a:cubicBezTo>
                  <a:pt x="47" y="5"/>
                  <a:pt x="47" y="5"/>
                  <a:pt x="47" y="5"/>
                </a:cubicBezTo>
                <a:close/>
                <a:moveTo>
                  <a:pt x="48" y="5"/>
                </a:moveTo>
                <a:cubicBezTo>
                  <a:pt x="48" y="6"/>
                  <a:pt x="48" y="6"/>
                  <a:pt x="48" y="6"/>
                </a:cubicBezTo>
                <a:cubicBezTo>
                  <a:pt x="48" y="5"/>
                  <a:pt x="48" y="5"/>
                  <a:pt x="48" y="5"/>
                </a:cubicBezTo>
                <a:cubicBezTo>
                  <a:pt x="48" y="5"/>
                  <a:pt x="48" y="5"/>
                  <a:pt x="48" y="5"/>
                </a:cubicBezTo>
                <a:close/>
                <a:moveTo>
                  <a:pt x="49" y="5"/>
                </a:moveTo>
                <a:cubicBezTo>
                  <a:pt x="49" y="5"/>
                  <a:pt x="49" y="5"/>
                  <a:pt x="49" y="5"/>
                </a:cubicBezTo>
                <a:cubicBezTo>
                  <a:pt x="49" y="5"/>
                  <a:pt x="49" y="5"/>
                  <a:pt x="49" y="5"/>
                </a:cubicBezTo>
                <a:cubicBezTo>
                  <a:pt x="49" y="5"/>
                  <a:pt x="49" y="5"/>
                  <a:pt x="49" y="5"/>
                </a:cubicBezTo>
                <a:close/>
                <a:moveTo>
                  <a:pt x="48" y="6"/>
                </a:moveTo>
                <a:cubicBezTo>
                  <a:pt x="48" y="7"/>
                  <a:pt x="48" y="7"/>
                  <a:pt x="48" y="7"/>
                </a:cubicBezTo>
                <a:cubicBezTo>
                  <a:pt x="49" y="6"/>
                  <a:pt x="49" y="6"/>
                  <a:pt x="49" y="6"/>
                </a:cubicBezTo>
                <a:cubicBezTo>
                  <a:pt x="49" y="6"/>
                  <a:pt x="49" y="6"/>
                  <a:pt x="49" y="6"/>
                </a:cubicBezTo>
                <a:lnTo>
                  <a:pt x="48" y="6"/>
                </a:lnTo>
                <a:close/>
                <a:moveTo>
                  <a:pt x="45" y="6"/>
                </a:moveTo>
                <a:cubicBezTo>
                  <a:pt x="45" y="6"/>
                  <a:pt x="45" y="6"/>
                  <a:pt x="45" y="6"/>
                </a:cubicBezTo>
                <a:cubicBezTo>
                  <a:pt x="45" y="6"/>
                  <a:pt x="45" y="6"/>
                  <a:pt x="45" y="6"/>
                </a:cubicBezTo>
                <a:cubicBezTo>
                  <a:pt x="45" y="6"/>
                  <a:pt x="45" y="6"/>
                  <a:pt x="45" y="6"/>
                </a:cubicBezTo>
                <a:close/>
                <a:moveTo>
                  <a:pt x="44" y="6"/>
                </a:moveTo>
                <a:cubicBezTo>
                  <a:pt x="44" y="7"/>
                  <a:pt x="44" y="7"/>
                  <a:pt x="44" y="7"/>
                </a:cubicBezTo>
                <a:cubicBezTo>
                  <a:pt x="44" y="7"/>
                  <a:pt x="44" y="7"/>
                  <a:pt x="44" y="7"/>
                </a:cubicBezTo>
                <a:cubicBezTo>
                  <a:pt x="44" y="6"/>
                  <a:pt x="44" y="6"/>
                  <a:pt x="44" y="6"/>
                </a:cubicBezTo>
                <a:close/>
                <a:moveTo>
                  <a:pt x="43" y="7"/>
                </a:moveTo>
                <a:cubicBezTo>
                  <a:pt x="43" y="8"/>
                  <a:pt x="43" y="8"/>
                  <a:pt x="43" y="8"/>
                </a:cubicBezTo>
                <a:cubicBezTo>
                  <a:pt x="44" y="8"/>
                  <a:pt x="44" y="8"/>
                  <a:pt x="44" y="8"/>
                </a:cubicBezTo>
                <a:cubicBezTo>
                  <a:pt x="43" y="7"/>
                  <a:pt x="43" y="7"/>
                  <a:pt x="43" y="7"/>
                </a:cubicBezTo>
                <a:close/>
                <a:moveTo>
                  <a:pt x="46" y="6"/>
                </a:moveTo>
                <a:cubicBezTo>
                  <a:pt x="46" y="6"/>
                  <a:pt x="46" y="6"/>
                  <a:pt x="46" y="6"/>
                </a:cubicBezTo>
                <a:cubicBezTo>
                  <a:pt x="46" y="6"/>
                  <a:pt x="46" y="6"/>
                  <a:pt x="46" y="6"/>
                </a:cubicBezTo>
                <a:cubicBezTo>
                  <a:pt x="46" y="5"/>
                  <a:pt x="46" y="5"/>
                  <a:pt x="46" y="5"/>
                </a:cubicBezTo>
                <a:lnTo>
                  <a:pt x="46" y="6"/>
                </a:lnTo>
                <a:close/>
                <a:moveTo>
                  <a:pt x="44" y="7"/>
                </a:moveTo>
                <a:cubicBezTo>
                  <a:pt x="44" y="8"/>
                  <a:pt x="44" y="8"/>
                  <a:pt x="44" y="8"/>
                </a:cubicBezTo>
                <a:cubicBezTo>
                  <a:pt x="45" y="8"/>
                  <a:pt x="45" y="8"/>
                  <a:pt x="45" y="8"/>
                </a:cubicBezTo>
                <a:cubicBezTo>
                  <a:pt x="44" y="7"/>
                  <a:pt x="44" y="7"/>
                  <a:pt x="44" y="7"/>
                </a:cubicBezTo>
                <a:close/>
                <a:moveTo>
                  <a:pt x="43" y="6"/>
                </a:moveTo>
                <a:cubicBezTo>
                  <a:pt x="43" y="7"/>
                  <a:pt x="43" y="7"/>
                  <a:pt x="43" y="7"/>
                </a:cubicBezTo>
                <a:cubicBezTo>
                  <a:pt x="43" y="7"/>
                  <a:pt x="43" y="7"/>
                  <a:pt x="43" y="7"/>
                </a:cubicBezTo>
                <a:cubicBezTo>
                  <a:pt x="43" y="6"/>
                  <a:pt x="43" y="6"/>
                  <a:pt x="43" y="6"/>
                </a:cubicBezTo>
                <a:close/>
                <a:moveTo>
                  <a:pt x="45" y="7"/>
                </a:moveTo>
                <a:cubicBezTo>
                  <a:pt x="45" y="7"/>
                  <a:pt x="45" y="7"/>
                  <a:pt x="45" y="7"/>
                </a:cubicBezTo>
                <a:cubicBezTo>
                  <a:pt x="46" y="7"/>
                  <a:pt x="46" y="7"/>
                  <a:pt x="46" y="7"/>
                </a:cubicBezTo>
                <a:cubicBezTo>
                  <a:pt x="45" y="7"/>
                  <a:pt x="45" y="7"/>
                  <a:pt x="45" y="7"/>
                </a:cubicBezTo>
                <a:close/>
                <a:moveTo>
                  <a:pt x="54" y="28"/>
                </a:moveTo>
                <a:cubicBezTo>
                  <a:pt x="54" y="27"/>
                  <a:pt x="54" y="27"/>
                  <a:pt x="54" y="27"/>
                </a:cubicBezTo>
                <a:cubicBezTo>
                  <a:pt x="53" y="28"/>
                  <a:pt x="53" y="28"/>
                  <a:pt x="53" y="28"/>
                </a:cubicBezTo>
                <a:cubicBezTo>
                  <a:pt x="53" y="28"/>
                  <a:pt x="53" y="28"/>
                  <a:pt x="53" y="28"/>
                </a:cubicBezTo>
                <a:lnTo>
                  <a:pt x="54" y="28"/>
                </a:lnTo>
                <a:close/>
                <a:moveTo>
                  <a:pt x="56" y="26"/>
                </a:moveTo>
                <a:cubicBezTo>
                  <a:pt x="56" y="26"/>
                  <a:pt x="56" y="26"/>
                  <a:pt x="56" y="26"/>
                </a:cubicBezTo>
                <a:cubicBezTo>
                  <a:pt x="55" y="26"/>
                  <a:pt x="55" y="26"/>
                  <a:pt x="55" y="26"/>
                </a:cubicBezTo>
                <a:cubicBezTo>
                  <a:pt x="55" y="27"/>
                  <a:pt x="55" y="27"/>
                  <a:pt x="55" y="27"/>
                </a:cubicBezTo>
                <a:lnTo>
                  <a:pt x="56" y="26"/>
                </a:lnTo>
                <a:close/>
                <a:moveTo>
                  <a:pt x="56" y="27"/>
                </a:moveTo>
                <a:cubicBezTo>
                  <a:pt x="56" y="27"/>
                  <a:pt x="56" y="27"/>
                  <a:pt x="56" y="27"/>
                </a:cubicBezTo>
                <a:cubicBezTo>
                  <a:pt x="55" y="27"/>
                  <a:pt x="55" y="27"/>
                  <a:pt x="55" y="27"/>
                </a:cubicBezTo>
                <a:cubicBezTo>
                  <a:pt x="56" y="28"/>
                  <a:pt x="56" y="28"/>
                  <a:pt x="56" y="28"/>
                </a:cubicBezTo>
                <a:lnTo>
                  <a:pt x="56" y="27"/>
                </a:lnTo>
                <a:close/>
                <a:moveTo>
                  <a:pt x="55" y="28"/>
                </a:moveTo>
                <a:cubicBezTo>
                  <a:pt x="55" y="27"/>
                  <a:pt x="55" y="27"/>
                  <a:pt x="55" y="27"/>
                </a:cubicBezTo>
                <a:cubicBezTo>
                  <a:pt x="54" y="27"/>
                  <a:pt x="54" y="27"/>
                  <a:pt x="54" y="27"/>
                </a:cubicBezTo>
                <a:cubicBezTo>
                  <a:pt x="54" y="28"/>
                  <a:pt x="54" y="28"/>
                  <a:pt x="54" y="28"/>
                </a:cubicBezTo>
                <a:lnTo>
                  <a:pt x="55" y="28"/>
                </a:lnTo>
                <a:close/>
                <a:moveTo>
                  <a:pt x="63" y="10"/>
                </a:moveTo>
                <a:cubicBezTo>
                  <a:pt x="63" y="10"/>
                  <a:pt x="63" y="10"/>
                  <a:pt x="63" y="10"/>
                </a:cubicBezTo>
                <a:cubicBezTo>
                  <a:pt x="64" y="10"/>
                  <a:pt x="64" y="10"/>
                  <a:pt x="64" y="10"/>
                </a:cubicBezTo>
                <a:cubicBezTo>
                  <a:pt x="64" y="10"/>
                  <a:pt x="64" y="10"/>
                  <a:pt x="64" y="10"/>
                </a:cubicBezTo>
                <a:lnTo>
                  <a:pt x="63" y="10"/>
                </a:lnTo>
                <a:close/>
                <a:moveTo>
                  <a:pt x="53" y="29"/>
                </a:moveTo>
                <a:cubicBezTo>
                  <a:pt x="53" y="29"/>
                  <a:pt x="53" y="29"/>
                  <a:pt x="53" y="29"/>
                </a:cubicBezTo>
                <a:cubicBezTo>
                  <a:pt x="53" y="29"/>
                  <a:pt x="53" y="29"/>
                  <a:pt x="53" y="29"/>
                </a:cubicBezTo>
                <a:cubicBezTo>
                  <a:pt x="53" y="29"/>
                  <a:pt x="53" y="29"/>
                  <a:pt x="53" y="29"/>
                </a:cubicBezTo>
                <a:close/>
                <a:moveTo>
                  <a:pt x="53" y="31"/>
                </a:moveTo>
                <a:cubicBezTo>
                  <a:pt x="52" y="30"/>
                  <a:pt x="52" y="30"/>
                  <a:pt x="52" y="30"/>
                </a:cubicBezTo>
                <a:cubicBezTo>
                  <a:pt x="52" y="30"/>
                  <a:pt x="52" y="30"/>
                  <a:pt x="52" y="30"/>
                </a:cubicBezTo>
                <a:cubicBezTo>
                  <a:pt x="52" y="31"/>
                  <a:pt x="52" y="31"/>
                  <a:pt x="52" y="31"/>
                </a:cubicBezTo>
                <a:lnTo>
                  <a:pt x="53" y="31"/>
                </a:lnTo>
                <a:close/>
                <a:moveTo>
                  <a:pt x="56" y="29"/>
                </a:moveTo>
                <a:cubicBezTo>
                  <a:pt x="56" y="28"/>
                  <a:pt x="56" y="28"/>
                  <a:pt x="56" y="28"/>
                </a:cubicBezTo>
                <a:cubicBezTo>
                  <a:pt x="56" y="28"/>
                  <a:pt x="56" y="28"/>
                  <a:pt x="56" y="28"/>
                </a:cubicBezTo>
                <a:cubicBezTo>
                  <a:pt x="56" y="29"/>
                  <a:pt x="56" y="29"/>
                  <a:pt x="56" y="29"/>
                </a:cubicBezTo>
                <a:close/>
                <a:moveTo>
                  <a:pt x="37" y="20"/>
                </a:moveTo>
                <a:cubicBezTo>
                  <a:pt x="37" y="20"/>
                  <a:pt x="37" y="20"/>
                  <a:pt x="37" y="20"/>
                </a:cubicBezTo>
                <a:cubicBezTo>
                  <a:pt x="36" y="20"/>
                  <a:pt x="36" y="20"/>
                  <a:pt x="36" y="20"/>
                </a:cubicBezTo>
                <a:cubicBezTo>
                  <a:pt x="36" y="21"/>
                  <a:pt x="36" y="21"/>
                  <a:pt x="36" y="21"/>
                </a:cubicBezTo>
                <a:lnTo>
                  <a:pt x="37" y="20"/>
                </a:lnTo>
                <a:close/>
                <a:moveTo>
                  <a:pt x="58" y="28"/>
                </a:moveTo>
                <a:cubicBezTo>
                  <a:pt x="58" y="27"/>
                  <a:pt x="58" y="27"/>
                  <a:pt x="58" y="27"/>
                </a:cubicBezTo>
                <a:cubicBezTo>
                  <a:pt x="58" y="28"/>
                  <a:pt x="58" y="28"/>
                  <a:pt x="58" y="28"/>
                </a:cubicBezTo>
                <a:cubicBezTo>
                  <a:pt x="58" y="28"/>
                  <a:pt x="58" y="28"/>
                  <a:pt x="58" y="28"/>
                </a:cubicBezTo>
                <a:close/>
                <a:moveTo>
                  <a:pt x="59" y="27"/>
                </a:moveTo>
                <a:cubicBezTo>
                  <a:pt x="59" y="26"/>
                  <a:pt x="59" y="26"/>
                  <a:pt x="59" y="26"/>
                </a:cubicBezTo>
                <a:cubicBezTo>
                  <a:pt x="58" y="26"/>
                  <a:pt x="58" y="26"/>
                  <a:pt x="58" y="26"/>
                </a:cubicBezTo>
                <a:cubicBezTo>
                  <a:pt x="59" y="27"/>
                  <a:pt x="59" y="27"/>
                  <a:pt x="59" y="27"/>
                </a:cubicBezTo>
                <a:close/>
                <a:moveTo>
                  <a:pt x="59" y="28"/>
                </a:moveTo>
                <a:cubicBezTo>
                  <a:pt x="59" y="27"/>
                  <a:pt x="59" y="27"/>
                  <a:pt x="59" y="27"/>
                </a:cubicBezTo>
                <a:cubicBezTo>
                  <a:pt x="59" y="27"/>
                  <a:pt x="59" y="27"/>
                  <a:pt x="59" y="27"/>
                </a:cubicBezTo>
                <a:cubicBezTo>
                  <a:pt x="59" y="28"/>
                  <a:pt x="59" y="28"/>
                  <a:pt x="59" y="28"/>
                </a:cubicBezTo>
                <a:close/>
                <a:moveTo>
                  <a:pt x="57" y="27"/>
                </a:moveTo>
                <a:cubicBezTo>
                  <a:pt x="57" y="27"/>
                  <a:pt x="57" y="27"/>
                  <a:pt x="57" y="27"/>
                </a:cubicBezTo>
                <a:cubicBezTo>
                  <a:pt x="56" y="27"/>
                  <a:pt x="56" y="27"/>
                  <a:pt x="56" y="27"/>
                </a:cubicBezTo>
                <a:cubicBezTo>
                  <a:pt x="57" y="27"/>
                  <a:pt x="57" y="27"/>
                  <a:pt x="57" y="27"/>
                </a:cubicBezTo>
                <a:close/>
                <a:moveTo>
                  <a:pt x="58" y="27"/>
                </a:moveTo>
                <a:cubicBezTo>
                  <a:pt x="58" y="26"/>
                  <a:pt x="58" y="26"/>
                  <a:pt x="58" y="26"/>
                </a:cubicBezTo>
                <a:cubicBezTo>
                  <a:pt x="57" y="26"/>
                  <a:pt x="57" y="26"/>
                  <a:pt x="57" y="26"/>
                </a:cubicBezTo>
                <a:cubicBezTo>
                  <a:pt x="58" y="27"/>
                  <a:pt x="58" y="27"/>
                  <a:pt x="58" y="27"/>
                </a:cubicBezTo>
                <a:close/>
                <a:moveTo>
                  <a:pt x="57" y="28"/>
                </a:moveTo>
                <a:cubicBezTo>
                  <a:pt x="57" y="28"/>
                  <a:pt x="57" y="28"/>
                  <a:pt x="57" y="28"/>
                </a:cubicBezTo>
                <a:cubicBezTo>
                  <a:pt x="57" y="28"/>
                  <a:pt x="57" y="28"/>
                  <a:pt x="57" y="28"/>
                </a:cubicBezTo>
                <a:cubicBezTo>
                  <a:pt x="57" y="28"/>
                  <a:pt x="57" y="28"/>
                  <a:pt x="57" y="28"/>
                </a:cubicBezTo>
                <a:close/>
                <a:moveTo>
                  <a:pt x="55" y="27"/>
                </a:moveTo>
                <a:cubicBezTo>
                  <a:pt x="55" y="26"/>
                  <a:pt x="55" y="26"/>
                  <a:pt x="55" y="26"/>
                </a:cubicBezTo>
                <a:cubicBezTo>
                  <a:pt x="54" y="26"/>
                  <a:pt x="54" y="26"/>
                  <a:pt x="54" y="26"/>
                </a:cubicBezTo>
                <a:cubicBezTo>
                  <a:pt x="54" y="27"/>
                  <a:pt x="54" y="27"/>
                  <a:pt x="54" y="27"/>
                </a:cubicBezTo>
                <a:lnTo>
                  <a:pt x="55" y="27"/>
                </a:lnTo>
                <a:close/>
                <a:moveTo>
                  <a:pt x="48" y="30"/>
                </a:moveTo>
                <a:cubicBezTo>
                  <a:pt x="48" y="29"/>
                  <a:pt x="48" y="29"/>
                  <a:pt x="48" y="29"/>
                </a:cubicBezTo>
                <a:cubicBezTo>
                  <a:pt x="47" y="29"/>
                  <a:pt x="47" y="29"/>
                  <a:pt x="47" y="29"/>
                </a:cubicBezTo>
                <a:cubicBezTo>
                  <a:pt x="47" y="30"/>
                  <a:pt x="47" y="30"/>
                  <a:pt x="47" y="30"/>
                </a:cubicBezTo>
                <a:lnTo>
                  <a:pt x="48" y="30"/>
                </a:lnTo>
                <a:close/>
                <a:moveTo>
                  <a:pt x="49" y="28"/>
                </a:moveTo>
                <a:cubicBezTo>
                  <a:pt x="49" y="28"/>
                  <a:pt x="49" y="28"/>
                  <a:pt x="49" y="28"/>
                </a:cubicBezTo>
                <a:cubicBezTo>
                  <a:pt x="48" y="28"/>
                  <a:pt x="48" y="28"/>
                  <a:pt x="48" y="28"/>
                </a:cubicBezTo>
                <a:cubicBezTo>
                  <a:pt x="48" y="28"/>
                  <a:pt x="48" y="28"/>
                  <a:pt x="48" y="28"/>
                </a:cubicBezTo>
                <a:lnTo>
                  <a:pt x="49" y="28"/>
                </a:lnTo>
                <a:close/>
                <a:moveTo>
                  <a:pt x="48" y="29"/>
                </a:moveTo>
                <a:cubicBezTo>
                  <a:pt x="48" y="28"/>
                  <a:pt x="48" y="28"/>
                  <a:pt x="48" y="28"/>
                </a:cubicBezTo>
                <a:cubicBezTo>
                  <a:pt x="47" y="28"/>
                  <a:pt x="47" y="28"/>
                  <a:pt x="47" y="28"/>
                </a:cubicBezTo>
                <a:cubicBezTo>
                  <a:pt x="47" y="29"/>
                  <a:pt x="47" y="29"/>
                  <a:pt x="47" y="29"/>
                </a:cubicBezTo>
                <a:lnTo>
                  <a:pt x="48" y="29"/>
                </a:lnTo>
                <a:close/>
                <a:moveTo>
                  <a:pt x="47" y="29"/>
                </a:moveTo>
                <a:cubicBezTo>
                  <a:pt x="47" y="28"/>
                  <a:pt x="47" y="28"/>
                  <a:pt x="47" y="28"/>
                </a:cubicBezTo>
                <a:cubicBezTo>
                  <a:pt x="46" y="28"/>
                  <a:pt x="46" y="28"/>
                  <a:pt x="46" y="28"/>
                </a:cubicBezTo>
                <a:cubicBezTo>
                  <a:pt x="46" y="29"/>
                  <a:pt x="46" y="29"/>
                  <a:pt x="46" y="29"/>
                </a:cubicBezTo>
                <a:lnTo>
                  <a:pt x="47" y="29"/>
                </a:lnTo>
                <a:close/>
                <a:moveTo>
                  <a:pt x="52" y="30"/>
                </a:moveTo>
                <a:cubicBezTo>
                  <a:pt x="52" y="29"/>
                  <a:pt x="52" y="29"/>
                  <a:pt x="52" y="29"/>
                </a:cubicBezTo>
                <a:cubicBezTo>
                  <a:pt x="52" y="29"/>
                  <a:pt x="52" y="29"/>
                  <a:pt x="52" y="29"/>
                </a:cubicBezTo>
                <a:cubicBezTo>
                  <a:pt x="52" y="30"/>
                  <a:pt x="52" y="30"/>
                  <a:pt x="52" y="30"/>
                </a:cubicBezTo>
                <a:close/>
                <a:moveTo>
                  <a:pt x="47" y="27"/>
                </a:moveTo>
                <a:cubicBezTo>
                  <a:pt x="47" y="27"/>
                  <a:pt x="47" y="27"/>
                  <a:pt x="47" y="27"/>
                </a:cubicBezTo>
                <a:cubicBezTo>
                  <a:pt x="47" y="27"/>
                  <a:pt x="47" y="27"/>
                  <a:pt x="47" y="27"/>
                </a:cubicBezTo>
                <a:cubicBezTo>
                  <a:pt x="47" y="28"/>
                  <a:pt x="47" y="28"/>
                  <a:pt x="47" y="28"/>
                </a:cubicBezTo>
                <a:lnTo>
                  <a:pt x="47" y="27"/>
                </a:lnTo>
                <a:close/>
                <a:moveTo>
                  <a:pt x="49" y="29"/>
                </a:moveTo>
                <a:cubicBezTo>
                  <a:pt x="49" y="29"/>
                  <a:pt x="49" y="29"/>
                  <a:pt x="49" y="29"/>
                </a:cubicBezTo>
                <a:cubicBezTo>
                  <a:pt x="48" y="29"/>
                  <a:pt x="48" y="29"/>
                  <a:pt x="48" y="29"/>
                </a:cubicBezTo>
                <a:cubicBezTo>
                  <a:pt x="48" y="29"/>
                  <a:pt x="48" y="29"/>
                  <a:pt x="48" y="29"/>
                </a:cubicBezTo>
                <a:lnTo>
                  <a:pt x="49" y="29"/>
                </a:lnTo>
                <a:close/>
                <a:moveTo>
                  <a:pt x="50" y="28"/>
                </a:moveTo>
                <a:cubicBezTo>
                  <a:pt x="50" y="27"/>
                  <a:pt x="50" y="27"/>
                  <a:pt x="50" y="27"/>
                </a:cubicBezTo>
                <a:cubicBezTo>
                  <a:pt x="49" y="28"/>
                  <a:pt x="49" y="28"/>
                  <a:pt x="49" y="28"/>
                </a:cubicBezTo>
                <a:cubicBezTo>
                  <a:pt x="49" y="28"/>
                  <a:pt x="49" y="28"/>
                  <a:pt x="49" y="28"/>
                </a:cubicBezTo>
                <a:lnTo>
                  <a:pt x="50" y="28"/>
                </a:lnTo>
                <a:close/>
                <a:moveTo>
                  <a:pt x="52" y="29"/>
                </a:moveTo>
                <a:cubicBezTo>
                  <a:pt x="52" y="28"/>
                  <a:pt x="52" y="28"/>
                  <a:pt x="52" y="28"/>
                </a:cubicBezTo>
                <a:cubicBezTo>
                  <a:pt x="51" y="28"/>
                  <a:pt x="51" y="28"/>
                  <a:pt x="51" y="28"/>
                </a:cubicBezTo>
                <a:cubicBezTo>
                  <a:pt x="51" y="29"/>
                  <a:pt x="51" y="29"/>
                  <a:pt x="51" y="29"/>
                </a:cubicBezTo>
                <a:lnTo>
                  <a:pt x="52" y="29"/>
                </a:lnTo>
                <a:close/>
                <a:moveTo>
                  <a:pt x="51" y="29"/>
                </a:moveTo>
                <a:cubicBezTo>
                  <a:pt x="51" y="28"/>
                  <a:pt x="51" y="28"/>
                  <a:pt x="51" y="28"/>
                </a:cubicBezTo>
                <a:cubicBezTo>
                  <a:pt x="50" y="28"/>
                  <a:pt x="50" y="28"/>
                  <a:pt x="50" y="28"/>
                </a:cubicBezTo>
                <a:cubicBezTo>
                  <a:pt x="50" y="29"/>
                  <a:pt x="50" y="29"/>
                  <a:pt x="50" y="29"/>
                </a:cubicBezTo>
                <a:lnTo>
                  <a:pt x="51" y="29"/>
                </a:lnTo>
                <a:close/>
                <a:moveTo>
                  <a:pt x="51" y="30"/>
                </a:moveTo>
                <a:cubicBezTo>
                  <a:pt x="51" y="29"/>
                  <a:pt x="51" y="29"/>
                  <a:pt x="51" y="29"/>
                </a:cubicBezTo>
                <a:cubicBezTo>
                  <a:pt x="51" y="29"/>
                  <a:pt x="51" y="29"/>
                  <a:pt x="51" y="29"/>
                </a:cubicBezTo>
                <a:cubicBezTo>
                  <a:pt x="51" y="30"/>
                  <a:pt x="51" y="30"/>
                  <a:pt x="51" y="30"/>
                </a:cubicBezTo>
                <a:close/>
                <a:moveTo>
                  <a:pt x="50" y="29"/>
                </a:moveTo>
                <a:cubicBezTo>
                  <a:pt x="50" y="28"/>
                  <a:pt x="50" y="28"/>
                  <a:pt x="50" y="28"/>
                </a:cubicBezTo>
                <a:cubicBezTo>
                  <a:pt x="49" y="29"/>
                  <a:pt x="49" y="29"/>
                  <a:pt x="49" y="29"/>
                </a:cubicBezTo>
                <a:cubicBezTo>
                  <a:pt x="49" y="29"/>
                  <a:pt x="49" y="29"/>
                  <a:pt x="49" y="29"/>
                </a:cubicBezTo>
                <a:lnTo>
                  <a:pt x="50" y="29"/>
                </a:lnTo>
                <a:close/>
                <a:moveTo>
                  <a:pt x="50" y="30"/>
                </a:moveTo>
                <a:cubicBezTo>
                  <a:pt x="50" y="29"/>
                  <a:pt x="50" y="29"/>
                  <a:pt x="50" y="29"/>
                </a:cubicBezTo>
                <a:cubicBezTo>
                  <a:pt x="49" y="30"/>
                  <a:pt x="49" y="30"/>
                  <a:pt x="49" y="30"/>
                </a:cubicBezTo>
                <a:cubicBezTo>
                  <a:pt x="50" y="30"/>
                  <a:pt x="50" y="30"/>
                  <a:pt x="50" y="30"/>
                </a:cubicBezTo>
                <a:close/>
                <a:moveTo>
                  <a:pt x="60" y="26"/>
                </a:moveTo>
                <a:cubicBezTo>
                  <a:pt x="60" y="26"/>
                  <a:pt x="60" y="26"/>
                  <a:pt x="60" y="26"/>
                </a:cubicBezTo>
                <a:cubicBezTo>
                  <a:pt x="59" y="26"/>
                  <a:pt x="59" y="26"/>
                  <a:pt x="59" y="26"/>
                </a:cubicBezTo>
                <a:cubicBezTo>
                  <a:pt x="60" y="27"/>
                  <a:pt x="60" y="27"/>
                  <a:pt x="60" y="27"/>
                </a:cubicBezTo>
                <a:lnTo>
                  <a:pt x="60" y="26"/>
                </a:lnTo>
                <a:close/>
                <a:moveTo>
                  <a:pt x="67" y="15"/>
                </a:moveTo>
                <a:cubicBezTo>
                  <a:pt x="67" y="16"/>
                  <a:pt x="67" y="16"/>
                  <a:pt x="67" y="16"/>
                </a:cubicBezTo>
                <a:cubicBezTo>
                  <a:pt x="67" y="16"/>
                  <a:pt x="67" y="16"/>
                  <a:pt x="67" y="16"/>
                </a:cubicBezTo>
                <a:cubicBezTo>
                  <a:pt x="67" y="15"/>
                  <a:pt x="67" y="15"/>
                  <a:pt x="67" y="15"/>
                </a:cubicBezTo>
                <a:close/>
                <a:moveTo>
                  <a:pt x="66" y="14"/>
                </a:moveTo>
                <a:cubicBezTo>
                  <a:pt x="67" y="15"/>
                  <a:pt x="67" y="15"/>
                  <a:pt x="67" y="15"/>
                </a:cubicBezTo>
                <a:cubicBezTo>
                  <a:pt x="67" y="15"/>
                  <a:pt x="67" y="15"/>
                  <a:pt x="67" y="15"/>
                </a:cubicBezTo>
                <a:cubicBezTo>
                  <a:pt x="67" y="14"/>
                  <a:pt x="67" y="14"/>
                  <a:pt x="67" y="14"/>
                </a:cubicBezTo>
                <a:lnTo>
                  <a:pt x="66" y="14"/>
                </a:lnTo>
                <a:close/>
                <a:moveTo>
                  <a:pt x="69" y="17"/>
                </a:moveTo>
                <a:cubicBezTo>
                  <a:pt x="68" y="17"/>
                  <a:pt x="68" y="17"/>
                  <a:pt x="68" y="17"/>
                </a:cubicBezTo>
                <a:cubicBezTo>
                  <a:pt x="68" y="18"/>
                  <a:pt x="68" y="18"/>
                  <a:pt x="68" y="18"/>
                </a:cubicBezTo>
                <a:cubicBezTo>
                  <a:pt x="69" y="18"/>
                  <a:pt x="69" y="18"/>
                  <a:pt x="69" y="18"/>
                </a:cubicBezTo>
                <a:lnTo>
                  <a:pt x="69" y="17"/>
                </a:lnTo>
                <a:close/>
                <a:moveTo>
                  <a:pt x="68" y="15"/>
                </a:moveTo>
                <a:cubicBezTo>
                  <a:pt x="68" y="16"/>
                  <a:pt x="68" y="16"/>
                  <a:pt x="68" y="16"/>
                </a:cubicBezTo>
                <a:cubicBezTo>
                  <a:pt x="68" y="16"/>
                  <a:pt x="68" y="16"/>
                  <a:pt x="68" y="16"/>
                </a:cubicBezTo>
                <a:cubicBezTo>
                  <a:pt x="68" y="15"/>
                  <a:pt x="68" y="15"/>
                  <a:pt x="68" y="15"/>
                </a:cubicBezTo>
                <a:close/>
                <a:moveTo>
                  <a:pt x="68" y="16"/>
                </a:moveTo>
                <a:cubicBezTo>
                  <a:pt x="68" y="17"/>
                  <a:pt x="68" y="17"/>
                  <a:pt x="68" y="17"/>
                </a:cubicBezTo>
                <a:cubicBezTo>
                  <a:pt x="69" y="17"/>
                  <a:pt x="69" y="17"/>
                  <a:pt x="69" y="17"/>
                </a:cubicBezTo>
                <a:cubicBezTo>
                  <a:pt x="69" y="16"/>
                  <a:pt x="69" y="16"/>
                  <a:pt x="69" y="16"/>
                </a:cubicBezTo>
                <a:lnTo>
                  <a:pt x="68" y="16"/>
                </a:lnTo>
                <a:close/>
                <a:moveTo>
                  <a:pt x="66" y="12"/>
                </a:moveTo>
                <a:cubicBezTo>
                  <a:pt x="66" y="13"/>
                  <a:pt x="66" y="13"/>
                  <a:pt x="66" y="13"/>
                </a:cubicBezTo>
                <a:cubicBezTo>
                  <a:pt x="67" y="13"/>
                  <a:pt x="67" y="13"/>
                  <a:pt x="67" y="13"/>
                </a:cubicBezTo>
                <a:cubicBezTo>
                  <a:pt x="66" y="12"/>
                  <a:pt x="66" y="12"/>
                  <a:pt x="66" y="12"/>
                </a:cubicBezTo>
                <a:close/>
                <a:moveTo>
                  <a:pt x="67" y="14"/>
                </a:moveTo>
                <a:cubicBezTo>
                  <a:pt x="68" y="15"/>
                  <a:pt x="68" y="15"/>
                  <a:pt x="68" y="15"/>
                </a:cubicBezTo>
                <a:cubicBezTo>
                  <a:pt x="68" y="15"/>
                  <a:pt x="68" y="15"/>
                  <a:pt x="68" y="15"/>
                </a:cubicBezTo>
                <a:cubicBezTo>
                  <a:pt x="68" y="14"/>
                  <a:pt x="68" y="14"/>
                  <a:pt x="68" y="14"/>
                </a:cubicBezTo>
                <a:lnTo>
                  <a:pt x="67" y="14"/>
                </a:lnTo>
                <a:close/>
                <a:moveTo>
                  <a:pt x="66" y="13"/>
                </a:moveTo>
                <a:cubicBezTo>
                  <a:pt x="66" y="14"/>
                  <a:pt x="66" y="14"/>
                  <a:pt x="66" y="14"/>
                </a:cubicBezTo>
                <a:cubicBezTo>
                  <a:pt x="67" y="14"/>
                  <a:pt x="67" y="14"/>
                  <a:pt x="67" y="14"/>
                </a:cubicBezTo>
                <a:cubicBezTo>
                  <a:pt x="67" y="13"/>
                  <a:pt x="67" y="13"/>
                  <a:pt x="67" y="13"/>
                </a:cubicBezTo>
                <a:lnTo>
                  <a:pt x="66" y="13"/>
                </a:lnTo>
                <a:close/>
                <a:moveTo>
                  <a:pt x="64" y="10"/>
                </a:moveTo>
                <a:cubicBezTo>
                  <a:pt x="64" y="10"/>
                  <a:pt x="64" y="10"/>
                  <a:pt x="64" y="10"/>
                </a:cubicBezTo>
                <a:cubicBezTo>
                  <a:pt x="65" y="10"/>
                  <a:pt x="65" y="10"/>
                  <a:pt x="65" y="10"/>
                </a:cubicBezTo>
                <a:cubicBezTo>
                  <a:pt x="65" y="9"/>
                  <a:pt x="65" y="9"/>
                  <a:pt x="65" y="9"/>
                </a:cubicBezTo>
                <a:lnTo>
                  <a:pt x="64" y="10"/>
                </a:lnTo>
                <a:close/>
                <a:moveTo>
                  <a:pt x="61" y="27"/>
                </a:moveTo>
                <a:cubicBezTo>
                  <a:pt x="60" y="27"/>
                  <a:pt x="60" y="27"/>
                  <a:pt x="60" y="27"/>
                </a:cubicBezTo>
                <a:cubicBezTo>
                  <a:pt x="60" y="27"/>
                  <a:pt x="60" y="27"/>
                  <a:pt x="60" y="27"/>
                </a:cubicBezTo>
                <a:cubicBezTo>
                  <a:pt x="60" y="28"/>
                  <a:pt x="60" y="28"/>
                  <a:pt x="60" y="28"/>
                </a:cubicBezTo>
                <a:lnTo>
                  <a:pt x="61" y="27"/>
                </a:lnTo>
                <a:close/>
                <a:moveTo>
                  <a:pt x="63" y="11"/>
                </a:moveTo>
                <a:cubicBezTo>
                  <a:pt x="63" y="12"/>
                  <a:pt x="63" y="12"/>
                  <a:pt x="63" y="12"/>
                </a:cubicBezTo>
                <a:cubicBezTo>
                  <a:pt x="64" y="11"/>
                  <a:pt x="64" y="11"/>
                  <a:pt x="64" y="11"/>
                </a:cubicBezTo>
                <a:cubicBezTo>
                  <a:pt x="64" y="11"/>
                  <a:pt x="64" y="11"/>
                  <a:pt x="64" y="11"/>
                </a:cubicBezTo>
                <a:lnTo>
                  <a:pt x="63" y="11"/>
                </a:lnTo>
                <a:close/>
                <a:moveTo>
                  <a:pt x="64" y="11"/>
                </a:moveTo>
                <a:cubicBezTo>
                  <a:pt x="64" y="11"/>
                  <a:pt x="64" y="11"/>
                  <a:pt x="64" y="11"/>
                </a:cubicBezTo>
                <a:cubicBezTo>
                  <a:pt x="65" y="11"/>
                  <a:pt x="65" y="11"/>
                  <a:pt x="65" y="11"/>
                </a:cubicBezTo>
                <a:cubicBezTo>
                  <a:pt x="65" y="10"/>
                  <a:pt x="65" y="10"/>
                  <a:pt x="65" y="10"/>
                </a:cubicBezTo>
                <a:lnTo>
                  <a:pt x="64" y="11"/>
                </a:lnTo>
                <a:close/>
                <a:moveTo>
                  <a:pt x="65" y="12"/>
                </a:moveTo>
                <a:cubicBezTo>
                  <a:pt x="65" y="12"/>
                  <a:pt x="65" y="12"/>
                  <a:pt x="65" y="12"/>
                </a:cubicBezTo>
                <a:cubicBezTo>
                  <a:pt x="65" y="12"/>
                  <a:pt x="65" y="12"/>
                  <a:pt x="65" y="12"/>
                </a:cubicBezTo>
                <a:cubicBezTo>
                  <a:pt x="65" y="11"/>
                  <a:pt x="65" y="11"/>
                  <a:pt x="65" y="11"/>
                </a:cubicBezTo>
                <a:lnTo>
                  <a:pt x="65" y="12"/>
                </a:lnTo>
                <a:close/>
                <a:moveTo>
                  <a:pt x="65" y="13"/>
                </a:moveTo>
                <a:cubicBezTo>
                  <a:pt x="65" y="13"/>
                  <a:pt x="65" y="13"/>
                  <a:pt x="65" y="13"/>
                </a:cubicBezTo>
                <a:cubicBezTo>
                  <a:pt x="66" y="13"/>
                  <a:pt x="66" y="13"/>
                  <a:pt x="66" y="13"/>
                </a:cubicBezTo>
                <a:cubicBezTo>
                  <a:pt x="65" y="13"/>
                  <a:pt x="65" y="13"/>
                  <a:pt x="65" y="13"/>
                </a:cubicBezTo>
                <a:close/>
                <a:moveTo>
                  <a:pt x="66" y="11"/>
                </a:moveTo>
                <a:cubicBezTo>
                  <a:pt x="66" y="12"/>
                  <a:pt x="66" y="12"/>
                  <a:pt x="66" y="12"/>
                </a:cubicBezTo>
                <a:cubicBezTo>
                  <a:pt x="66" y="12"/>
                  <a:pt x="66" y="12"/>
                  <a:pt x="66" y="12"/>
                </a:cubicBezTo>
                <a:cubicBezTo>
                  <a:pt x="66" y="11"/>
                  <a:pt x="66" y="11"/>
                  <a:pt x="66" y="11"/>
                </a:cubicBezTo>
                <a:close/>
                <a:moveTo>
                  <a:pt x="63" y="25"/>
                </a:moveTo>
                <a:cubicBezTo>
                  <a:pt x="63" y="24"/>
                  <a:pt x="63" y="24"/>
                  <a:pt x="63" y="24"/>
                </a:cubicBezTo>
                <a:cubicBezTo>
                  <a:pt x="62" y="24"/>
                  <a:pt x="62" y="24"/>
                  <a:pt x="62" y="24"/>
                </a:cubicBezTo>
                <a:cubicBezTo>
                  <a:pt x="62" y="25"/>
                  <a:pt x="62" y="25"/>
                  <a:pt x="62" y="25"/>
                </a:cubicBezTo>
                <a:lnTo>
                  <a:pt x="63" y="25"/>
                </a:lnTo>
                <a:close/>
                <a:moveTo>
                  <a:pt x="62" y="26"/>
                </a:moveTo>
                <a:cubicBezTo>
                  <a:pt x="62" y="25"/>
                  <a:pt x="62" y="25"/>
                  <a:pt x="62" y="25"/>
                </a:cubicBezTo>
                <a:cubicBezTo>
                  <a:pt x="62" y="25"/>
                  <a:pt x="62" y="25"/>
                  <a:pt x="62" y="25"/>
                </a:cubicBezTo>
                <a:cubicBezTo>
                  <a:pt x="62" y="26"/>
                  <a:pt x="62" y="26"/>
                  <a:pt x="62" y="26"/>
                </a:cubicBezTo>
                <a:close/>
                <a:moveTo>
                  <a:pt x="63" y="26"/>
                </a:moveTo>
                <a:cubicBezTo>
                  <a:pt x="63" y="25"/>
                  <a:pt x="63" y="25"/>
                  <a:pt x="63" y="25"/>
                </a:cubicBezTo>
                <a:cubicBezTo>
                  <a:pt x="63" y="25"/>
                  <a:pt x="63" y="25"/>
                  <a:pt x="63" y="25"/>
                </a:cubicBezTo>
                <a:cubicBezTo>
                  <a:pt x="63" y="26"/>
                  <a:pt x="63" y="26"/>
                  <a:pt x="63" y="26"/>
                </a:cubicBezTo>
                <a:close/>
                <a:moveTo>
                  <a:pt x="64" y="24"/>
                </a:moveTo>
                <a:cubicBezTo>
                  <a:pt x="64" y="24"/>
                  <a:pt x="64" y="24"/>
                  <a:pt x="64" y="24"/>
                </a:cubicBezTo>
                <a:cubicBezTo>
                  <a:pt x="63" y="24"/>
                  <a:pt x="63" y="24"/>
                  <a:pt x="63" y="24"/>
                </a:cubicBezTo>
                <a:cubicBezTo>
                  <a:pt x="63" y="25"/>
                  <a:pt x="63" y="25"/>
                  <a:pt x="63" y="25"/>
                </a:cubicBezTo>
                <a:lnTo>
                  <a:pt x="64" y="24"/>
                </a:lnTo>
                <a:close/>
                <a:moveTo>
                  <a:pt x="62" y="25"/>
                </a:moveTo>
                <a:cubicBezTo>
                  <a:pt x="62" y="24"/>
                  <a:pt x="62" y="24"/>
                  <a:pt x="62" y="24"/>
                </a:cubicBezTo>
                <a:cubicBezTo>
                  <a:pt x="61" y="24"/>
                  <a:pt x="61" y="24"/>
                  <a:pt x="61" y="24"/>
                </a:cubicBezTo>
                <a:cubicBezTo>
                  <a:pt x="61" y="25"/>
                  <a:pt x="61" y="25"/>
                  <a:pt x="61" y="25"/>
                </a:cubicBezTo>
                <a:lnTo>
                  <a:pt x="62" y="25"/>
                </a:lnTo>
                <a:close/>
                <a:moveTo>
                  <a:pt x="61" y="26"/>
                </a:moveTo>
                <a:cubicBezTo>
                  <a:pt x="61" y="26"/>
                  <a:pt x="61" y="26"/>
                  <a:pt x="61" y="26"/>
                </a:cubicBezTo>
                <a:cubicBezTo>
                  <a:pt x="60" y="26"/>
                  <a:pt x="60" y="26"/>
                  <a:pt x="60" y="26"/>
                </a:cubicBezTo>
                <a:cubicBezTo>
                  <a:pt x="61" y="26"/>
                  <a:pt x="61" y="26"/>
                  <a:pt x="61" y="26"/>
                </a:cubicBezTo>
                <a:close/>
                <a:moveTo>
                  <a:pt x="65" y="24"/>
                </a:moveTo>
                <a:cubicBezTo>
                  <a:pt x="65" y="24"/>
                  <a:pt x="65" y="24"/>
                  <a:pt x="65" y="24"/>
                </a:cubicBezTo>
                <a:cubicBezTo>
                  <a:pt x="64" y="24"/>
                  <a:pt x="64" y="24"/>
                  <a:pt x="64" y="24"/>
                </a:cubicBezTo>
                <a:cubicBezTo>
                  <a:pt x="64" y="24"/>
                  <a:pt x="64" y="24"/>
                  <a:pt x="64" y="24"/>
                </a:cubicBezTo>
                <a:lnTo>
                  <a:pt x="65" y="24"/>
                </a:lnTo>
                <a:close/>
                <a:moveTo>
                  <a:pt x="67" y="23"/>
                </a:moveTo>
                <a:cubicBezTo>
                  <a:pt x="67" y="22"/>
                  <a:pt x="67" y="22"/>
                  <a:pt x="67" y="22"/>
                </a:cubicBezTo>
                <a:cubicBezTo>
                  <a:pt x="66" y="22"/>
                  <a:pt x="66" y="22"/>
                  <a:pt x="66" y="22"/>
                </a:cubicBezTo>
                <a:cubicBezTo>
                  <a:pt x="66" y="23"/>
                  <a:pt x="66" y="23"/>
                  <a:pt x="66" y="23"/>
                </a:cubicBezTo>
                <a:lnTo>
                  <a:pt x="67" y="23"/>
                </a:lnTo>
                <a:close/>
                <a:moveTo>
                  <a:pt x="68" y="21"/>
                </a:moveTo>
                <a:cubicBezTo>
                  <a:pt x="68" y="21"/>
                  <a:pt x="68" y="21"/>
                  <a:pt x="68" y="21"/>
                </a:cubicBezTo>
                <a:cubicBezTo>
                  <a:pt x="67" y="21"/>
                  <a:pt x="67" y="21"/>
                  <a:pt x="67" y="21"/>
                </a:cubicBezTo>
                <a:cubicBezTo>
                  <a:pt x="67" y="21"/>
                  <a:pt x="67" y="21"/>
                  <a:pt x="67" y="21"/>
                </a:cubicBezTo>
                <a:lnTo>
                  <a:pt x="68" y="21"/>
                </a:lnTo>
                <a:close/>
                <a:moveTo>
                  <a:pt x="66" y="24"/>
                </a:moveTo>
                <a:cubicBezTo>
                  <a:pt x="66" y="23"/>
                  <a:pt x="66" y="23"/>
                  <a:pt x="66" y="23"/>
                </a:cubicBezTo>
                <a:cubicBezTo>
                  <a:pt x="65" y="23"/>
                  <a:pt x="65" y="23"/>
                  <a:pt x="65" y="23"/>
                </a:cubicBezTo>
                <a:cubicBezTo>
                  <a:pt x="66" y="24"/>
                  <a:pt x="66" y="24"/>
                  <a:pt x="66" y="24"/>
                </a:cubicBezTo>
                <a:close/>
                <a:moveTo>
                  <a:pt x="64" y="25"/>
                </a:moveTo>
                <a:cubicBezTo>
                  <a:pt x="64" y="25"/>
                  <a:pt x="64" y="25"/>
                  <a:pt x="64" y="25"/>
                </a:cubicBezTo>
                <a:cubicBezTo>
                  <a:pt x="64" y="25"/>
                  <a:pt x="64" y="25"/>
                  <a:pt x="64" y="25"/>
                </a:cubicBezTo>
                <a:cubicBezTo>
                  <a:pt x="64" y="26"/>
                  <a:pt x="64" y="26"/>
                  <a:pt x="64" y="26"/>
                </a:cubicBezTo>
                <a:lnTo>
                  <a:pt x="64" y="25"/>
                </a:lnTo>
                <a:close/>
                <a:moveTo>
                  <a:pt x="66" y="23"/>
                </a:moveTo>
                <a:cubicBezTo>
                  <a:pt x="66" y="22"/>
                  <a:pt x="66" y="22"/>
                  <a:pt x="66" y="22"/>
                </a:cubicBezTo>
                <a:cubicBezTo>
                  <a:pt x="65" y="22"/>
                  <a:pt x="65" y="22"/>
                  <a:pt x="65" y="22"/>
                </a:cubicBezTo>
                <a:cubicBezTo>
                  <a:pt x="65" y="23"/>
                  <a:pt x="65" y="23"/>
                  <a:pt x="65" y="23"/>
                </a:cubicBezTo>
                <a:lnTo>
                  <a:pt x="66" y="23"/>
                </a:lnTo>
                <a:close/>
                <a:moveTo>
                  <a:pt x="68" y="20"/>
                </a:moveTo>
                <a:cubicBezTo>
                  <a:pt x="68" y="19"/>
                  <a:pt x="68" y="19"/>
                  <a:pt x="68" y="19"/>
                </a:cubicBezTo>
                <a:cubicBezTo>
                  <a:pt x="68" y="20"/>
                  <a:pt x="68" y="20"/>
                  <a:pt x="68" y="20"/>
                </a:cubicBezTo>
                <a:cubicBezTo>
                  <a:pt x="68" y="20"/>
                  <a:pt x="68" y="20"/>
                  <a:pt x="68" y="20"/>
                </a:cubicBezTo>
                <a:close/>
                <a:moveTo>
                  <a:pt x="62" y="28"/>
                </a:moveTo>
                <a:cubicBezTo>
                  <a:pt x="62" y="28"/>
                  <a:pt x="62" y="28"/>
                  <a:pt x="62" y="28"/>
                </a:cubicBezTo>
                <a:cubicBezTo>
                  <a:pt x="61" y="28"/>
                  <a:pt x="61" y="28"/>
                  <a:pt x="61" y="28"/>
                </a:cubicBezTo>
                <a:cubicBezTo>
                  <a:pt x="61" y="28"/>
                  <a:pt x="61" y="28"/>
                  <a:pt x="61" y="28"/>
                </a:cubicBezTo>
                <a:lnTo>
                  <a:pt x="62" y="28"/>
                </a:lnTo>
                <a:close/>
                <a:moveTo>
                  <a:pt x="66" y="9"/>
                </a:moveTo>
                <a:cubicBezTo>
                  <a:pt x="66" y="10"/>
                  <a:pt x="66" y="10"/>
                  <a:pt x="66" y="10"/>
                </a:cubicBezTo>
                <a:cubicBezTo>
                  <a:pt x="67" y="10"/>
                  <a:pt x="67" y="10"/>
                  <a:pt x="67" y="10"/>
                </a:cubicBezTo>
                <a:cubicBezTo>
                  <a:pt x="67" y="9"/>
                  <a:pt x="67" y="9"/>
                  <a:pt x="67" y="9"/>
                </a:cubicBezTo>
                <a:lnTo>
                  <a:pt x="66" y="9"/>
                </a:lnTo>
                <a:close/>
                <a:moveTo>
                  <a:pt x="65" y="10"/>
                </a:moveTo>
                <a:cubicBezTo>
                  <a:pt x="65" y="11"/>
                  <a:pt x="65" y="11"/>
                  <a:pt x="65" y="11"/>
                </a:cubicBezTo>
                <a:cubicBezTo>
                  <a:pt x="66" y="11"/>
                  <a:pt x="66" y="11"/>
                  <a:pt x="66" y="11"/>
                </a:cubicBezTo>
                <a:cubicBezTo>
                  <a:pt x="66" y="10"/>
                  <a:pt x="66" y="10"/>
                  <a:pt x="66" y="10"/>
                </a:cubicBezTo>
                <a:lnTo>
                  <a:pt x="65" y="10"/>
                </a:lnTo>
                <a:close/>
                <a:moveTo>
                  <a:pt x="66" y="10"/>
                </a:moveTo>
                <a:cubicBezTo>
                  <a:pt x="67" y="11"/>
                  <a:pt x="67" y="11"/>
                  <a:pt x="67" y="11"/>
                </a:cubicBezTo>
                <a:cubicBezTo>
                  <a:pt x="67" y="11"/>
                  <a:pt x="67" y="11"/>
                  <a:pt x="67" y="11"/>
                </a:cubicBezTo>
                <a:cubicBezTo>
                  <a:pt x="67" y="10"/>
                  <a:pt x="67" y="10"/>
                  <a:pt x="67" y="10"/>
                </a:cubicBezTo>
                <a:lnTo>
                  <a:pt x="66" y="10"/>
                </a:lnTo>
                <a:close/>
                <a:moveTo>
                  <a:pt x="67" y="13"/>
                </a:moveTo>
                <a:cubicBezTo>
                  <a:pt x="67" y="14"/>
                  <a:pt x="67" y="14"/>
                  <a:pt x="67" y="14"/>
                </a:cubicBezTo>
                <a:cubicBezTo>
                  <a:pt x="68" y="14"/>
                  <a:pt x="68" y="14"/>
                  <a:pt x="68" y="14"/>
                </a:cubicBezTo>
                <a:cubicBezTo>
                  <a:pt x="68" y="13"/>
                  <a:pt x="68" y="13"/>
                  <a:pt x="68" y="13"/>
                </a:cubicBezTo>
                <a:lnTo>
                  <a:pt x="67" y="13"/>
                </a:lnTo>
                <a:close/>
                <a:moveTo>
                  <a:pt x="65" y="9"/>
                </a:moveTo>
                <a:cubicBezTo>
                  <a:pt x="65" y="10"/>
                  <a:pt x="65" y="10"/>
                  <a:pt x="65" y="10"/>
                </a:cubicBezTo>
                <a:cubicBezTo>
                  <a:pt x="66" y="10"/>
                  <a:pt x="66" y="10"/>
                  <a:pt x="66" y="10"/>
                </a:cubicBezTo>
                <a:cubicBezTo>
                  <a:pt x="66" y="9"/>
                  <a:pt x="66" y="9"/>
                  <a:pt x="66" y="9"/>
                </a:cubicBezTo>
                <a:lnTo>
                  <a:pt x="65" y="9"/>
                </a:lnTo>
                <a:close/>
                <a:moveTo>
                  <a:pt x="67" y="11"/>
                </a:moveTo>
                <a:cubicBezTo>
                  <a:pt x="67" y="12"/>
                  <a:pt x="67" y="12"/>
                  <a:pt x="67" y="12"/>
                </a:cubicBezTo>
                <a:cubicBezTo>
                  <a:pt x="67" y="12"/>
                  <a:pt x="67" y="12"/>
                  <a:pt x="67" y="12"/>
                </a:cubicBezTo>
                <a:cubicBezTo>
                  <a:pt x="67" y="11"/>
                  <a:pt x="67" y="11"/>
                  <a:pt x="67" y="11"/>
                </a:cubicBezTo>
                <a:close/>
                <a:moveTo>
                  <a:pt x="67" y="12"/>
                </a:moveTo>
                <a:cubicBezTo>
                  <a:pt x="67" y="13"/>
                  <a:pt x="67" y="13"/>
                  <a:pt x="67" y="13"/>
                </a:cubicBezTo>
                <a:cubicBezTo>
                  <a:pt x="68" y="13"/>
                  <a:pt x="68" y="13"/>
                  <a:pt x="68" y="13"/>
                </a:cubicBezTo>
                <a:cubicBezTo>
                  <a:pt x="67" y="12"/>
                  <a:pt x="67" y="12"/>
                  <a:pt x="67" y="12"/>
                </a:cubicBezTo>
                <a:close/>
                <a:moveTo>
                  <a:pt x="63" y="7"/>
                </a:moveTo>
                <a:cubicBezTo>
                  <a:pt x="63" y="7"/>
                  <a:pt x="63" y="7"/>
                  <a:pt x="63" y="7"/>
                </a:cubicBezTo>
                <a:cubicBezTo>
                  <a:pt x="64" y="7"/>
                  <a:pt x="64" y="7"/>
                  <a:pt x="64" y="7"/>
                </a:cubicBezTo>
                <a:cubicBezTo>
                  <a:pt x="64" y="6"/>
                  <a:pt x="64" y="6"/>
                  <a:pt x="64" y="6"/>
                </a:cubicBezTo>
                <a:lnTo>
                  <a:pt x="63" y="7"/>
                </a:lnTo>
                <a:close/>
                <a:moveTo>
                  <a:pt x="68" y="12"/>
                </a:moveTo>
                <a:cubicBezTo>
                  <a:pt x="68" y="13"/>
                  <a:pt x="68" y="13"/>
                  <a:pt x="68" y="13"/>
                </a:cubicBezTo>
                <a:cubicBezTo>
                  <a:pt x="69" y="12"/>
                  <a:pt x="69" y="12"/>
                  <a:pt x="69" y="12"/>
                </a:cubicBezTo>
                <a:cubicBezTo>
                  <a:pt x="69" y="12"/>
                  <a:pt x="69" y="12"/>
                  <a:pt x="69" y="12"/>
                </a:cubicBezTo>
                <a:lnTo>
                  <a:pt x="68" y="12"/>
                </a:lnTo>
                <a:close/>
                <a:moveTo>
                  <a:pt x="64" y="8"/>
                </a:moveTo>
                <a:cubicBezTo>
                  <a:pt x="64" y="8"/>
                  <a:pt x="64" y="8"/>
                  <a:pt x="64" y="8"/>
                </a:cubicBezTo>
                <a:cubicBezTo>
                  <a:pt x="64" y="8"/>
                  <a:pt x="64" y="8"/>
                  <a:pt x="64" y="8"/>
                </a:cubicBezTo>
                <a:cubicBezTo>
                  <a:pt x="64" y="7"/>
                  <a:pt x="64" y="7"/>
                  <a:pt x="64" y="7"/>
                </a:cubicBezTo>
                <a:lnTo>
                  <a:pt x="64" y="8"/>
                </a:lnTo>
                <a:close/>
                <a:moveTo>
                  <a:pt x="65" y="8"/>
                </a:moveTo>
                <a:cubicBezTo>
                  <a:pt x="65" y="9"/>
                  <a:pt x="65" y="9"/>
                  <a:pt x="65" y="9"/>
                </a:cubicBezTo>
                <a:cubicBezTo>
                  <a:pt x="66" y="9"/>
                  <a:pt x="66" y="9"/>
                  <a:pt x="66" y="9"/>
                </a:cubicBezTo>
                <a:cubicBezTo>
                  <a:pt x="65" y="8"/>
                  <a:pt x="65" y="8"/>
                  <a:pt x="65" y="8"/>
                </a:cubicBezTo>
                <a:close/>
                <a:moveTo>
                  <a:pt x="63" y="5"/>
                </a:moveTo>
                <a:cubicBezTo>
                  <a:pt x="63" y="6"/>
                  <a:pt x="63" y="6"/>
                  <a:pt x="63" y="6"/>
                </a:cubicBezTo>
                <a:cubicBezTo>
                  <a:pt x="64" y="6"/>
                  <a:pt x="64" y="6"/>
                  <a:pt x="64" y="6"/>
                </a:cubicBezTo>
                <a:cubicBezTo>
                  <a:pt x="64" y="5"/>
                  <a:pt x="64" y="5"/>
                  <a:pt x="64" y="5"/>
                </a:cubicBezTo>
                <a:lnTo>
                  <a:pt x="63" y="5"/>
                </a:lnTo>
                <a:close/>
                <a:moveTo>
                  <a:pt x="65" y="7"/>
                </a:moveTo>
                <a:cubicBezTo>
                  <a:pt x="65" y="8"/>
                  <a:pt x="65" y="8"/>
                  <a:pt x="65" y="8"/>
                </a:cubicBezTo>
                <a:cubicBezTo>
                  <a:pt x="65" y="8"/>
                  <a:pt x="65" y="8"/>
                  <a:pt x="65" y="8"/>
                </a:cubicBezTo>
                <a:cubicBezTo>
                  <a:pt x="65" y="7"/>
                  <a:pt x="65" y="7"/>
                  <a:pt x="65" y="7"/>
                </a:cubicBezTo>
                <a:close/>
                <a:moveTo>
                  <a:pt x="64" y="9"/>
                </a:moveTo>
                <a:cubicBezTo>
                  <a:pt x="64" y="9"/>
                  <a:pt x="64" y="9"/>
                  <a:pt x="64" y="9"/>
                </a:cubicBezTo>
                <a:cubicBezTo>
                  <a:pt x="65" y="9"/>
                  <a:pt x="65" y="9"/>
                  <a:pt x="65" y="9"/>
                </a:cubicBezTo>
                <a:cubicBezTo>
                  <a:pt x="64" y="8"/>
                  <a:pt x="64" y="8"/>
                  <a:pt x="64" y="8"/>
                </a:cubicBezTo>
                <a:lnTo>
                  <a:pt x="64" y="9"/>
                </a:lnTo>
                <a:close/>
                <a:moveTo>
                  <a:pt x="68" y="14"/>
                </a:moveTo>
                <a:cubicBezTo>
                  <a:pt x="69" y="15"/>
                  <a:pt x="69" y="15"/>
                  <a:pt x="69" y="15"/>
                </a:cubicBezTo>
                <a:cubicBezTo>
                  <a:pt x="69" y="14"/>
                  <a:pt x="69" y="14"/>
                  <a:pt x="69" y="14"/>
                </a:cubicBezTo>
                <a:cubicBezTo>
                  <a:pt x="69" y="14"/>
                  <a:pt x="69" y="14"/>
                  <a:pt x="69" y="14"/>
                </a:cubicBezTo>
                <a:lnTo>
                  <a:pt x="68" y="14"/>
                </a:lnTo>
                <a:close/>
                <a:moveTo>
                  <a:pt x="66" y="25"/>
                </a:moveTo>
                <a:cubicBezTo>
                  <a:pt x="66" y="24"/>
                  <a:pt x="66" y="24"/>
                  <a:pt x="66" y="24"/>
                </a:cubicBezTo>
                <a:cubicBezTo>
                  <a:pt x="66" y="24"/>
                  <a:pt x="66" y="24"/>
                  <a:pt x="66" y="24"/>
                </a:cubicBezTo>
                <a:cubicBezTo>
                  <a:pt x="66" y="25"/>
                  <a:pt x="66" y="25"/>
                  <a:pt x="66" y="25"/>
                </a:cubicBezTo>
                <a:close/>
                <a:moveTo>
                  <a:pt x="66" y="26"/>
                </a:moveTo>
                <a:cubicBezTo>
                  <a:pt x="65" y="26"/>
                  <a:pt x="65" y="26"/>
                  <a:pt x="65" y="26"/>
                </a:cubicBezTo>
                <a:cubicBezTo>
                  <a:pt x="65" y="26"/>
                  <a:pt x="65" y="26"/>
                  <a:pt x="65" y="26"/>
                </a:cubicBezTo>
                <a:cubicBezTo>
                  <a:pt x="65" y="26"/>
                  <a:pt x="65" y="26"/>
                  <a:pt x="65" y="26"/>
                </a:cubicBezTo>
                <a:lnTo>
                  <a:pt x="66" y="26"/>
                </a:lnTo>
                <a:close/>
                <a:moveTo>
                  <a:pt x="67" y="24"/>
                </a:moveTo>
                <a:cubicBezTo>
                  <a:pt x="67" y="23"/>
                  <a:pt x="67" y="23"/>
                  <a:pt x="67" y="23"/>
                </a:cubicBezTo>
                <a:cubicBezTo>
                  <a:pt x="66" y="23"/>
                  <a:pt x="66" y="23"/>
                  <a:pt x="66" y="23"/>
                </a:cubicBezTo>
                <a:cubicBezTo>
                  <a:pt x="67" y="24"/>
                  <a:pt x="67" y="24"/>
                  <a:pt x="67" y="24"/>
                </a:cubicBezTo>
                <a:close/>
                <a:moveTo>
                  <a:pt x="37" y="21"/>
                </a:moveTo>
                <a:cubicBezTo>
                  <a:pt x="37" y="21"/>
                  <a:pt x="37" y="21"/>
                  <a:pt x="37" y="21"/>
                </a:cubicBezTo>
                <a:cubicBezTo>
                  <a:pt x="36" y="21"/>
                  <a:pt x="36" y="21"/>
                  <a:pt x="36" y="21"/>
                </a:cubicBezTo>
                <a:cubicBezTo>
                  <a:pt x="37" y="22"/>
                  <a:pt x="37" y="22"/>
                  <a:pt x="37" y="22"/>
                </a:cubicBezTo>
                <a:lnTo>
                  <a:pt x="37" y="21"/>
                </a:lnTo>
                <a:close/>
                <a:moveTo>
                  <a:pt x="68" y="22"/>
                </a:moveTo>
                <a:cubicBezTo>
                  <a:pt x="68" y="22"/>
                  <a:pt x="68" y="22"/>
                  <a:pt x="68" y="22"/>
                </a:cubicBezTo>
                <a:cubicBezTo>
                  <a:pt x="67" y="22"/>
                  <a:pt x="67" y="22"/>
                  <a:pt x="67" y="22"/>
                </a:cubicBezTo>
                <a:cubicBezTo>
                  <a:pt x="67" y="23"/>
                  <a:pt x="67" y="23"/>
                  <a:pt x="67" y="23"/>
                </a:cubicBezTo>
                <a:lnTo>
                  <a:pt x="68" y="22"/>
                </a:lnTo>
                <a:close/>
                <a:moveTo>
                  <a:pt x="65" y="25"/>
                </a:moveTo>
                <a:cubicBezTo>
                  <a:pt x="65" y="25"/>
                  <a:pt x="65" y="25"/>
                  <a:pt x="65" y="25"/>
                </a:cubicBezTo>
                <a:cubicBezTo>
                  <a:pt x="65" y="25"/>
                  <a:pt x="65" y="25"/>
                  <a:pt x="65" y="25"/>
                </a:cubicBezTo>
                <a:cubicBezTo>
                  <a:pt x="65" y="25"/>
                  <a:pt x="65" y="25"/>
                  <a:pt x="65" y="25"/>
                </a:cubicBezTo>
                <a:close/>
                <a:moveTo>
                  <a:pt x="62" y="7"/>
                </a:moveTo>
                <a:cubicBezTo>
                  <a:pt x="62" y="7"/>
                  <a:pt x="62" y="7"/>
                  <a:pt x="62" y="7"/>
                </a:cubicBezTo>
                <a:cubicBezTo>
                  <a:pt x="63" y="7"/>
                  <a:pt x="63" y="7"/>
                  <a:pt x="63" y="7"/>
                </a:cubicBezTo>
                <a:cubicBezTo>
                  <a:pt x="63" y="7"/>
                  <a:pt x="63" y="7"/>
                  <a:pt x="63" y="7"/>
                </a:cubicBezTo>
                <a:lnTo>
                  <a:pt x="62" y="7"/>
                </a:lnTo>
                <a:close/>
                <a:moveTo>
                  <a:pt x="69" y="15"/>
                </a:moveTo>
                <a:cubicBezTo>
                  <a:pt x="69" y="16"/>
                  <a:pt x="69" y="16"/>
                  <a:pt x="69" y="16"/>
                </a:cubicBezTo>
                <a:cubicBezTo>
                  <a:pt x="69" y="15"/>
                  <a:pt x="69" y="15"/>
                  <a:pt x="69" y="15"/>
                </a:cubicBezTo>
                <a:cubicBezTo>
                  <a:pt x="69" y="15"/>
                  <a:pt x="69" y="15"/>
                  <a:pt x="69" y="15"/>
                </a:cubicBezTo>
                <a:close/>
                <a:moveTo>
                  <a:pt x="70" y="16"/>
                </a:moveTo>
                <a:cubicBezTo>
                  <a:pt x="69" y="16"/>
                  <a:pt x="69" y="16"/>
                  <a:pt x="69" y="16"/>
                </a:cubicBezTo>
                <a:cubicBezTo>
                  <a:pt x="69" y="17"/>
                  <a:pt x="69" y="17"/>
                  <a:pt x="69" y="17"/>
                </a:cubicBezTo>
                <a:cubicBezTo>
                  <a:pt x="70" y="16"/>
                  <a:pt x="70" y="16"/>
                  <a:pt x="70" y="16"/>
                </a:cubicBezTo>
                <a:close/>
                <a:moveTo>
                  <a:pt x="68" y="23"/>
                </a:moveTo>
                <a:cubicBezTo>
                  <a:pt x="68" y="23"/>
                  <a:pt x="68" y="23"/>
                  <a:pt x="68" y="23"/>
                </a:cubicBezTo>
                <a:cubicBezTo>
                  <a:pt x="67" y="23"/>
                  <a:pt x="67" y="23"/>
                  <a:pt x="67" y="23"/>
                </a:cubicBezTo>
                <a:cubicBezTo>
                  <a:pt x="68" y="24"/>
                  <a:pt x="68" y="24"/>
                  <a:pt x="68" y="24"/>
                </a:cubicBezTo>
                <a:lnTo>
                  <a:pt x="68" y="23"/>
                </a:lnTo>
                <a:close/>
                <a:moveTo>
                  <a:pt x="68" y="13"/>
                </a:moveTo>
                <a:cubicBezTo>
                  <a:pt x="68" y="14"/>
                  <a:pt x="68" y="14"/>
                  <a:pt x="68" y="14"/>
                </a:cubicBezTo>
                <a:cubicBezTo>
                  <a:pt x="69" y="13"/>
                  <a:pt x="69" y="13"/>
                  <a:pt x="69" y="13"/>
                </a:cubicBezTo>
                <a:cubicBezTo>
                  <a:pt x="69" y="13"/>
                  <a:pt x="69" y="13"/>
                  <a:pt x="69" y="13"/>
                </a:cubicBezTo>
                <a:lnTo>
                  <a:pt x="68" y="13"/>
                </a:lnTo>
                <a:close/>
                <a:moveTo>
                  <a:pt x="69" y="20"/>
                </a:moveTo>
                <a:cubicBezTo>
                  <a:pt x="68" y="21"/>
                  <a:pt x="68" y="21"/>
                  <a:pt x="68" y="21"/>
                </a:cubicBezTo>
                <a:cubicBezTo>
                  <a:pt x="68" y="21"/>
                  <a:pt x="68" y="21"/>
                  <a:pt x="68" y="21"/>
                </a:cubicBezTo>
                <a:cubicBezTo>
                  <a:pt x="69" y="21"/>
                  <a:pt x="69" y="21"/>
                  <a:pt x="69" y="21"/>
                </a:cubicBezTo>
                <a:lnTo>
                  <a:pt x="69" y="20"/>
                </a:lnTo>
                <a:close/>
                <a:moveTo>
                  <a:pt x="69" y="18"/>
                </a:moveTo>
                <a:cubicBezTo>
                  <a:pt x="68" y="18"/>
                  <a:pt x="68" y="18"/>
                  <a:pt x="68" y="18"/>
                </a:cubicBezTo>
                <a:cubicBezTo>
                  <a:pt x="69" y="19"/>
                  <a:pt x="69" y="19"/>
                  <a:pt x="69" y="19"/>
                </a:cubicBezTo>
                <a:cubicBezTo>
                  <a:pt x="69" y="19"/>
                  <a:pt x="69" y="19"/>
                  <a:pt x="69" y="19"/>
                </a:cubicBezTo>
                <a:lnTo>
                  <a:pt x="69" y="18"/>
                </a:lnTo>
                <a:close/>
                <a:moveTo>
                  <a:pt x="53" y="3"/>
                </a:moveTo>
                <a:cubicBezTo>
                  <a:pt x="53" y="3"/>
                  <a:pt x="53" y="3"/>
                  <a:pt x="53" y="3"/>
                </a:cubicBezTo>
                <a:cubicBezTo>
                  <a:pt x="53" y="3"/>
                  <a:pt x="53" y="3"/>
                  <a:pt x="53" y="3"/>
                </a:cubicBezTo>
                <a:cubicBezTo>
                  <a:pt x="53" y="3"/>
                  <a:pt x="53" y="3"/>
                  <a:pt x="53" y="3"/>
                </a:cubicBezTo>
                <a:close/>
                <a:moveTo>
                  <a:pt x="54" y="2"/>
                </a:moveTo>
                <a:cubicBezTo>
                  <a:pt x="54" y="3"/>
                  <a:pt x="54" y="3"/>
                  <a:pt x="54" y="3"/>
                </a:cubicBezTo>
                <a:cubicBezTo>
                  <a:pt x="54" y="3"/>
                  <a:pt x="54" y="3"/>
                  <a:pt x="54" y="3"/>
                </a:cubicBezTo>
                <a:cubicBezTo>
                  <a:pt x="54" y="2"/>
                  <a:pt x="54" y="2"/>
                  <a:pt x="54" y="2"/>
                </a:cubicBezTo>
                <a:close/>
                <a:moveTo>
                  <a:pt x="54" y="3"/>
                </a:moveTo>
                <a:cubicBezTo>
                  <a:pt x="54" y="4"/>
                  <a:pt x="54" y="4"/>
                  <a:pt x="54" y="4"/>
                </a:cubicBezTo>
                <a:cubicBezTo>
                  <a:pt x="55" y="4"/>
                  <a:pt x="55" y="4"/>
                  <a:pt x="55" y="4"/>
                </a:cubicBezTo>
                <a:cubicBezTo>
                  <a:pt x="54" y="3"/>
                  <a:pt x="54" y="3"/>
                  <a:pt x="54" y="3"/>
                </a:cubicBezTo>
                <a:close/>
                <a:moveTo>
                  <a:pt x="53" y="4"/>
                </a:moveTo>
                <a:cubicBezTo>
                  <a:pt x="53" y="4"/>
                  <a:pt x="53" y="4"/>
                  <a:pt x="53" y="4"/>
                </a:cubicBezTo>
                <a:cubicBezTo>
                  <a:pt x="54" y="4"/>
                  <a:pt x="54" y="4"/>
                  <a:pt x="54" y="4"/>
                </a:cubicBezTo>
                <a:cubicBezTo>
                  <a:pt x="53" y="4"/>
                  <a:pt x="53" y="4"/>
                  <a:pt x="53" y="4"/>
                </a:cubicBezTo>
                <a:close/>
                <a:moveTo>
                  <a:pt x="64" y="28"/>
                </a:moveTo>
                <a:cubicBezTo>
                  <a:pt x="64" y="27"/>
                  <a:pt x="64" y="27"/>
                  <a:pt x="64" y="27"/>
                </a:cubicBezTo>
                <a:cubicBezTo>
                  <a:pt x="63" y="27"/>
                  <a:pt x="63" y="27"/>
                  <a:pt x="63" y="27"/>
                </a:cubicBezTo>
                <a:cubicBezTo>
                  <a:pt x="63" y="28"/>
                  <a:pt x="63" y="28"/>
                  <a:pt x="63" y="28"/>
                </a:cubicBezTo>
                <a:lnTo>
                  <a:pt x="64" y="28"/>
                </a:lnTo>
                <a:close/>
                <a:moveTo>
                  <a:pt x="55" y="2"/>
                </a:moveTo>
                <a:cubicBezTo>
                  <a:pt x="55" y="3"/>
                  <a:pt x="55" y="3"/>
                  <a:pt x="55" y="3"/>
                </a:cubicBezTo>
                <a:cubicBezTo>
                  <a:pt x="55" y="3"/>
                  <a:pt x="55" y="3"/>
                  <a:pt x="55" y="3"/>
                </a:cubicBezTo>
                <a:cubicBezTo>
                  <a:pt x="55" y="2"/>
                  <a:pt x="55" y="2"/>
                  <a:pt x="55" y="2"/>
                </a:cubicBezTo>
                <a:close/>
                <a:moveTo>
                  <a:pt x="56" y="3"/>
                </a:moveTo>
                <a:cubicBezTo>
                  <a:pt x="56" y="4"/>
                  <a:pt x="56" y="4"/>
                  <a:pt x="56" y="4"/>
                </a:cubicBezTo>
                <a:cubicBezTo>
                  <a:pt x="57" y="3"/>
                  <a:pt x="57" y="3"/>
                  <a:pt x="57" y="3"/>
                </a:cubicBezTo>
                <a:cubicBezTo>
                  <a:pt x="56" y="3"/>
                  <a:pt x="56" y="3"/>
                  <a:pt x="56" y="3"/>
                </a:cubicBezTo>
                <a:close/>
                <a:moveTo>
                  <a:pt x="55" y="3"/>
                </a:moveTo>
                <a:cubicBezTo>
                  <a:pt x="55" y="4"/>
                  <a:pt x="55" y="4"/>
                  <a:pt x="55" y="4"/>
                </a:cubicBezTo>
                <a:cubicBezTo>
                  <a:pt x="56" y="4"/>
                  <a:pt x="56" y="4"/>
                  <a:pt x="56" y="4"/>
                </a:cubicBezTo>
                <a:cubicBezTo>
                  <a:pt x="55" y="3"/>
                  <a:pt x="55" y="3"/>
                  <a:pt x="55" y="3"/>
                </a:cubicBezTo>
                <a:close/>
                <a:moveTo>
                  <a:pt x="56" y="2"/>
                </a:moveTo>
                <a:cubicBezTo>
                  <a:pt x="56" y="3"/>
                  <a:pt x="56" y="3"/>
                  <a:pt x="56" y="3"/>
                </a:cubicBezTo>
                <a:cubicBezTo>
                  <a:pt x="56" y="2"/>
                  <a:pt x="56" y="2"/>
                  <a:pt x="56" y="2"/>
                </a:cubicBezTo>
                <a:cubicBezTo>
                  <a:pt x="56" y="2"/>
                  <a:pt x="56" y="2"/>
                  <a:pt x="56" y="2"/>
                </a:cubicBezTo>
                <a:close/>
                <a:moveTo>
                  <a:pt x="50" y="3"/>
                </a:moveTo>
                <a:cubicBezTo>
                  <a:pt x="51" y="4"/>
                  <a:pt x="51" y="4"/>
                  <a:pt x="51" y="4"/>
                </a:cubicBezTo>
                <a:cubicBezTo>
                  <a:pt x="51" y="4"/>
                  <a:pt x="51" y="4"/>
                  <a:pt x="51" y="4"/>
                </a:cubicBezTo>
                <a:cubicBezTo>
                  <a:pt x="51" y="3"/>
                  <a:pt x="51" y="3"/>
                  <a:pt x="51" y="3"/>
                </a:cubicBezTo>
                <a:lnTo>
                  <a:pt x="50" y="3"/>
                </a:lnTo>
                <a:close/>
                <a:moveTo>
                  <a:pt x="50" y="2"/>
                </a:moveTo>
                <a:cubicBezTo>
                  <a:pt x="50" y="3"/>
                  <a:pt x="50" y="3"/>
                  <a:pt x="50" y="3"/>
                </a:cubicBezTo>
                <a:cubicBezTo>
                  <a:pt x="51" y="3"/>
                  <a:pt x="51" y="3"/>
                  <a:pt x="51" y="3"/>
                </a:cubicBezTo>
                <a:cubicBezTo>
                  <a:pt x="51" y="2"/>
                  <a:pt x="51" y="2"/>
                  <a:pt x="51" y="2"/>
                </a:cubicBezTo>
                <a:lnTo>
                  <a:pt x="50" y="2"/>
                </a:lnTo>
                <a:close/>
                <a:moveTo>
                  <a:pt x="49" y="3"/>
                </a:moveTo>
                <a:cubicBezTo>
                  <a:pt x="50" y="4"/>
                  <a:pt x="50" y="4"/>
                  <a:pt x="50" y="4"/>
                </a:cubicBezTo>
                <a:cubicBezTo>
                  <a:pt x="50" y="4"/>
                  <a:pt x="50" y="4"/>
                  <a:pt x="50" y="4"/>
                </a:cubicBezTo>
                <a:cubicBezTo>
                  <a:pt x="50" y="3"/>
                  <a:pt x="50" y="3"/>
                  <a:pt x="50" y="3"/>
                </a:cubicBezTo>
                <a:lnTo>
                  <a:pt x="49" y="3"/>
                </a:lnTo>
                <a:close/>
                <a:moveTo>
                  <a:pt x="52" y="2"/>
                </a:moveTo>
                <a:cubicBezTo>
                  <a:pt x="52" y="2"/>
                  <a:pt x="52" y="2"/>
                  <a:pt x="52" y="2"/>
                </a:cubicBezTo>
                <a:cubicBezTo>
                  <a:pt x="53" y="2"/>
                  <a:pt x="53" y="2"/>
                  <a:pt x="53" y="2"/>
                </a:cubicBezTo>
                <a:cubicBezTo>
                  <a:pt x="53" y="2"/>
                  <a:pt x="53" y="2"/>
                  <a:pt x="53" y="2"/>
                </a:cubicBezTo>
                <a:lnTo>
                  <a:pt x="52" y="2"/>
                </a:lnTo>
                <a:close/>
                <a:moveTo>
                  <a:pt x="62" y="6"/>
                </a:moveTo>
                <a:cubicBezTo>
                  <a:pt x="62" y="6"/>
                  <a:pt x="62" y="6"/>
                  <a:pt x="62" y="6"/>
                </a:cubicBezTo>
                <a:cubicBezTo>
                  <a:pt x="63" y="6"/>
                  <a:pt x="63" y="6"/>
                  <a:pt x="63" y="6"/>
                </a:cubicBezTo>
                <a:cubicBezTo>
                  <a:pt x="63" y="6"/>
                  <a:pt x="63" y="6"/>
                  <a:pt x="63" y="6"/>
                </a:cubicBezTo>
                <a:lnTo>
                  <a:pt x="62" y="6"/>
                </a:lnTo>
                <a:close/>
                <a:moveTo>
                  <a:pt x="51" y="3"/>
                </a:moveTo>
                <a:cubicBezTo>
                  <a:pt x="52" y="4"/>
                  <a:pt x="52" y="4"/>
                  <a:pt x="52" y="4"/>
                </a:cubicBezTo>
                <a:cubicBezTo>
                  <a:pt x="52" y="3"/>
                  <a:pt x="52" y="3"/>
                  <a:pt x="52" y="3"/>
                </a:cubicBezTo>
                <a:cubicBezTo>
                  <a:pt x="52" y="3"/>
                  <a:pt x="52" y="3"/>
                  <a:pt x="52" y="3"/>
                </a:cubicBezTo>
                <a:lnTo>
                  <a:pt x="51" y="3"/>
                </a:lnTo>
                <a:close/>
                <a:moveTo>
                  <a:pt x="51" y="2"/>
                </a:moveTo>
                <a:cubicBezTo>
                  <a:pt x="51" y="3"/>
                  <a:pt x="51" y="3"/>
                  <a:pt x="51" y="3"/>
                </a:cubicBezTo>
                <a:cubicBezTo>
                  <a:pt x="52" y="2"/>
                  <a:pt x="52" y="2"/>
                  <a:pt x="52" y="2"/>
                </a:cubicBezTo>
                <a:cubicBezTo>
                  <a:pt x="52" y="2"/>
                  <a:pt x="52" y="2"/>
                  <a:pt x="52" y="2"/>
                </a:cubicBezTo>
                <a:lnTo>
                  <a:pt x="51" y="2"/>
                </a:lnTo>
                <a:close/>
                <a:moveTo>
                  <a:pt x="60" y="4"/>
                </a:moveTo>
                <a:cubicBezTo>
                  <a:pt x="61" y="5"/>
                  <a:pt x="61" y="5"/>
                  <a:pt x="61" y="5"/>
                </a:cubicBezTo>
                <a:cubicBezTo>
                  <a:pt x="61" y="4"/>
                  <a:pt x="61" y="4"/>
                  <a:pt x="61" y="4"/>
                </a:cubicBezTo>
                <a:cubicBezTo>
                  <a:pt x="61" y="4"/>
                  <a:pt x="61" y="4"/>
                  <a:pt x="61" y="4"/>
                </a:cubicBezTo>
                <a:lnTo>
                  <a:pt x="60" y="4"/>
                </a:lnTo>
                <a:close/>
                <a:moveTo>
                  <a:pt x="61" y="5"/>
                </a:moveTo>
                <a:cubicBezTo>
                  <a:pt x="61" y="6"/>
                  <a:pt x="61" y="6"/>
                  <a:pt x="61" y="6"/>
                </a:cubicBezTo>
                <a:cubicBezTo>
                  <a:pt x="62" y="5"/>
                  <a:pt x="62" y="5"/>
                  <a:pt x="62" y="5"/>
                </a:cubicBezTo>
                <a:cubicBezTo>
                  <a:pt x="61" y="5"/>
                  <a:pt x="61" y="5"/>
                  <a:pt x="61" y="5"/>
                </a:cubicBezTo>
                <a:close/>
                <a:moveTo>
                  <a:pt x="60" y="5"/>
                </a:moveTo>
                <a:cubicBezTo>
                  <a:pt x="60" y="6"/>
                  <a:pt x="60" y="6"/>
                  <a:pt x="60" y="6"/>
                </a:cubicBezTo>
                <a:cubicBezTo>
                  <a:pt x="60" y="6"/>
                  <a:pt x="60" y="6"/>
                  <a:pt x="60" y="6"/>
                </a:cubicBezTo>
                <a:cubicBezTo>
                  <a:pt x="60" y="5"/>
                  <a:pt x="60" y="5"/>
                  <a:pt x="60" y="5"/>
                </a:cubicBezTo>
                <a:close/>
                <a:moveTo>
                  <a:pt x="61" y="6"/>
                </a:moveTo>
                <a:cubicBezTo>
                  <a:pt x="61" y="7"/>
                  <a:pt x="61" y="7"/>
                  <a:pt x="61" y="7"/>
                </a:cubicBezTo>
                <a:cubicBezTo>
                  <a:pt x="62" y="6"/>
                  <a:pt x="62" y="6"/>
                  <a:pt x="62" y="6"/>
                </a:cubicBezTo>
                <a:cubicBezTo>
                  <a:pt x="62" y="6"/>
                  <a:pt x="62" y="6"/>
                  <a:pt x="62" y="6"/>
                </a:cubicBezTo>
                <a:lnTo>
                  <a:pt x="61" y="6"/>
                </a:lnTo>
                <a:close/>
                <a:moveTo>
                  <a:pt x="59" y="4"/>
                </a:moveTo>
                <a:cubicBezTo>
                  <a:pt x="60" y="5"/>
                  <a:pt x="60" y="5"/>
                  <a:pt x="60" y="5"/>
                </a:cubicBezTo>
                <a:cubicBezTo>
                  <a:pt x="60" y="5"/>
                  <a:pt x="60" y="5"/>
                  <a:pt x="60" y="5"/>
                </a:cubicBezTo>
                <a:cubicBezTo>
                  <a:pt x="60" y="4"/>
                  <a:pt x="60" y="4"/>
                  <a:pt x="60" y="4"/>
                </a:cubicBezTo>
                <a:lnTo>
                  <a:pt x="59" y="4"/>
                </a:lnTo>
                <a:close/>
                <a:moveTo>
                  <a:pt x="62" y="5"/>
                </a:moveTo>
                <a:cubicBezTo>
                  <a:pt x="62" y="5"/>
                  <a:pt x="62" y="5"/>
                  <a:pt x="62" y="5"/>
                </a:cubicBezTo>
                <a:cubicBezTo>
                  <a:pt x="63" y="5"/>
                  <a:pt x="63" y="5"/>
                  <a:pt x="63" y="5"/>
                </a:cubicBezTo>
                <a:cubicBezTo>
                  <a:pt x="62" y="5"/>
                  <a:pt x="62" y="5"/>
                  <a:pt x="62" y="5"/>
                </a:cubicBezTo>
                <a:close/>
                <a:moveTo>
                  <a:pt x="58" y="3"/>
                </a:moveTo>
                <a:cubicBezTo>
                  <a:pt x="58" y="4"/>
                  <a:pt x="58" y="4"/>
                  <a:pt x="58" y="4"/>
                </a:cubicBezTo>
                <a:cubicBezTo>
                  <a:pt x="59" y="4"/>
                  <a:pt x="59" y="4"/>
                  <a:pt x="59" y="4"/>
                </a:cubicBezTo>
                <a:cubicBezTo>
                  <a:pt x="59" y="3"/>
                  <a:pt x="59" y="3"/>
                  <a:pt x="59" y="3"/>
                </a:cubicBezTo>
                <a:lnTo>
                  <a:pt x="58" y="3"/>
                </a:lnTo>
                <a:close/>
                <a:moveTo>
                  <a:pt x="57" y="5"/>
                </a:moveTo>
                <a:cubicBezTo>
                  <a:pt x="58" y="5"/>
                  <a:pt x="58" y="5"/>
                  <a:pt x="58" y="5"/>
                </a:cubicBezTo>
                <a:cubicBezTo>
                  <a:pt x="58" y="5"/>
                  <a:pt x="58" y="5"/>
                  <a:pt x="58" y="5"/>
                </a:cubicBezTo>
                <a:cubicBezTo>
                  <a:pt x="58" y="5"/>
                  <a:pt x="58" y="5"/>
                  <a:pt x="58" y="5"/>
                </a:cubicBezTo>
                <a:lnTo>
                  <a:pt x="57" y="5"/>
                </a:lnTo>
                <a:close/>
                <a:moveTo>
                  <a:pt x="57" y="4"/>
                </a:moveTo>
                <a:cubicBezTo>
                  <a:pt x="57" y="4"/>
                  <a:pt x="57" y="4"/>
                  <a:pt x="57" y="4"/>
                </a:cubicBezTo>
                <a:cubicBezTo>
                  <a:pt x="58" y="4"/>
                  <a:pt x="58" y="4"/>
                  <a:pt x="58" y="4"/>
                </a:cubicBezTo>
                <a:cubicBezTo>
                  <a:pt x="58" y="4"/>
                  <a:pt x="58" y="4"/>
                  <a:pt x="58" y="4"/>
                </a:cubicBezTo>
                <a:lnTo>
                  <a:pt x="57" y="4"/>
                </a:lnTo>
                <a:close/>
                <a:moveTo>
                  <a:pt x="57" y="3"/>
                </a:moveTo>
                <a:cubicBezTo>
                  <a:pt x="57" y="3"/>
                  <a:pt x="57" y="3"/>
                  <a:pt x="57" y="3"/>
                </a:cubicBezTo>
                <a:cubicBezTo>
                  <a:pt x="58" y="3"/>
                  <a:pt x="58" y="3"/>
                  <a:pt x="58" y="3"/>
                </a:cubicBezTo>
                <a:cubicBezTo>
                  <a:pt x="57" y="3"/>
                  <a:pt x="57" y="3"/>
                  <a:pt x="57" y="3"/>
                </a:cubicBezTo>
                <a:close/>
                <a:moveTo>
                  <a:pt x="59" y="3"/>
                </a:moveTo>
                <a:cubicBezTo>
                  <a:pt x="59" y="4"/>
                  <a:pt x="59" y="4"/>
                  <a:pt x="59" y="4"/>
                </a:cubicBezTo>
                <a:cubicBezTo>
                  <a:pt x="60" y="4"/>
                  <a:pt x="60" y="4"/>
                  <a:pt x="60" y="4"/>
                </a:cubicBezTo>
                <a:cubicBezTo>
                  <a:pt x="60" y="3"/>
                  <a:pt x="60" y="3"/>
                  <a:pt x="60" y="3"/>
                </a:cubicBezTo>
                <a:lnTo>
                  <a:pt x="59" y="3"/>
                </a:lnTo>
                <a:close/>
                <a:moveTo>
                  <a:pt x="56" y="4"/>
                </a:moveTo>
                <a:cubicBezTo>
                  <a:pt x="56" y="5"/>
                  <a:pt x="56" y="5"/>
                  <a:pt x="56" y="5"/>
                </a:cubicBezTo>
                <a:cubicBezTo>
                  <a:pt x="57" y="4"/>
                  <a:pt x="57" y="4"/>
                  <a:pt x="57" y="4"/>
                </a:cubicBezTo>
                <a:cubicBezTo>
                  <a:pt x="57" y="4"/>
                  <a:pt x="57" y="4"/>
                  <a:pt x="57" y="4"/>
                </a:cubicBezTo>
                <a:lnTo>
                  <a:pt x="56" y="4"/>
                </a:lnTo>
                <a:close/>
                <a:moveTo>
                  <a:pt x="58" y="4"/>
                </a:moveTo>
                <a:cubicBezTo>
                  <a:pt x="59" y="5"/>
                  <a:pt x="59" y="5"/>
                  <a:pt x="59" y="5"/>
                </a:cubicBezTo>
                <a:cubicBezTo>
                  <a:pt x="59" y="5"/>
                  <a:pt x="59" y="5"/>
                  <a:pt x="59" y="5"/>
                </a:cubicBezTo>
                <a:cubicBezTo>
                  <a:pt x="59" y="4"/>
                  <a:pt x="59" y="4"/>
                  <a:pt x="59" y="4"/>
                </a:cubicBezTo>
                <a:lnTo>
                  <a:pt x="58" y="4"/>
                </a:lnTo>
                <a:close/>
                <a:moveTo>
                  <a:pt x="65" y="26"/>
                </a:moveTo>
                <a:cubicBezTo>
                  <a:pt x="64" y="26"/>
                  <a:pt x="64" y="26"/>
                  <a:pt x="64" y="26"/>
                </a:cubicBezTo>
                <a:cubicBezTo>
                  <a:pt x="64" y="26"/>
                  <a:pt x="64" y="26"/>
                  <a:pt x="64" y="26"/>
                </a:cubicBezTo>
                <a:cubicBezTo>
                  <a:pt x="64" y="27"/>
                  <a:pt x="64" y="27"/>
                  <a:pt x="64" y="27"/>
                </a:cubicBezTo>
                <a:lnTo>
                  <a:pt x="65" y="26"/>
                </a:lnTo>
                <a:close/>
                <a:moveTo>
                  <a:pt x="46" y="29"/>
                </a:moveTo>
                <a:cubicBezTo>
                  <a:pt x="46" y="28"/>
                  <a:pt x="46" y="28"/>
                  <a:pt x="46" y="28"/>
                </a:cubicBezTo>
                <a:cubicBezTo>
                  <a:pt x="45" y="29"/>
                  <a:pt x="45" y="29"/>
                  <a:pt x="45" y="29"/>
                </a:cubicBezTo>
                <a:cubicBezTo>
                  <a:pt x="45" y="29"/>
                  <a:pt x="45" y="29"/>
                  <a:pt x="45" y="29"/>
                </a:cubicBezTo>
                <a:lnTo>
                  <a:pt x="46" y="29"/>
                </a:lnTo>
                <a:close/>
                <a:moveTo>
                  <a:pt x="42" y="29"/>
                </a:moveTo>
                <a:cubicBezTo>
                  <a:pt x="42" y="28"/>
                  <a:pt x="42" y="28"/>
                  <a:pt x="42" y="28"/>
                </a:cubicBezTo>
                <a:cubicBezTo>
                  <a:pt x="42" y="28"/>
                  <a:pt x="42" y="28"/>
                  <a:pt x="42" y="28"/>
                </a:cubicBezTo>
                <a:cubicBezTo>
                  <a:pt x="42" y="29"/>
                  <a:pt x="42" y="29"/>
                  <a:pt x="42" y="29"/>
                </a:cubicBezTo>
                <a:close/>
                <a:moveTo>
                  <a:pt x="48" y="32"/>
                </a:moveTo>
                <a:cubicBezTo>
                  <a:pt x="48" y="31"/>
                  <a:pt x="48" y="31"/>
                  <a:pt x="48" y="31"/>
                </a:cubicBezTo>
                <a:cubicBezTo>
                  <a:pt x="48" y="31"/>
                  <a:pt x="48" y="31"/>
                  <a:pt x="48" y="31"/>
                </a:cubicBezTo>
                <a:cubicBezTo>
                  <a:pt x="48" y="32"/>
                  <a:pt x="48" y="32"/>
                  <a:pt x="48" y="32"/>
                </a:cubicBezTo>
                <a:close/>
                <a:moveTo>
                  <a:pt x="45" y="29"/>
                </a:moveTo>
                <a:cubicBezTo>
                  <a:pt x="44" y="29"/>
                  <a:pt x="44" y="29"/>
                  <a:pt x="44" y="29"/>
                </a:cubicBezTo>
                <a:cubicBezTo>
                  <a:pt x="44" y="29"/>
                  <a:pt x="44" y="29"/>
                  <a:pt x="44" y="29"/>
                </a:cubicBezTo>
                <a:cubicBezTo>
                  <a:pt x="44" y="29"/>
                  <a:pt x="44" y="29"/>
                  <a:pt x="44" y="29"/>
                </a:cubicBezTo>
                <a:lnTo>
                  <a:pt x="45" y="29"/>
                </a:lnTo>
                <a:close/>
                <a:moveTo>
                  <a:pt x="44" y="30"/>
                </a:moveTo>
                <a:cubicBezTo>
                  <a:pt x="43" y="29"/>
                  <a:pt x="43" y="29"/>
                  <a:pt x="43" y="29"/>
                </a:cubicBezTo>
                <a:cubicBezTo>
                  <a:pt x="43" y="29"/>
                  <a:pt x="43" y="29"/>
                  <a:pt x="43" y="29"/>
                </a:cubicBezTo>
                <a:cubicBezTo>
                  <a:pt x="43" y="30"/>
                  <a:pt x="43" y="30"/>
                  <a:pt x="43" y="30"/>
                </a:cubicBezTo>
                <a:lnTo>
                  <a:pt x="44" y="30"/>
                </a:lnTo>
                <a:close/>
                <a:moveTo>
                  <a:pt x="43" y="28"/>
                </a:moveTo>
                <a:cubicBezTo>
                  <a:pt x="43" y="27"/>
                  <a:pt x="43" y="27"/>
                  <a:pt x="43" y="27"/>
                </a:cubicBezTo>
                <a:cubicBezTo>
                  <a:pt x="42" y="27"/>
                  <a:pt x="42" y="27"/>
                  <a:pt x="42" y="27"/>
                </a:cubicBezTo>
                <a:cubicBezTo>
                  <a:pt x="42" y="28"/>
                  <a:pt x="42" y="28"/>
                  <a:pt x="42" y="28"/>
                </a:cubicBezTo>
                <a:lnTo>
                  <a:pt x="43" y="28"/>
                </a:lnTo>
                <a:close/>
                <a:moveTo>
                  <a:pt x="43" y="29"/>
                </a:moveTo>
                <a:cubicBezTo>
                  <a:pt x="43" y="28"/>
                  <a:pt x="43" y="28"/>
                  <a:pt x="43" y="28"/>
                </a:cubicBezTo>
                <a:cubicBezTo>
                  <a:pt x="43" y="28"/>
                  <a:pt x="43" y="28"/>
                  <a:pt x="43" y="28"/>
                </a:cubicBezTo>
                <a:cubicBezTo>
                  <a:pt x="43" y="29"/>
                  <a:pt x="43" y="29"/>
                  <a:pt x="43" y="29"/>
                </a:cubicBezTo>
                <a:close/>
                <a:moveTo>
                  <a:pt x="45" y="30"/>
                </a:moveTo>
                <a:cubicBezTo>
                  <a:pt x="45" y="30"/>
                  <a:pt x="45" y="30"/>
                  <a:pt x="45" y="30"/>
                </a:cubicBezTo>
                <a:cubicBezTo>
                  <a:pt x="44" y="30"/>
                  <a:pt x="44" y="30"/>
                  <a:pt x="44" y="30"/>
                </a:cubicBezTo>
                <a:cubicBezTo>
                  <a:pt x="44" y="30"/>
                  <a:pt x="44" y="30"/>
                  <a:pt x="44" y="30"/>
                </a:cubicBezTo>
                <a:lnTo>
                  <a:pt x="45" y="30"/>
                </a:lnTo>
                <a:close/>
                <a:moveTo>
                  <a:pt x="47" y="32"/>
                </a:moveTo>
                <a:cubicBezTo>
                  <a:pt x="47" y="31"/>
                  <a:pt x="47" y="31"/>
                  <a:pt x="47" y="31"/>
                </a:cubicBezTo>
                <a:cubicBezTo>
                  <a:pt x="47" y="31"/>
                  <a:pt x="47" y="31"/>
                  <a:pt x="47" y="31"/>
                </a:cubicBezTo>
                <a:cubicBezTo>
                  <a:pt x="47" y="32"/>
                  <a:pt x="47" y="32"/>
                  <a:pt x="47" y="32"/>
                </a:cubicBezTo>
                <a:close/>
                <a:moveTo>
                  <a:pt x="47" y="31"/>
                </a:moveTo>
                <a:cubicBezTo>
                  <a:pt x="47" y="30"/>
                  <a:pt x="47" y="30"/>
                  <a:pt x="47" y="30"/>
                </a:cubicBezTo>
                <a:cubicBezTo>
                  <a:pt x="46" y="30"/>
                  <a:pt x="46" y="30"/>
                  <a:pt x="46" y="30"/>
                </a:cubicBezTo>
                <a:cubicBezTo>
                  <a:pt x="47" y="31"/>
                  <a:pt x="47" y="31"/>
                  <a:pt x="47" y="31"/>
                </a:cubicBezTo>
                <a:close/>
                <a:moveTo>
                  <a:pt x="48" y="31"/>
                </a:moveTo>
                <a:cubicBezTo>
                  <a:pt x="48" y="30"/>
                  <a:pt x="48" y="30"/>
                  <a:pt x="48" y="30"/>
                </a:cubicBezTo>
                <a:cubicBezTo>
                  <a:pt x="47" y="30"/>
                  <a:pt x="47" y="30"/>
                  <a:pt x="47" y="30"/>
                </a:cubicBezTo>
                <a:cubicBezTo>
                  <a:pt x="48" y="31"/>
                  <a:pt x="48" y="31"/>
                  <a:pt x="48" y="31"/>
                </a:cubicBezTo>
                <a:close/>
                <a:moveTo>
                  <a:pt x="46" y="30"/>
                </a:moveTo>
                <a:cubicBezTo>
                  <a:pt x="46" y="29"/>
                  <a:pt x="46" y="29"/>
                  <a:pt x="46" y="29"/>
                </a:cubicBezTo>
                <a:cubicBezTo>
                  <a:pt x="45" y="30"/>
                  <a:pt x="45" y="30"/>
                  <a:pt x="45" y="30"/>
                </a:cubicBezTo>
                <a:cubicBezTo>
                  <a:pt x="45" y="30"/>
                  <a:pt x="45" y="30"/>
                  <a:pt x="45" y="30"/>
                </a:cubicBezTo>
                <a:lnTo>
                  <a:pt x="46" y="30"/>
                </a:lnTo>
                <a:close/>
                <a:moveTo>
                  <a:pt x="46" y="31"/>
                </a:moveTo>
                <a:cubicBezTo>
                  <a:pt x="46" y="30"/>
                  <a:pt x="46" y="30"/>
                  <a:pt x="46" y="30"/>
                </a:cubicBezTo>
                <a:cubicBezTo>
                  <a:pt x="45" y="31"/>
                  <a:pt x="45" y="31"/>
                  <a:pt x="45" y="31"/>
                </a:cubicBezTo>
                <a:cubicBezTo>
                  <a:pt x="46" y="31"/>
                  <a:pt x="46" y="31"/>
                  <a:pt x="46" y="31"/>
                </a:cubicBezTo>
                <a:close/>
                <a:moveTo>
                  <a:pt x="47" y="30"/>
                </a:moveTo>
                <a:cubicBezTo>
                  <a:pt x="47" y="29"/>
                  <a:pt x="47" y="29"/>
                  <a:pt x="47" y="29"/>
                </a:cubicBezTo>
                <a:cubicBezTo>
                  <a:pt x="46" y="29"/>
                  <a:pt x="46" y="29"/>
                  <a:pt x="46" y="29"/>
                </a:cubicBezTo>
                <a:cubicBezTo>
                  <a:pt x="46" y="30"/>
                  <a:pt x="46" y="30"/>
                  <a:pt x="46" y="30"/>
                </a:cubicBezTo>
                <a:lnTo>
                  <a:pt x="47" y="30"/>
                </a:lnTo>
                <a:close/>
                <a:moveTo>
                  <a:pt x="44" y="28"/>
                </a:moveTo>
                <a:cubicBezTo>
                  <a:pt x="44" y="28"/>
                  <a:pt x="44" y="28"/>
                  <a:pt x="44" y="28"/>
                </a:cubicBezTo>
                <a:cubicBezTo>
                  <a:pt x="44" y="28"/>
                  <a:pt x="44" y="28"/>
                  <a:pt x="44" y="28"/>
                </a:cubicBezTo>
                <a:cubicBezTo>
                  <a:pt x="44" y="28"/>
                  <a:pt x="44" y="28"/>
                  <a:pt x="44" y="28"/>
                </a:cubicBezTo>
                <a:close/>
                <a:moveTo>
                  <a:pt x="39" y="25"/>
                </a:moveTo>
                <a:cubicBezTo>
                  <a:pt x="39" y="25"/>
                  <a:pt x="39" y="25"/>
                  <a:pt x="39" y="25"/>
                </a:cubicBezTo>
                <a:cubicBezTo>
                  <a:pt x="38" y="25"/>
                  <a:pt x="38" y="25"/>
                  <a:pt x="38" y="25"/>
                </a:cubicBezTo>
                <a:cubicBezTo>
                  <a:pt x="39" y="25"/>
                  <a:pt x="39" y="25"/>
                  <a:pt x="39" y="25"/>
                </a:cubicBezTo>
                <a:close/>
                <a:moveTo>
                  <a:pt x="39" y="24"/>
                </a:moveTo>
                <a:cubicBezTo>
                  <a:pt x="39" y="24"/>
                  <a:pt x="39" y="24"/>
                  <a:pt x="39" y="24"/>
                </a:cubicBezTo>
                <a:cubicBezTo>
                  <a:pt x="38" y="24"/>
                  <a:pt x="38" y="24"/>
                  <a:pt x="38" y="24"/>
                </a:cubicBezTo>
                <a:cubicBezTo>
                  <a:pt x="38" y="24"/>
                  <a:pt x="38" y="24"/>
                  <a:pt x="38" y="24"/>
                </a:cubicBezTo>
                <a:lnTo>
                  <a:pt x="39" y="24"/>
                </a:lnTo>
                <a:close/>
                <a:moveTo>
                  <a:pt x="38" y="24"/>
                </a:moveTo>
                <a:cubicBezTo>
                  <a:pt x="38" y="24"/>
                  <a:pt x="38" y="24"/>
                  <a:pt x="38" y="24"/>
                </a:cubicBezTo>
                <a:cubicBezTo>
                  <a:pt x="37" y="24"/>
                  <a:pt x="37" y="24"/>
                  <a:pt x="37" y="24"/>
                </a:cubicBezTo>
                <a:cubicBezTo>
                  <a:pt x="37" y="25"/>
                  <a:pt x="37" y="25"/>
                  <a:pt x="37" y="25"/>
                </a:cubicBezTo>
                <a:lnTo>
                  <a:pt x="38" y="24"/>
                </a:lnTo>
                <a:close/>
                <a:moveTo>
                  <a:pt x="39" y="23"/>
                </a:moveTo>
                <a:cubicBezTo>
                  <a:pt x="39" y="23"/>
                  <a:pt x="39" y="23"/>
                  <a:pt x="39" y="23"/>
                </a:cubicBezTo>
                <a:cubicBezTo>
                  <a:pt x="38" y="23"/>
                  <a:pt x="38" y="23"/>
                  <a:pt x="38" y="23"/>
                </a:cubicBezTo>
                <a:cubicBezTo>
                  <a:pt x="38" y="23"/>
                  <a:pt x="38" y="23"/>
                  <a:pt x="38" y="23"/>
                </a:cubicBezTo>
                <a:lnTo>
                  <a:pt x="39" y="23"/>
                </a:lnTo>
                <a:close/>
                <a:moveTo>
                  <a:pt x="37" y="22"/>
                </a:moveTo>
                <a:cubicBezTo>
                  <a:pt x="37" y="22"/>
                  <a:pt x="37" y="22"/>
                  <a:pt x="37" y="22"/>
                </a:cubicBezTo>
                <a:cubicBezTo>
                  <a:pt x="37" y="22"/>
                  <a:pt x="37" y="22"/>
                  <a:pt x="37" y="22"/>
                </a:cubicBezTo>
                <a:cubicBezTo>
                  <a:pt x="37" y="23"/>
                  <a:pt x="37" y="23"/>
                  <a:pt x="37" y="23"/>
                </a:cubicBezTo>
                <a:lnTo>
                  <a:pt x="37" y="22"/>
                </a:lnTo>
                <a:close/>
                <a:moveTo>
                  <a:pt x="38" y="23"/>
                </a:moveTo>
                <a:cubicBezTo>
                  <a:pt x="38" y="23"/>
                  <a:pt x="38" y="23"/>
                  <a:pt x="38" y="23"/>
                </a:cubicBezTo>
                <a:cubicBezTo>
                  <a:pt x="37" y="23"/>
                  <a:pt x="37" y="23"/>
                  <a:pt x="37" y="23"/>
                </a:cubicBezTo>
                <a:cubicBezTo>
                  <a:pt x="37" y="24"/>
                  <a:pt x="37" y="24"/>
                  <a:pt x="37" y="24"/>
                </a:cubicBezTo>
                <a:lnTo>
                  <a:pt x="38" y="23"/>
                </a:lnTo>
                <a:close/>
                <a:moveTo>
                  <a:pt x="42" y="27"/>
                </a:moveTo>
                <a:cubicBezTo>
                  <a:pt x="42" y="26"/>
                  <a:pt x="42" y="26"/>
                  <a:pt x="42" y="26"/>
                </a:cubicBezTo>
                <a:cubicBezTo>
                  <a:pt x="41" y="26"/>
                  <a:pt x="41" y="26"/>
                  <a:pt x="41" y="26"/>
                </a:cubicBezTo>
                <a:cubicBezTo>
                  <a:pt x="41" y="27"/>
                  <a:pt x="41" y="27"/>
                  <a:pt x="41" y="27"/>
                </a:cubicBezTo>
                <a:lnTo>
                  <a:pt x="42" y="27"/>
                </a:lnTo>
                <a:close/>
                <a:moveTo>
                  <a:pt x="41" y="28"/>
                </a:moveTo>
                <a:cubicBezTo>
                  <a:pt x="41" y="27"/>
                  <a:pt x="41" y="27"/>
                  <a:pt x="41" y="27"/>
                </a:cubicBezTo>
                <a:cubicBezTo>
                  <a:pt x="40" y="28"/>
                  <a:pt x="40" y="28"/>
                  <a:pt x="40" y="28"/>
                </a:cubicBezTo>
                <a:cubicBezTo>
                  <a:pt x="40" y="28"/>
                  <a:pt x="40" y="28"/>
                  <a:pt x="40" y="28"/>
                </a:cubicBezTo>
                <a:lnTo>
                  <a:pt x="41" y="28"/>
                </a:lnTo>
                <a:close/>
                <a:moveTo>
                  <a:pt x="40" y="26"/>
                </a:moveTo>
                <a:cubicBezTo>
                  <a:pt x="39" y="26"/>
                  <a:pt x="39" y="26"/>
                  <a:pt x="39" y="26"/>
                </a:cubicBezTo>
                <a:cubicBezTo>
                  <a:pt x="39" y="26"/>
                  <a:pt x="39" y="26"/>
                  <a:pt x="39" y="26"/>
                </a:cubicBezTo>
                <a:cubicBezTo>
                  <a:pt x="39" y="26"/>
                  <a:pt x="39" y="26"/>
                  <a:pt x="39" y="26"/>
                </a:cubicBezTo>
                <a:lnTo>
                  <a:pt x="40" y="26"/>
                </a:lnTo>
                <a:close/>
                <a:moveTo>
                  <a:pt x="42" y="28"/>
                </a:moveTo>
                <a:cubicBezTo>
                  <a:pt x="42" y="27"/>
                  <a:pt x="42" y="27"/>
                  <a:pt x="42" y="27"/>
                </a:cubicBezTo>
                <a:cubicBezTo>
                  <a:pt x="41" y="27"/>
                  <a:pt x="41" y="27"/>
                  <a:pt x="41" y="27"/>
                </a:cubicBezTo>
                <a:cubicBezTo>
                  <a:pt x="41" y="28"/>
                  <a:pt x="41" y="28"/>
                  <a:pt x="41" y="28"/>
                </a:cubicBezTo>
                <a:lnTo>
                  <a:pt x="42" y="28"/>
                </a:lnTo>
                <a:close/>
                <a:moveTo>
                  <a:pt x="41" y="27"/>
                </a:moveTo>
                <a:cubicBezTo>
                  <a:pt x="41" y="26"/>
                  <a:pt x="41" y="26"/>
                  <a:pt x="41" y="26"/>
                </a:cubicBezTo>
                <a:cubicBezTo>
                  <a:pt x="40" y="27"/>
                  <a:pt x="40" y="27"/>
                  <a:pt x="40" y="27"/>
                </a:cubicBezTo>
                <a:cubicBezTo>
                  <a:pt x="40" y="27"/>
                  <a:pt x="40" y="27"/>
                  <a:pt x="40" y="27"/>
                </a:cubicBezTo>
                <a:lnTo>
                  <a:pt x="41" y="27"/>
                </a:lnTo>
                <a:close/>
                <a:moveTo>
                  <a:pt x="41" y="26"/>
                </a:moveTo>
                <a:cubicBezTo>
                  <a:pt x="40" y="25"/>
                  <a:pt x="40" y="25"/>
                  <a:pt x="40" y="25"/>
                </a:cubicBezTo>
                <a:cubicBezTo>
                  <a:pt x="40" y="26"/>
                  <a:pt x="40" y="26"/>
                  <a:pt x="40" y="26"/>
                </a:cubicBezTo>
                <a:cubicBezTo>
                  <a:pt x="40" y="26"/>
                  <a:pt x="40" y="26"/>
                  <a:pt x="40" y="26"/>
                </a:cubicBezTo>
                <a:lnTo>
                  <a:pt x="41" y="26"/>
                </a:lnTo>
                <a:close/>
                <a:moveTo>
                  <a:pt x="40" y="25"/>
                </a:moveTo>
                <a:cubicBezTo>
                  <a:pt x="40" y="24"/>
                  <a:pt x="40" y="24"/>
                  <a:pt x="40" y="24"/>
                </a:cubicBezTo>
                <a:cubicBezTo>
                  <a:pt x="39" y="24"/>
                  <a:pt x="39" y="24"/>
                  <a:pt x="39" y="24"/>
                </a:cubicBezTo>
                <a:cubicBezTo>
                  <a:pt x="40" y="25"/>
                  <a:pt x="40" y="25"/>
                  <a:pt x="40" y="25"/>
                </a:cubicBezTo>
                <a:close/>
                <a:moveTo>
                  <a:pt x="49" y="30"/>
                </a:moveTo>
                <a:cubicBezTo>
                  <a:pt x="49" y="30"/>
                  <a:pt x="49" y="30"/>
                  <a:pt x="49" y="30"/>
                </a:cubicBezTo>
                <a:cubicBezTo>
                  <a:pt x="48" y="30"/>
                  <a:pt x="48" y="30"/>
                  <a:pt x="48" y="30"/>
                </a:cubicBezTo>
                <a:cubicBezTo>
                  <a:pt x="49" y="30"/>
                  <a:pt x="49" y="30"/>
                  <a:pt x="49" y="30"/>
                </a:cubicBezTo>
                <a:close/>
                <a:moveTo>
                  <a:pt x="60" y="29"/>
                </a:moveTo>
                <a:cubicBezTo>
                  <a:pt x="60" y="28"/>
                  <a:pt x="60" y="28"/>
                  <a:pt x="60" y="28"/>
                </a:cubicBezTo>
                <a:cubicBezTo>
                  <a:pt x="59" y="28"/>
                  <a:pt x="59" y="28"/>
                  <a:pt x="59" y="28"/>
                </a:cubicBezTo>
                <a:cubicBezTo>
                  <a:pt x="59" y="29"/>
                  <a:pt x="59" y="29"/>
                  <a:pt x="59" y="29"/>
                </a:cubicBezTo>
                <a:lnTo>
                  <a:pt x="60" y="29"/>
                </a:lnTo>
                <a:close/>
                <a:moveTo>
                  <a:pt x="59" y="29"/>
                </a:moveTo>
                <a:cubicBezTo>
                  <a:pt x="59" y="28"/>
                  <a:pt x="59" y="28"/>
                  <a:pt x="59" y="28"/>
                </a:cubicBezTo>
                <a:cubicBezTo>
                  <a:pt x="58" y="29"/>
                  <a:pt x="58" y="29"/>
                  <a:pt x="58" y="29"/>
                </a:cubicBezTo>
                <a:cubicBezTo>
                  <a:pt x="58" y="29"/>
                  <a:pt x="58" y="29"/>
                  <a:pt x="58" y="29"/>
                </a:cubicBezTo>
                <a:lnTo>
                  <a:pt x="59" y="29"/>
                </a:lnTo>
                <a:close/>
                <a:moveTo>
                  <a:pt x="59" y="30"/>
                </a:moveTo>
                <a:cubicBezTo>
                  <a:pt x="59" y="29"/>
                  <a:pt x="59" y="29"/>
                  <a:pt x="59" y="29"/>
                </a:cubicBezTo>
                <a:cubicBezTo>
                  <a:pt x="58" y="30"/>
                  <a:pt x="58" y="30"/>
                  <a:pt x="58" y="30"/>
                </a:cubicBezTo>
                <a:cubicBezTo>
                  <a:pt x="58" y="30"/>
                  <a:pt x="58" y="30"/>
                  <a:pt x="58" y="30"/>
                </a:cubicBezTo>
                <a:lnTo>
                  <a:pt x="59" y="30"/>
                </a:lnTo>
                <a:close/>
                <a:moveTo>
                  <a:pt x="56" y="31"/>
                </a:moveTo>
                <a:cubicBezTo>
                  <a:pt x="56" y="30"/>
                  <a:pt x="56" y="30"/>
                  <a:pt x="56" y="30"/>
                </a:cubicBezTo>
                <a:cubicBezTo>
                  <a:pt x="55" y="30"/>
                  <a:pt x="55" y="30"/>
                  <a:pt x="55" y="30"/>
                </a:cubicBezTo>
                <a:cubicBezTo>
                  <a:pt x="55" y="31"/>
                  <a:pt x="55" y="31"/>
                  <a:pt x="55" y="31"/>
                </a:cubicBezTo>
                <a:lnTo>
                  <a:pt x="56" y="31"/>
                </a:lnTo>
                <a:close/>
                <a:moveTo>
                  <a:pt x="57" y="30"/>
                </a:moveTo>
                <a:cubicBezTo>
                  <a:pt x="57" y="29"/>
                  <a:pt x="57" y="29"/>
                  <a:pt x="57" y="29"/>
                </a:cubicBezTo>
                <a:cubicBezTo>
                  <a:pt x="56" y="29"/>
                  <a:pt x="56" y="29"/>
                  <a:pt x="56" y="29"/>
                </a:cubicBezTo>
                <a:cubicBezTo>
                  <a:pt x="56" y="30"/>
                  <a:pt x="56" y="30"/>
                  <a:pt x="56" y="30"/>
                </a:cubicBezTo>
                <a:lnTo>
                  <a:pt x="57" y="30"/>
                </a:lnTo>
                <a:close/>
                <a:moveTo>
                  <a:pt x="57" y="31"/>
                </a:moveTo>
                <a:cubicBezTo>
                  <a:pt x="57" y="30"/>
                  <a:pt x="57" y="30"/>
                  <a:pt x="57" y="30"/>
                </a:cubicBezTo>
                <a:cubicBezTo>
                  <a:pt x="56" y="30"/>
                  <a:pt x="56" y="30"/>
                  <a:pt x="56" y="30"/>
                </a:cubicBezTo>
                <a:cubicBezTo>
                  <a:pt x="56" y="31"/>
                  <a:pt x="56" y="31"/>
                  <a:pt x="56" y="31"/>
                </a:cubicBezTo>
                <a:lnTo>
                  <a:pt x="57" y="31"/>
                </a:lnTo>
                <a:close/>
                <a:moveTo>
                  <a:pt x="58" y="29"/>
                </a:moveTo>
                <a:cubicBezTo>
                  <a:pt x="58" y="29"/>
                  <a:pt x="58" y="29"/>
                  <a:pt x="58" y="29"/>
                </a:cubicBezTo>
                <a:cubicBezTo>
                  <a:pt x="57" y="29"/>
                  <a:pt x="57" y="29"/>
                  <a:pt x="57" y="29"/>
                </a:cubicBezTo>
                <a:cubicBezTo>
                  <a:pt x="57" y="29"/>
                  <a:pt x="57" y="29"/>
                  <a:pt x="57" y="29"/>
                </a:cubicBezTo>
                <a:lnTo>
                  <a:pt x="58" y="29"/>
                </a:lnTo>
                <a:close/>
                <a:moveTo>
                  <a:pt x="58" y="30"/>
                </a:moveTo>
                <a:cubicBezTo>
                  <a:pt x="58" y="30"/>
                  <a:pt x="58" y="30"/>
                  <a:pt x="58" y="30"/>
                </a:cubicBezTo>
                <a:cubicBezTo>
                  <a:pt x="57" y="30"/>
                  <a:pt x="57" y="30"/>
                  <a:pt x="57" y="30"/>
                </a:cubicBezTo>
                <a:cubicBezTo>
                  <a:pt x="57" y="30"/>
                  <a:pt x="57" y="30"/>
                  <a:pt x="57" y="30"/>
                </a:cubicBezTo>
                <a:lnTo>
                  <a:pt x="58" y="30"/>
                </a:lnTo>
                <a:close/>
                <a:moveTo>
                  <a:pt x="63" y="27"/>
                </a:moveTo>
                <a:cubicBezTo>
                  <a:pt x="62" y="26"/>
                  <a:pt x="62" y="26"/>
                  <a:pt x="62" y="26"/>
                </a:cubicBezTo>
                <a:cubicBezTo>
                  <a:pt x="62" y="26"/>
                  <a:pt x="62" y="26"/>
                  <a:pt x="62" y="26"/>
                </a:cubicBezTo>
                <a:cubicBezTo>
                  <a:pt x="62" y="27"/>
                  <a:pt x="62" y="27"/>
                  <a:pt x="62" y="27"/>
                </a:cubicBezTo>
                <a:lnTo>
                  <a:pt x="63" y="27"/>
                </a:lnTo>
                <a:close/>
                <a:moveTo>
                  <a:pt x="49" y="2"/>
                </a:moveTo>
                <a:cubicBezTo>
                  <a:pt x="49" y="3"/>
                  <a:pt x="49" y="3"/>
                  <a:pt x="49" y="3"/>
                </a:cubicBezTo>
                <a:cubicBezTo>
                  <a:pt x="50" y="3"/>
                  <a:pt x="50" y="3"/>
                  <a:pt x="50" y="3"/>
                </a:cubicBezTo>
                <a:cubicBezTo>
                  <a:pt x="50" y="2"/>
                  <a:pt x="50" y="2"/>
                  <a:pt x="50" y="2"/>
                </a:cubicBezTo>
                <a:lnTo>
                  <a:pt x="49" y="2"/>
                </a:lnTo>
                <a:close/>
                <a:moveTo>
                  <a:pt x="63" y="28"/>
                </a:moveTo>
                <a:cubicBezTo>
                  <a:pt x="63" y="27"/>
                  <a:pt x="63" y="27"/>
                  <a:pt x="63" y="27"/>
                </a:cubicBezTo>
                <a:cubicBezTo>
                  <a:pt x="62" y="28"/>
                  <a:pt x="62" y="28"/>
                  <a:pt x="62" y="28"/>
                </a:cubicBezTo>
                <a:cubicBezTo>
                  <a:pt x="62" y="28"/>
                  <a:pt x="62" y="28"/>
                  <a:pt x="62" y="28"/>
                </a:cubicBezTo>
                <a:lnTo>
                  <a:pt x="63" y="28"/>
                </a:lnTo>
                <a:close/>
                <a:moveTo>
                  <a:pt x="62" y="27"/>
                </a:moveTo>
                <a:cubicBezTo>
                  <a:pt x="61" y="27"/>
                  <a:pt x="61" y="27"/>
                  <a:pt x="61" y="27"/>
                </a:cubicBezTo>
                <a:cubicBezTo>
                  <a:pt x="61" y="27"/>
                  <a:pt x="61" y="27"/>
                  <a:pt x="61" y="27"/>
                </a:cubicBezTo>
                <a:cubicBezTo>
                  <a:pt x="61" y="27"/>
                  <a:pt x="61" y="27"/>
                  <a:pt x="61" y="27"/>
                </a:cubicBezTo>
                <a:lnTo>
                  <a:pt x="62" y="27"/>
                </a:lnTo>
                <a:close/>
                <a:moveTo>
                  <a:pt x="60" y="30"/>
                </a:moveTo>
                <a:cubicBezTo>
                  <a:pt x="60" y="29"/>
                  <a:pt x="60" y="29"/>
                  <a:pt x="60" y="29"/>
                </a:cubicBezTo>
                <a:cubicBezTo>
                  <a:pt x="59" y="29"/>
                  <a:pt x="59" y="29"/>
                  <a:pt x="59" y="29"/>
                </a:cubicBezTo>
                <a:cubicBezTo>
                  <a:pt x="59" y="30"/>
                  <a:pt x="59" y="30"/>
                  <a:pt x="59" y="30"/>
                </a:cubicBezTo>
                <a:lnTo>
                  <a:pt x="60" y="30"/>
                </a:lnTo>
                <a:close/>
                <a:moveTo>
                  <a:pt x="61" y="29"/>
                </a:moveTo>
                <a:cubicBezTo>
                  <a:pt x="61" y="28"/>
                  <a:pt x="61" y="28"/>
                  <a:pt x="61" y="28"/>
                </a:cubicBezTo>
                <a:cubicBezTo>
                  <a:pt x="60" y="28"/>
                  <a:pt x="60" y="28"/>
                  <a:pt x="60" y="28"/>
                </a:cubicBezTo>
                <a:cubicBezTo>
                  <a:pt x="60" y="29"/>
                  <a:pt x="60" y="29"/>
                  <a:pt x="60" y="29"/>
                </a:cubicBezTo>
                <a:lnTo>
                  <a:pt x="61" y="29"/>
                </a:lnTo>
                <a:close/>
                <a:moveTo>
                  <a:pt x="51" y="31"/>
                </a:moveTo>
                <a:cubicBezTo>
                  <a:pt x="50" y="30"/>
                  <a:pt x="50" y="30"/>
                  <a:pt x="50" y="30"/>
                </a:cubicBezTo>
                <a:cubicBezTo>
                  <a:pt x="50" y="31"/>
                  <a:pt x="50" y="31"/>
                  <a:pt x="50" y="31"/>
                </a:cubicBezTo>
                <a:cubicBezTo>
                  <a:pt x="50" y="31"/>
                  <a:pt x="50" y="31"/>
                  <a:pt x="50" y="31"/>
                </a:cubicBezTo>
                <a:lnTo>
                  <a:pt x="51" y="31"/>
                </a:lnTo>
                <a:close/>
                <a:moveTo>
                  <a:pt x="51" y="32"/>
                </a:moveTo>
                <a:cubicBezTo>
                  <a:pt x="51" y="31"/>
                  <a:pt x="51" y="31"/>
                  <a:pt x="51" y="31"/>
                </a:cubicBezTo>
                <a:cubicBezTo>
                  <a:pt x="50" y="32"/>
                  <a:pt x="50" y="32"/>
                  <a:pt x="50" y="32"/>
                </a:cubicBezTo>
                <a:cubicBezTo>
                  <a:pt x="50" y="32"/>
                  <a:pt x="50" y="32"/>
                  <a:pt x="50" y="32"/>
                </a:cubicBezTo>
                <a:lnTo>
                  <a:pt x="51" y="32"/>
                </a:lnTo>
                <a:close/>
                <a:moveTo>
                  <a:pt x="64" y="27"/>
                </a:moveTo>
                <a:cubicBezTo>
                  <a:pt x="63" y="26"/>
                  <a:pt x="63" y="26"/>
                  <a:pt x="63" y="26"/>
                </a:cubicBezTo>
                <a:cubicBezTo>
                  <a:pt x="63" y="26"/>
                  <a:pt x="63" y="26"/>
                  <a:pt x="63" y="26"/>
                </a:cubicBezTo>
                <a:cubicBezTo>
                  <a:pt x="63" y="27"/>
                  <a:pt x="63" y="27"/>
                  <a:pt x="63" y="27"/>
                </a:cubicBezTo>
                <a:lnTo>
                  <a:pt x="64" y="27"/>
                </a:lnTo>
                <a:close/>
                <a:moveTo>
                  <a:pt x="52" y="31"/>
                </a:moveTo>
                <a:cubicBezTo>
                  <a:pt x="51" y="30"/>
                  <a:pt x="51" y="30"/>
                  <a:pt x="51" y="30"/>
                </a:cubicBezTo>
                <a:cubicBezTo>
                  <a:pt x="51" y="30"/>
                  <a:pt x="51" y="30"/>
                  <a:pt x="51" y="30"/>
                </a:cubicBezTo>
                <a:cubicBezTo>
                  <a:pt x="51" y="31"/>
                  <a:pt x="51" y="31"/>
                  <a:pt x="51" y="31"/>
                </a:cubicBezTo>
                <a:lnTo>
                  <a:pt x="52" y="31"/>
                </a:lnTo>
                <a:close/>
                <a:moveTo>
                  <a:pt x="50" y="31"/>
                </a:moveTo>
                <a:cubicBezTo>
                  <a:pt x="49" y="31"/>
                  <a:pt x="49" y="31"/>
                  <a:pt x="49" y="31"/>
                </a:cubicBezTo>
                <a:cubicBezTo>
                  <a:pt x="49" y="31"/>
                  <a:pt x="49" y="31"/>
                  <a:pt x="49" y="31"/>
                </a:cubicBezTo>
                <a:cubicBezTo>
                  <a:pt x="49" y="31"/>
                  <a:pt x="49" y="31"/>
                  <a:pt x="49" y="31"/>
                </a:cubicBezTo>
                <a:lnTo>
                  <a:pt x="50" y="31"/>
                </a:lnTo>
                <a:close/>
                <a:moveTo>
                  <a:pt x="52" y="32"/>
                </a:moveTo>
                <a:cubicBezTo>
                  <a:pt x="52" y="31"/>
                  <a:pt x="52" y="31"/>
                  <a:pt x="52" y="31"/>
                </a:cubicBezTo>
                <a:cubicBezTo>
                  <a:pt x="51" y="31"/>
                  <a:pt x="51" y="31"/>
                  <a:pt x="51" y="31"/>
                </a:cubicBezTo>
                <a:cubicBezTo>
                  <a:pt x="51" y="32"/>
                  <a:pt x="51" y="32"/>
                  <a:pt x="51" y="32"/>
                </a:cubicBezTo>
                <a:lnTo>
                  <a:pt x="52" y="32"/>
                </a:lnTo>
                <a:close/>
                <a:moveTo>
                  <a:pt x="50" y="32"/>
                </a:moveTo>
                <a:cubicBezTo>
                  <a:pt x="50" y="32"/>
                  <a:pt x="50" y="32"/>
                  <a:pt x="50" y="32"/>
                </a:cubicBezTo>
                <a:cubicBezTo>
                  <a:pt x="49" y="32"/>
                  <a:pt x="49" y="32"/>
                  <a:pt x="49" y="32"/>
                </a:cubicBezTo>
                <a:cubicBezTo>
                  <a:pt x="49" y="33"/>
                  <a:pt x="49" y="33"/>
                  <a:pt x="49" y="33"/>
                </a:cubicBezTo>
                <a:lnTo>
                  <a:pt x="50" y="32"/>
                </a:lnTo>
                <a:close/>
                <a:moveTo>
                  <a:pt x="53" y="32"/>
                </a:moveTo>
                <a:cubicBezTo>
                  <a:pt x="53" y="31"/>
                  <a:pt x="53" y="31"/>
                  <a:pt x="53" y="31"/>
                </a:cubicBezTo>
                <a:cubicBezTo>
                  <a:pt x="52" y="31"/>
                  <a:pt x="52" y="31"/>
                  <a:pt x="52" y="31"/>
                </a:cubicBezTo>
                <a:cubicBezTo>
                  <a:pt x="52" y="32"/>
                  <a:pt x="52" y="32"/>
                  <a:pt x="52" y="32"/>
                </a:cubicBezTo>
                <a:lnTo>
                  <a:pt x="53" y="32"/>
                </a:lnTo>
                <a:close/>
                <a:moveTo>
                  <a:pt x="52" y="33"/>
                </a:moveTo>
                <a:cubicBezTo>
                  <a:pt x="52" y="32"/>
                  <a:pt x="52" y="32"/>
                  <a:pt x="52" y="32"/>
                </a:cubicBezTo>
                <a:cubicBezTo>
                  <a:pt x="51" y="32"/>
                  <a:pt x="51" y="32"/>
                  <a:pt x="51" y="32"/>
                </a:cubicBezTo>
                <a:cubicBezTo>
                  <a:pt x="51" y="33"/>
                  <a:pt x="51" y="33"/>
                  <a:pt x="51" y="33"/>
                </a:cubicBezTo>
                <a:lnTo>
                  <a:pt x="52" y="33"/>
                </a:lnTo>
                <a:close/>
                <a:moveTo>
                  <a:pt x="55" y="30"/>
                </a:moveTo>
                <a:cubicBezTo>
                  <a:pt x="54" y="29"/>
                  <a:pt x="54" y="29"/>
                  <a:pt x="54" y="29"/>
                </a:cubicBezTo>
                <a:cubicBezTo>
                  <a:pt x="54" y="30"/>
                  <a:pt x="54" y="30"/>
                  <a:pt x="54" y="30"/>
                </a:cubicBezTo>
                <a:cubicBezTo>
                  <a:pt x="54" y="30"/>
                  <a:pt x="54" y="30"/>
                  <a:pt x="54" y="30"/>
                </a:cubicBezTo>
                <a:lnTo>
                  <a:pt x="55" y="30"/>
                </a:lnTo>
                <a:close/>
                <a:moveTo>
                  <a:pt x="55" y="29"/>
                </a:moveTo>
                <a:cubicBezTo>
                  <a:pt x="55" y="28"/>
                  <a:pt x="55" y="28"/>
                  <a:pt x="55" y="28"/>
                </a:cubicBezTo>
                <a:cubicBezTo>
                  <a:pt x="55" y="28"/>
                  <a:pt x="55" y="28"/>
                  <a:pt x="55" y="28"/>
                </a:cubicBezTo>
                <a:cubicBezTo>
                  <a:pt x="55" y="29"/>
                  <a:pt x="55" y="29"/>
                  <a:pt x="55" y="29"/>
                </a:cubicBezTo>
                <a:close/>
                <a:moveTo>
                  <a:pt x="54" y="29"/>
                </a:moveTo>
                <a:cubicBezTo>
                  <a:pt x="54" y="28"/>
                  <a:pt x="54" y="28"/>
                  <a:pt x="54" y="28"/>
                </a:cubicBezTo>
                <a:cubicBezTo>
                  <a:pt x="54" y="29"/>
                  <a:pt x="54" y="29"/>
                  <a:pt x="54" y="29"/>
                </a:cubicBezTo>
                <a:cubicBezTo>
                  <a:pt x="54" y="29"/>
                  <a:pt x="54" y="29"/>
                  <a:pt x="54" y="29"/>
                </a:cubicBezTo>
                <a:close/>
                <a:moveTo>
                  <a:pt x="56" y="30"/>
                </a:moveTo>
                <a:cubicBezTo>
                  <a:pt x="55" y="29"/>
                  <a:pt x="55" y="29"/>
                  <a:pt x="55" y="29"/>
                </a:cubicBezTo>
                <a:cubicBezTo>
                  <a:pt x="55" y="29"/>
                  <a:pt x="55" y="29"/>
                  <a:pt x="55" y="29"/>
                </a:cubicBezTo>
                <a:cubicBezTo>
                  <a:pt x="55" y="30"/>
                  <a:pt x="55" y="30"/>
                  <a:pt x="55" y="30"/>
                </a:cubicBezTo>
                <a:lnTo>
                  <a:pt x="56" y="30"/>
                </a:lnTo>
                <a:close/>
                <a:moveTo>
                  <a:pt x="54" y="30"/>
                </a:moveTo>
                <a:cubicBezTo>
                  <a:pt x="53" y="30"/>
                  <a:pt x="53" y="30"/>
                  <a:pt x="53" y="30"/>
                </a:cubicBezTo>
                <a:cubicBezTo>
                  <a:pt x="53" y="30"/>
                  <a:pt x="53" y="30"/>
                  <a:pt x="53" y="30"/>
                </a:cubicBezTo>
                <a:cubicBezTo>
                  <a:pt x="53" y="30"/>
                  <a:pt x="53" y="30"/>
                  <a:pt x="53" y="30"/>
                </a:cubicBezTo>
                <a:lnTo>
                  <a:pt x="54" y="30"/>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7" name="Freeform 303"/>
          <p:cNvSpPr>
            <a:spLocks noEditPoints="1"/>
          </p:cNvSpPr>
          <p:nvPr/>
        </p:nvSpPr>
        <p:spPr bwMode="auto">
          <a:xfrm>
            <a:off x="5203825" y="5973763"/>
            <a:ext cx="493713" cy="590550"/>
          </a:xfrm>
          <a:custGeom>
            <a:avLst/>
            <a:gdLst>
              <a:gd name="T0" fmla="*/ 2147483647 w 76"/>
              <a:gd name="T1" fmla="*/ 2147483647 h 91"/>
              <a:gd name="T2" fmla="*/ 2147483647 w 76"/>
              <a:gd name="T3" fmla="*/ 2147483647 h 91"/>
              <a:gd name="T4" fmla="*/ 2147483647 w 76"/>
              <a:gd name="T5" fmla="*/ 2147483647 h 91"/>
              <a:gd name="T6" fmla="*/ 2147483647 w 76"/>
              <a:gd name="T7" fmla="*/ 2147483647 h 91"/>
              <a:gd name="T8" fmla="*/ 2147483647 w 76"/>
              <a:gd name="T9" fmla="*/ 2147483647 h 91"/>
              <a:gd name="T10" fmla="*/ 2147483647 w 76"/>
              <a:gd name="T11" fmla="*/ 2147483647 h 91"/>
              <a:gd name="T12" fmla="*/ 2147483647 w 76"/>
              <a:gd name="T13" fmla="*/ 2147483647 h 91"/>
              <a:gd name="T14" fmla="*/ 2147483647 w 76"/>
              <a:gd name="T15" fmla="*/ 2147483647 h 91"/>
              <a:gd name="T16" fmla="*/ 2147483647 w 76"/>
              <a:gd name="T17" fmla="*/ 2147483647 h 91"/>
              <a:gd name="T18" fmla="*/ 2147483647 w 76"/>
              <a:gd name="T19" fmla="*/ 2147483647 h 91"/>
              <a:gd name="T20" fmla="*/ 2147483647 w 76"/>
              <a:gd name="T21" fmla="*/ 2147483647 h 91"/>
              <a:gd name="T22" fmla="*/ 2147483647 w 76"/>
              <a:gd name="T23" fmla="*/ 2147483647 h 91"/>
              <a:gd name="T24" fmla="*/ 2147483647 w 76"/>
              <a:gd name="T25" fmla="*/ 2147483647 h 91"/>
              <a:gd name="T26" fmla="*/ 2147483647 w 76"/>
              <a:gd name="T27" fmla="*/ 2147483647 h 91"/>
              <a:gd name="T28" fmla="*/ 2147483647 w 76"/>
              <a:gd name="T29" fmla="*/ 2147483647 h 91"/>
              <a:gd name="T30" fmla="*/ 2147483647 w 76"/>
              <a:gd name="T31" fmla="*/ 2147483647 h 91"/>
              <a:gd name="T32" fmla="*/ 2147483647 w 76"/>
              <a:gd name="T33" fmla="*/ 2147483647 h 91"/>
              <a:gd name="T34" fmla="*/ 2147483647 w 76"/>
              <a:gd name="T35" fmla="*/ 2147483647 h 91"/>
              <a:gd name="T36" fmla="*/ 2147483647 w 76"/>
              <a:gd name="T37" fmla="*/ 2147483647 h 91"/>
              <a:gd name="T38" fmla="*/ 2147483647 w 76"/>
              <a:gd name="T39" fmla="*/ 2147483647 h 91"/>
              <a:gd name="T40" fmla="*/ 2147483647 w 76"/>
              <a:gd name="T41" fmla="*/ 2147483647 h 91"/>
              <a:gd name="T42" fmla="*/ 2147483647 w 76"/>
              <a:gd name="T43" fmla="*/ 2147483647 h 91"/>
              <a:gd name="T44" fmla="*/ 2147483647 w 76"/>
              <a:gd name="T45" fmla="*/ 2147483647 h 91"/>
              <a:gd name="T46" fmla="*/ 2147483647 w 76"/>
              <a:gd name="T47" fmla="*/ 2147483647 h 91"/>
              <a:gd name="T48" fmla="*/ 2147483647 w 76"/>
              <a:gd name="T49" fmla="*/ 2147483647 h 91"/>
              <a:gd name="T50" fmla="*/ 2147483647 w 76"/>
              <a:gd name="T51" fmla="*/ 2147483647 h 91"/>
              <a:gd name="T52" fmla="*/ 2147483647 w 76"/>
              <a:gd name="T53" fmla="*/ 2147483647 h 91"/>
              <a:gd name="T54" fmla="*/ 2147483647 w 76"/>
              <a:gd name="T55" fmla="*/ 2147483647 h 91"/>
              <a:gd name="T56" fmla="*/ 2147483647 w 76"/>
              <a:gd name="T57" fmla="*/ 2147483647 h 91"/>
              <a:gd name="T58" fmla="*/ 2147483647 w 76"/>
              <a:gd name="T59" fmla="*/ 2147483647 h 91"/>
              <a:gd name="T60" fmla="*/ 2147483647 w 76"/>
              <a:gd name="T61" fmla="*/ 2147483647 h 91"/>
              <a:gd name="T62" fmla="*/ 2147483647 w 76"/>
              <a:gd name="T63" fmla="*/ 2147483647 h 91"/>
              <a:gd name="T64" fmla="*/ 2147483647 w 76"/>
              <a:gd name="T65" fmla="*/ 2147483647 h 91"/>
              <a:gd name="T66" fmla="*/ 2147483647 w 76"/>
              <a:gd name="T67" fmla="*/ 2147483647 h 91"/>
              <a:gd name="T68" fmla="*/ 2147483647 w 76"/>
              <a:gd name="T69" fmla="*/ 2147483647 h 91"/>
              <a:gd name="T70" fmla="*/ 2147483647 w 76"/>
              <a:gd name="T71" fmla="*/ 2147483647 h 91"/>
              <a:gd name="T72" fmla="*/ 2147483647 w 76"/>
              <a:gd name="T73" fmla="*/ 2147483647 h 91"/>
              <a:gd name="T74" fmla="*/ 2147483647 w 76"/>
              <a:gd name="T75" fmla="*/ 2147483647 h 91"/>
              <a:gd name="T76" fmla="*/ 2147483647 w 76"/>
              <a:gd name="T77" fmla="*/ 2147483647 h 91"/>
              <a:gd name="T78" fmla="*/ 2147483647 w 76"/>
              <a:gd name="T79" fmla="*/ 2147483647 h 91"/>
              <a:gd name="T80" fmla="*/ 2147483647 w 76"/>
              <a:gd name="T81" fmla="*/ 2147483647 h 91"/>
              <a:gd name="T82" fmla="*/ 2147483647 w 76"/>
              <a:gd name="T83" fmla="*/ 2147483647 h 91"/>
              <a:gd name="T84" fmla="*/ 2147483647 w 76"/>
              <a:gd name="T85" fmla="*/ 2147483647 h 91"/>
              <a:gd name="T86" fmla="*/ 2147483647 w 76"/>
              <a:gd name="T87" fmla="*/ 2147483647 h 91"/>
              <a:gd name="T88" fmla="*/ 2147483647 w 76"/>
              <a:gd name="T89" fmla="*/ 2147483647 h 91"/>
              <a:gd name="T90" fmla="*/ 2147483647 w 76"/>
              <a:gd name="T91" fmla="*/ 2147483647 h 91"/>
              <a:gd name="T92" fmla="*/ 2147483647 w 76"/>
              <a:gd name="T93" fmla="*/ 2147483647 h 91"/>
              <a:gd name="T94" fmla="*/ 2147483647 w 76"/>
              <a:gd name="T95" fmla="*/ 2147483647 h 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6" h="91">
                <a:moveTo>
                  <a:pt x="74" y="2"/>
                </a:moveTo>
                <a:cubicBezTo>
                  <a:pt x="72" y="0"/>
                  <a:pt x="70" y="1"/>
                  <a:pt x="69" y="2"/>
                </a:cubicBezTo>
                <a:cubicBezTo>
                  <a:pt x="68" y="3"/>
                  <a:pt x="68" y="3"/>
                  <a:pt x="68" y="3"/>
                </a:cubicBezTo>
                <a:cubicBezTo>
                  <a:pt x="69" y="3"/>
                  <a:pt x="69" y="4"/>
                  <a:pt x="68" y="5"/>
                </a:cubicBezTo>
                <a:cubicBezTo>
                  <a:pt x="68" y="5"/>
                  <a:pt x="68" y="5"/>
                  <a:pt x="67" y="5"/>
                </a:cubicBezTo>
                <a:cubicBezTo>
                  <a:pt x="67" y="5"/>
                  <a:pt x="67" y="5"/>
                  <a:pt x="66" y="5"/>
                </a:cubicBezTo>
                <a:cubicBezTo>
                  <a:pt x="62" y="10"/>
                  <a:pt x="62" y="10"/>
                  <a:pt x="62" y="10"/>
                </a:cubicBezTo>
                <a:cubicBezTo>
                  <a:pt x="62" y="10"/>
                  <a:pt x="62" y="10"/>
                  <a:pt x="62" y="10"/>
                </a:cubicBezTo>
                <a:cubicBezTo>
                  <a:pt x="60" y="12"/>
                  <a:pt x="60" y="12"/>
                  <a:pt x="60" y="12"/>
                </a:cubicBezTo>
                <a:cubicBezTo>
                  <a:pt x="60" y="12"/>
                  <a:pt x="60" y="12"/>
                  <a:pt x="60" y="12"/>
                </a:cubicBezTo>
                <a:cubicBezTo>
                  <a:pt x="59" y="14"/>
                  <a:pt x="59" y="14"/>
                  <a:pt x="59" y="14"/>
                </a:cubicBezTo>
                <a:cubicBezTo>
                  <a:pt x="59" y="14"/>
                  <a:pt x="59" y="14"/>
                  <a:pt x="59" y="14"/>
                </a:cubicBezTo>
                <a:cubicBezTo>
                  <a:pt x="49" y="24"/>
                  <a:pt x="49" y="24"/>
                  <a:pt x="49" y="24"/>
                </a:cubicBezTo>
                <a:cubicBezTo>
                  <a:pt x="41" y="33"/>
                  <a:pt x="41" y="33"/>
                  <a:pt x="41" y="33"/>
                </a:cubicBezTo>
                <a:cubicBezTo>
                  <a:pt x="41" y="33"/>
                  <a:pt x="41" y="32"/>
                  <a:pt x="41" y="32"/>
                </a:cubicBezTo>
                <a:cubicBezTo>
                  <a:pt x="41" y="32"/>
                  <a:pt x="41" y="32"/>
                  <a:pt x="41" y="32"/>
                </a:cubicBezTo>
                <a:cubicBezTo>
                  <a:pt x="41" y="32"/>
                  <a:pt x="41" y="32"/>
                  <a:pt x="41" y="32"/>
                </a:cubicBezTo>
                <a:cubicBezTo>
                  <a:pt x="39" y="31"/>
                  <a:pt x="38" y="29"/>
                  <a:pt x="36" y="29"/>
                </a:cubicBezTo>
                <a:cubicBezTo>
                  <a:pt x="35" y="29"/>
                  <a:pt x="34" y="30"/>
                  <a:pt x="32" y="31"/>
                </a:cubicBezTo>
                <a:cubicBezTo>
                  <a:pt x="31" y="33"/>
                  <a:pt x="31" y="33"/>
                  <a:pt x="31" y="33"/>
                </a:cubicBezTo>
                <a:cubicBezTo>
                  <a:pt x="5" y="62"/>
                  <a:pt x="5" y="62"/>
                  <a:pt x="5" y="62"/>
                </a:cubicBezTo>
                <a:cubicBezTo>
                  <a:pt x="1" y="66"/>
                  <a:pt x="1" y="72"/>
                  <a:pt x="4" y="76"/>
                </a:cubicBezTo>
                <a:cubicBezTo>
                  <a:pt x="4" y="76"/>
                  <a:pt x="4" y="76"/>
                  <a:pt x="4" y="76"/>
                </a:cubicBezTo>
                <a:cubicBezTo>
                  <a:pt x="3" y="76"/>
                  <a:pt x="3" y="77"/>
                  <a:pt x="3" y="77"/>
                </a:cubicBezTo>
                <a:cubicBezTo>
                  <a:pt x="3" y="77"/>
                  <a:pt x="2" y="78"/>
                  <a:pt x="2" y="78"/>
                </a:cubicBezTo>
                <a:cubicBezTo>
                  <a:pt x="2" y="78"/>
                  <a:pt x="2" y="78"/>
                  <a:pt x="2" y="78"/>
                </a:cubicBezTo>
                <a:cubicBezTo>
                  <a:pt x="1" y="79"/>
                  <a:pt x="0" y="80"/>
                  <a:pt x="0" y="82"/>
                </a:cubicBezTo>
                <a:cubicBezTo>
                  <a:pt x="0" y="83"/>
                  <a:pt x="0" y="85"/>
                  <a:pt x="1" y="86"/>
                </a:cubicBezTo>
                <a:cubicBezTo>
                  <a:pt x="2" y="87"/>
                  <a:pt x="2" y="88"/>
                  <a:pt x="3" y="88"/>
                </a:cubicBezTo>
                <a:cubicBezTo>
                  <a:pt x="3" y="88"/>
                  <a:pt x="3" y="88"/>
                  <a:pt x="3" y="88"/>
                </a:cubicBezTo>
                <a:cubicBezTo>
                  <a:pt x="4" y="90"/>
                  <a:pt x="6" y="90"/>
                  <a:pt x="8" y="91"/>
                </a:cubicBezTo>
                <a:cubicBezTo>
                  <a:pt x="10" y="91"/>
                  <a:pt x="12" y="91"/>
                  <a:pt x="14" y="91"/>
                </a:cubicBezTo>
                <a:cubicBezTo>
                  <a:pt x="18" y="91"/>
                  <a:pt x="21" y="90"/>
                  <a:pt x="25" y="89"/>
                </a:cubicBezTo>
                <a:cubicBezTo>
                  <a:pt x="28" y="87"/>
                  <a:pt x="31" y="85"/>
                  <a:pt x="34" y="83"/>
                </a:cubicBezTo>
                <a:cubicBezTo>
                  <a:pt x="37" y="81"/>
                  <a:pt x="43" y="82"/>
                  <a:pt x="48" y="82"/>
                </a:cubicBezTo>
                <a:cubicBezTo>
                  <a:pt x="52" y="83"/>
                  <a:pt x="57" y="83"/>
                  <a:pt x="60" y="85"/>
                </a:cubicBezTo>
                <a:cubicBezTo>
                  <a:pt x="62" y="81"/>
                  <a:pt x="62" y="81"/>
                  <a:pt x="62" y="81"/>
                </a:cubicBezTo>
                <a:cubicBezTo>
                  <a:pt x="58" y="79"/>
                  <a:pt x="53" y="79"/>
                  <a:pt x="48" y="78"/>
                </a:cubicBezTo>
                <a:cubicBezTo>
                  <a:pt x="43" y="78"/>
                  <a:pt x="37" y="77"/>
                  <a:pt x="32" y="80"/>
                </a:cubicBezTo>
                <a:cubicBezTo>
                  <a:pt x="28" y="82"/>
                  <a:pt x="26" y="84"/>
                  <a:pt x="23" y="85"/>
                </a:cubicBezTo>
                <a:cubicBezTo>
                  <a:pt x="20" y="86"/>
                  <a:pt x="17" y="87"/>
                  <a:pt x="14" y="87"/>
                </a:cubicBezTo>
                <a:cubicBezTo>
                  <a:pt x="12" y="87"/>
                  <a:pt x="11" y="87"/>
                  <a:pt x="9" y="87"/>
                </a:cubicBezTo>
                <a:cubicBezTo>
                  <a:pt x="8" y="86"/>
                  <a:pt x="6" y="86"/>
                  <a:pt x="6" y="85"/>
                </a:cubicBezTo>
                <a:cubicBezTo>
                  <a:pt x="5" y="85"/>
                  <a:pt x="5" y="85"/>
                  <a:pt x="5" y="84"/>
                </a:cubicBezTo>
                <a:cubicBezTo>
                  <a:pt x="4" y="83"/>
                  <a:pt x="4" y="83"/>
                  <a:pt x="4" y="82"/>
                </a:cubicBezTo>
                <a:cubicBezTo>
                  <a:pt x="4" y="82"/>
                  <a:pt x="5" y="81"/>
                  <a:pt x="5" y="81"/>
                </a:cubicBezTo>
                <a:cubicBezTo>
                  <a:pt x="5" y="81"/>
                  <a:pt x="5" y="81"/>
                  <a:pt x="5" y="80"/>
                </a:cubicBezTo>
                <a:cubicBezTo>
                  <a:pt x="5" y="80"/>
                  <a:pt x="6" y="80"/>
                  <a:pt x="6" y="80"/>
                </a:cubicBezTo>
                <a:cubicBezTo>
                  <a:pt x="6" y="80"/>
                  <a:pt x="7" y="79"/>
                  <a:pt x="7" y="79"/>
                </a:cubicBezTo>
                <a:cubicBezTo>
                  <a:pt x="11" y="82"/>
                  <a:pt x="18" y="81"/>
                  <a:pt x="21" y="77"/>
                </a:cubicBezTo>
                <a:cubicBezTo>
                  <a:pt x="47" y="48"/>
                  <a:pt x="47" y="48"/>
                  <a:pt x="47" y="48"/>
                </a:cubicBezTo>
                <a:cubicBezTo>
                  <a:pt x="42" y="43"/>
                  <a:pt x="42" y="43"/>
                  <a:pt x="42" y="43"/>
                </a:cubicBezTo>
                <a:cubicBezTo>
                  <a:pt x="42" y="43"/>
                  <a:pt x="42" y="43"/>
                  <a:pt x="42" y="43"/>
                </a:cubicBezTo>
                <a:cubicBezTo>
                  <a:pt x="42" y="43"/>
                  <a:pt x="42" y="43"/>
                  <a:pt x="42" y="43"/>
                </a:cubicBezTo>
                <a:cubicBezTo>
                  <a:pt x="47" y="48"/>
                  <a:pt x="47" y="48"/>
                  <a:pt x="47" y="48"/>
                </a:cubicBezTo>
                <a:cubicBezTo>
                  <a:pt x="49" y="46"/>
                  <a:pt x="49" y="46"/>
                  <a:pt x="49" y="46"/>
                </a:cubicBezTo>
                <a:cubicBezTo>
                  <a:pt x="52" y="43"/>
                  <a:pt x="50" y="40"/>
                  <a:pt x="47" y="38"/>
                </a:cubicBezTo>
                <a:cubicBezTo>
                  <a:pt x="47" y="38"/>
                  <a:pt x="47" y="38"/>
                  <a:pt x="47" y="38"/>
                </a:cubicBezTo>
                <a:cubicBezTo>
                  <a:pt x="47" y="38"/>
                  <a:pt x="47" y="38"/>
                  <a:pt x="47" y="38"/>
                </a:cubicBezTo>
                <a:cubicBezTo>
                  <a:pt x="47" y="37"/>
                  <a:pt x="47" y="37"/>
                  <a:pt x="47" y="37"/>
                </a:cubicBezTo>
                <a:cubicBezTo>
                  <a:pt x="51" y="33"/>
                  <a:pt x="51" y="33"/>
                  <a:pt x="51" y="33"/>
                </a:cubicBezTo>
                <a:cubicBezTo>
                  <a:pt x="69" y="12"/>
                  <a:pt x="69" y="12"/>
                  <a:pt x="69" y="12"/>
                </a:cubicBezTo>
                <a:cubicBezTo>
                  <a:pt x="69" y="12"/>
                  <a:pt x="69" y="12"/>
                  <a:pt x="69" y="12"/>
                </a:cubicBezTo>
                <a:cubicBezTo>
                  <a:pt x="72" y="10"/>
                  <a:pt x="72" y="10"/>
                  <a:pt x="72" y="10"/>
                </a:cubicBezTo>
                <a:cubicBezTo>
                  <a:pt x="71" y="9"/>
                  <a:pt x="71" y="8"/>
                  <a:pt x="72" y="8"/>
                </a:cubicBezTo>
                <a:cubicBezTo>
                  <a:pt x="72" y="7"/>
                  <a:pt x="72" y="7"/>
                  <a:pt x="73" y="7"/>
                </a:cubicBezTo>
                <a:cubicBezTo>
                  <a:pt x="73" y="7"/>
                  <a:pt x="73" y="7"/>
                  <a:pt x="73" y="8"/>
                </a:cubicBezTo>
                <a:cubicBezTo>
                  <a:pt x="74" y="7"/>
                  <a:pt x="74" y="7"/>
                  <a:pt x="74" y="7"/>
                </a:cubicBezTo>
                <a:cubicBezTo>
                  <a:pt x="76" y="5"/>
                  <a:pt x="75" y="3"/>
                  <a:pt x="74" y="2"/>
                </a:cubicBezTo>
                <a:close/>
                <a:moveTo>
                  <a:pt x="61" y="12"/>
                </a:moveTo>
                <a:cubicBezTo>
                  <a:pt x="65" y="16"/>
                  <a:pt x="65" y="16"/>
                  <a:pt x="65" y="16"/>
                </a:cubicBezTo>
                <a:cubicBezTo>
                  <a:pt x="63" y="18"/>
                  <a:pt x="63" y="18"/>
                  <a:pt x="63" y="18"/>
                </a:cubicBezTo>
                <a:cubicBezTo>
                  <a:pt x="59" y="14"/>
                  <a:pt x="59" y="14"/>
                  <a:pt x="59" y="14"/>
                </a:cubicBezTo>
                <a:lnTo>
                  <a:pt x="61" y="12"/>
                </a:lnTo>
                <a:close/>
                <a:moveTo>
                  <a:pt x="50" y="43"/>
                </a:moveTo>
                <a:cubicBezTo>
                  <a:pt x="50" y="44"/>
                  <a:pt x="50" y="45"/>
                  <a:pt x="49" y="46"/>
                </a:cubicBezTo>
                <a:cubicBezTo>
                  <a:pt x="47" y="47"/>
                  <a:pt x="47" y="47"/>
                  <a:pt x="47" y="47"/>
                </a:cubicBezTo>
                <a:cubicBezTo>
                  <a:pt x="42" y="42"/>
                  <a:pt x="42" y="42"/>
                  <a:pt x="42" y="42"/>
                </a:cubicBezTo>
                <a:cubicBezTo>
                  <a:pt x="42" y="42"/>
                  <a:pt x="42" y="42"/>
                  <a:pt x="42" y="42"/>
                </a:cubicBezTo>
                <a:cubicBezTo>
                  <a:pt x="37" y="38"/>
                  <a:pt x="37" y="38"/>
                  <a:pt x="37" y="38"/>
                </a:cubicBezTo>
                <a:cubicBezTo>
                  <a:pt x="37" y="38"/>
                  <a:pt x="37" y="38"/>
                  <a:pt x="37" y="38"/>
                </a:cubicBezTo>
                <a:cubicBezTo>
                  <a:pt x="31" y="33"/>
                  <a:pt x="31" y="33"/>
                  <a:pt x="31" y="33"/>
                </a:cubicBezTo>
                <a:cubicBezTo>
                  <a:pt x="32" y="32"/>
                  <a:pt x="32" y="32"/>
                  <a:pt x="32" y="32"/>
                </a:cubicBezTo>
                <a:cubicBezTo>
                  <a:pt x="34" y="30"/>
                  <a:pt x="35" y="30"/>
                  <a:pt x="36" y="30"/>
                </a:cubicBezTo>
                <a:cubicBezTo>
                  <a:pt x="38" y="30"/>
                  <a:pt x="39" y="31"/>
                  <a:pt x="41" y="33"/>
                </a:cubicBezTo>
                <a:cubicBezTo>
                  <a:pt x="42" y="33"/>
                  <a:pt x="42" y="34"/>
                  <a:pt x="42" y="34"/>
                </a:cubicBezTo>
                <a:cubicBezTo>
                  <a:pt x="43" y="34"/>
                  <a:pt x="43" y="35"/>
                  <a:pt x="44" y="35"/>
                </a:cubicBezTo>
                <a:cubicBezTo>
                  <a:pt x="44" y="36"/>
                  <a:pt x="45" y="36"/>
                  <a:pt x="45" y="36"/>
                </a:cubicBezTo>
                <a:cubicBezTo>
                  <a:pt x="46" y="37"/>
                  <a:pt x="46" y="37"/>
                  <a:pt x="47" y="38"/>
                </a:cubicBezTo>
                <a:cubicBezTo>
                  <a:pt x="47" y="38"/>
                  <a:pt x="47" y="38"/>
                  <a:pt x="47" y="38"/>
                </a:cubicBezTo>
                <a:cubicBezTo>
                  <a:pt x="48" y="39"/>
                  <a:pt x="50" y="41"/>
                  <a:pt x="50" y="43"/>
                </a:cubicBezTo>
                <a:close/>
                <a:moveTo>
                  <a:pt x="67" y="14"/>
                </a:moveTo>
                <a:cubicBezTo>
                  <a:pt x="63" y="10"/>
                  <a:pt x="63" y="10"/>
                  <a:pt x="63" y="10"/>
                </a:cubicBezTo>
                <a:cubicBezTo>
                  <a:pt x="65" y="8"/>
                  <a:pt x="65" y="8"/>
                  <a:pt x="65" y="8"/>
                </a:cubicBezTo>
                <a:cubicBezTo>
                  <a:pt x="69" y="12"/>
                  <a:pt x="69" y="12"/>
                  <a:pt x="69" y="12"/>
                </a:cubicBezTo>
                <a:lnTo>
                  <a:pt x="67" y="14"/>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8" name="Freeform 304"/>
          <p:cNvSpPr>
            <a:spLocks/>
          </p:cNvSpPr>
          <p:nvPr/>
        </p:nvSpPr>
        <p:spPr bwMode="auto">
          <a:xfrm>
            <a:off x="3463925" y="5975350"/>
            <a:ext cx="614363" cy="587375"/>
          </a:xfrm>
          <a:custGeom>
            <a:avLst/>
            <a:gdLst>
              <a:gd name="T0" fmla="*/ 2147483647 w 94"/>
              <a:gd name="T1" fmla="*/ 2147483647 h 90"/>
              <a:gd name="T2" fmla="*/ 2147483647 w 94"/>
              <a:gd name="T3" fmla="*/ 0 h 90"/>
              <a:gd name="T4" fmla="*/ 2147483647 w 94"/>
              <a:gd name="T5" fmla="*/ 2147483647 h 90"/>
              <a:gd name="T6" fmla="*/ 2147483647 w 94"/>
              <a:gd name="T7" fmla="*/ 2147483647 h 90"/>
              <a:gd name="T8" fmla="*/ 2147483647 w 94"/>
              <a:gd name="T9" fmla="*/ 2147483647 h 90"/>
              <a:gd name="T10" fmla="*/ 2147483647 w 94"/>
              <a:gd name="T11" fmla="*/ 2147483647 h 90"/>
              <a:gd name="T12" fmla="*/ 2147483647 w 94"/>
              <a:gd name="T13" fmla="*/ 2147483647 h 90"/>
              <a:gd name="T14" fmla="*/ 2147483647 w 94"/>
              <a:gd name="T15" fmla="*/ 2147483647 h 90"/>
              <a:gd name="T16" fmla="*/ 2147483647 w 94"/>
              <a:gd name="T17" fmla="*/ 2147483647 h 90"/>
              <a:gd name="T18" fmla="*/ 2147483647 w 94"/>
              <a:gd name="T19" fmla="*/ 2147483647 h 90"/>
              <a:gd name="T20" fmla="*/ 2147483647 w 94"/>
              <a:gd name="T21" fmla="*/ 2147483647 h 90"/>
              <a:gd name="T22" fmla="*/ 2147483647 w 94"/>
              <a:gd name="T23" fmla="*/ 2147483647 h 90"/>
              <a:gd name="T24" fmla="*/ 2147483647 w 94"/>
              <a:gd name="T25" fmla="*/ 2147483647 h 90"/>
              <a:gd name="T26" fmla="*/ 2147483647 w 94"/>
              <a:gd name="T27" fmla="*/ 2147483647 h 90"/>
              <a:gd name="T28" fmla="*/ 2147483647 w 94"/>
              <a:gd name="T29" fmla="*/ 2147483647 h 90"/>
              <a:gd name="T30" fmla="*/ 2147483647 w 94"/>
              <a:gd name="T31" fmla="*/ 2147483647 h 90"/>
              <a:gd name="T32" fmla="*/ 2147483647 w 94"/>
              <a:gd name="T33" fmla="*/ 2147483647 h 90"/>
              <a:gd name="T34" fmla="*/ 0 w 94"/>
              <a:gd name="T35" fmla="*/ 2147483647 h 90"/>
              <a:gd name="T36" fmla="*/ 2147483647 w 94"/>
              <a:gd name="T37" fmla="*/ 2147483647 h 90"/>
              <a:gd name="T38" fmla="*/ 2147483647 w 94"/>
              <a:gd name="T39" fmla="*/ 2147483647 h 90"/>
              <a:gd name="T40" fmla="*/ 2147483647 w 94"/>
              <a:gd name="T41" fmla="*/ 2147483647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90">
                <a:moveTo>
                  <a:pt x="45" y="2"/>
                </a:moveTo>
                <a:cubicBezTo>
                  <a:pt x="45" y="1"/>
                  <a:pt x="46" y="0"/>
                  <a:pt x="47" y="0"/>
                </a:cubicBezTo>
                <a:cubicBezTo>
                  <a:pt x="48" y="0"/>
                  <a:pt x="49" y="1"/>
                  <a:pt x="50" y="2"/>
                </a:cubicBezTo>
                <a:cubicBezTo>
                  <a:pt x="63" y="28"/>
                  <a:pt x="63" y="28"/>
                  <a:pt x="63" y="28"/>
                </a:cubicBezTo>
                <a:cubicBezTo>
                  <a:pt x="92" y="32"/>
                  <a:pt x="92" y="32"/>
                  <a:pt x="92" y="32"/>
                </a:cubicBezTo>
                <a:cubicBezTo>
                  <a:pt x="93" y="33"/>
                  <a:pt x="94" y="33"/>
                  <a:pt x="94" y="34"/>
                </a:cubicBezTo>
                <a:cubicBezTo>
                  <a:pt x="94" y="36"/>
                  <a:pt x="94" y="37"/>
                  <a:pt x="93" y="38"/>
                </a:cubicBezTo>
                <a:cubicBezTo>
                  <a:pt x="72" y="58"/>
                  <a:pt x="72" y="58"/>
                  <a:pt x="72" y="58"/>
                </a:cubicBezTo>
                <a:cubicBezTo>
                  <a:pt x="77" y="87"/>
                  <a:pt x="77" y="87"/>
                  <a:pt x="77" y="87"/>
                </a:cubicBezTo>
                <a:cubicBezTo>
                  <a:pt x="78" y="88"/>
                  <a:pt x="77" y="89"/>
                  <a:pt x="76" y="90"/>
                </a:cubicBezTo>
                <a:cubicBezTo>
                  <a:pt x="75" y="90"/>
                  <a:pt x="74" y="90"/>
                  <a:pt x="73" y="90"/>
                </a:cubicBezTo>
                <a:cubicBezTo>
                  <a:pt x="47" y="76"/>
                  <a:pt x="47" y="76"/>
                  <a:pt x="47" y="76"/>
                </a:cubicBezTo>
                <a:cubicBezTo>
                  <a:pt x="21" y="90"/>
                  <a:pt x="21" y="90"/>
                  <a:pt x="21" y="90"/>
                </a:cubicBezTo>
                <a:cubicBezTo>
                  <a:pt x="20" y="90"/>
                  <a:pt x="19" y="90"/>
                  <a:pt x="18" y="90"/>
                </a:cubicBezTo>
                <a:cubicBezTo>
                  <a:pt x="17" y="89"/>
                  <a:pt x="17" y="88"/>
                  <a:pt x="17" y="87"/>
                </a:cubicBezTo>
                <a:cubicBezTo>
                  <a:pt x="22" y="58"/>
                  <a:pt x="22" y="58"/>
                  <a:pt x="22" y="58"/>
                </a:cubicBezTo>
                <a:cubicBezTo>
                  <a:pt x="1" y="38"/>
                  <a:pt x="1" y="38"/>
                  <a:pt x="1" y="38"/>
                </a:cubicBezTo>
                <a:cubicBezTo>
                  <a:pt x="0" y="37"/>
                  <a:pt x="0" y="36"/>
                  <a:pt x="0" y="34"/>
                </a:cubicBezTo>
                <a:cubicBezTo>
                  <a:pt x="1" y="33"/>
                  <a:pt x="2" y="33"/>
                  <a:pt x="3" y="32"/>
                </a:cubicBezTo>
                <a:cubicBezTo>
                  <a:pt x="32" y="28"/>
                  <a:pt x="32" y="28"/>
                  <a:pt x="32" y="28"/>
                </a:cubicBezTo>
                <a:lnTo>
                  <a:pt x="45" y="2"/>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79" name="Freeform 305"/>
          <p:cNvSpPr>
            <a:spLocks noEditPoints="1"/>
          </p:cNvSpPr>
          <p:nvPr/>
        </p:nvSpPr>
        <p:spPr bwMode="auto">
          <a:xfrm>
            <a:off x="2557463" y="6024563"/>
            <a:ext cx="579437" cy="488950"/>
          </a:xfrm>
          <a:custGeom>
            <a:avLst/>
            <a:gdLst>
              <a:gd name="T0" fmla="*/ 2147483647 w 89"/>
              <a:gd name="T1" fmla="*/ 2147483647 h 75"/>
              <a:gd name="T2" fmla="*/ 2147483647 w 89"/>
              <a:gd name="T3" fmla="*/ 2147483647 h 75"/>
              <a:gd name="T4" fmla="*/ 2147483647 w 89"/>
              <a:gd name="T5" fmla="*/ 2147483647 h 75"/>
              <a:gd name="T6" fmla="*/ 2147483647 w 89"/>
              <a:gd name="T7" fmla="*/ 2147483647 h 75"/>
              <a:gd name="T8" fmla="*/ 2147483647 w 89"/>
              <a:gd name="T9" fmla="*/ 2147483647 h 75"/>
              <a:gd name="T10" fmla="*/ 2147483647 w 89"/>
              <a:gd name="T11" fmla="*/ 0 h 75"/>
              <a:gd name="T12" fmla="*/ 2147483647 w 89"/>
              <a:gd name="T13" fmla="*/ 2147483647 h 75"/>
              <a:gd name="T14" fmla="*/ 2147483647 w 89"/>
              <a:gd name="T15" fmla="*/ 2147483647 h 75"/>
              <a:gd name="T16" fmla="*/ 2147483647 w 89"/>
              <a:gd name="T17" fmla="*/ 2147483647 h 75"/>
              <a:gd name="T18" fmla="*/ 2147483647 w 89"/>
              <a:gd name="T19" fmla="*/ 2147483647 h 75"/>
              <a:gd name="T20" fmla="*/ 0 w 89"/>
              <a:gd name="T21" fmla="*/ 2147483647 h 75"/>
              <a:gd name="T22" fmla="*/ 2147483647 w 89"/>
              <a:gd name="T23" fmla="*/ 2147483647 h 75"/>
              <a:gd name="T24" fmla="*/ 2147483647 w 89"/>
              <a:gd name="T25" fmla="*/ 2147483647 h 75"/>
              <a:gd name="T26" fmla="*/ 2147483647 w 89"/>
              <a:gd name="T27" fmla="*/ 2147483647 h 75"/>
              <a:gd name="T28" fmla="*/ 2147483647 w 89"/>
              <a:gd name="T29" fmla="*/ 2147483647 h 75"/>
              <a:gd name="T30" fmla="*/ 2147483647 w 89"/>
              <a:gd name="T31" fmla="*/ 2147483647 h 75"/>
              <a:gd name="T32" fmla="*/ 2147483647 w 89"/>
              <a:gd name="T33" fmla="*/ 2147483647 h 75"/>
              <a:gd name="T34" fmla="*/ 2147483647 w 89"/>
              <a:gd name="T35" fmla="*/ 2147483647 h 75"/>
              <a:gd name="T36" fmla="*/ 2147483647 w 89"/>
              <a:gd name="T37" fmla="*/ 2147483647 h 75"/>
              <a:gd name="T38" fmla="*/ 2147483647 w 89"/>
              <a:gd name="T39" fmla="*/ 2147483647 h 75"/>
              <a:gd name="T40" fmla="*/ 2147483647 w 89"/>
              <a:gd name="T41" fmla="*/ 2147483647 h 75"/>
              <a:gd name="T42" fmla="*/ 2147483647 w 89"/>
              <a:gd name="T43" fmla="*/ 2147483647 h 75"/>
              <a:gd name="T44" fmla="*/ 2147483647 w 89"/>
              <a:gd name="T45" fmla="*/ 2147483647 h 75"/>
              <a:gd name="T46" fmla="*/ 2147483647 w 89"/>
              <a:gd name="T47" fmla="*/ 2147483647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9" h="75">
                <a:moveTo>
                  <a:pt x="32" y="9"/>
                </a:moveTo>
                <a:cubicBezTo>
                  <a:pt x="38" y="10"/>
                  <a:pt x="44" y="11"/>
                  <a:pt x="49" y="13"/>
                </a:cubicBezTo>
                <a:cubicBezTo>
                  <a:pt x="53" y="15"/>
                  <a:pt x="56" y="17"/>
                  <a:pt x="60" y="20"/>
                </a:cubicBezTo>
                <a:cubicBezTo>
                  <a:pt x="54" y="29"/>
                  <a:pt x="54" y="29"/>
                  <a:pt x="54" y="29"/>
                </a:cubicBezTo>
                <a:cubicBezTo>
                  <a:pt x="88" y="29"/>
                  <a:pt x="88" y="29"/>
                  <a:pt x="88" y="29"/>
                </a:cubicBezTo>
                <a:cubicBezTo>
                  <a:pt x="71" y="0"/>
                  <a:pt x="71" y="0"/>
                  <a:pt x="71" y="0"/>
                </a:cubicBezTo>
                <a:cubicBezTo>
                  <a:pt x="66" y="9"/>
                  <a:pt x="66" y="9"/>
                  <a:pt x="66" y="9"/>
                </a:cubicBezTo>
                <a:cubicBezTo>
                  <a:pt x="62" y="7"/>
                  <a:pt x="57" y="5"/>
                  <a:pt x="52" y="4"/>
                </a:cubicBezTo>
                <a:cubicBezTo>
                  <a:pt x="45" y="3"/>
                  <a:pt x="38" y="2"/>
                  <a:pt x="32" y="3"/>
                </a:cubicBezTo>
                <a:cubicBezTo>
                  <a:pt x="25" y="3"/>
                  <a:pt x="19" y="5"/>
                  <a:pt x="13" y="8"/>
                </a:cubicBezTo>
                <a:cubicBezTo>
                  <a:pt x="7" y="11"/>
                  <a:pt x="2" y="16"/>
                  <a:pt x="0" y="22"/>
                </a:cubicBezTo>
                <a:cubicBezTo>
                  <a:pt x="6" y="10"/>
                  <a:pt x="20" y="8"/>
                  <a:pt x="32" y="9"/>
                </a:cubicBezTo>
                <a:close/>
                <a:moveTo>
                  <a:pt x="58" y="66"/>
                </a:moveTo>
                <a:cubicBezTo>
                  <a:pt x="52" y="65"/>
                  <a:pt x="46" y="64"/>
                  <a:pt x="41" y="61"/>
                </a:cubicBezTo>
                <a:cubicBezTo>
                  <a:pt x="37" y="60"/>
                  <a:pt x="34" y="58"/>
                  <a:pt x="30" y="55"/>
                </a:cubicBezTo>
                <a:cubicBezTo>
                  <a:pt x="35" y="46"/>
                  <a:pt x="35" y="46"/>
                  <a:pt x="35" y="46"/>
                </a:cubicBezTo>
                <a:cubicBezTo>
                  <a:pt x="1" y="45"/>
                  <a:pt x="1" y="45"/>
                  <a:pt x="1" y="45"/>
                </a:cubicBezTo>
                <a:cubicBezTo>
                  <a:pt x="18" y="75"/>
                  <a:pt x="18" y="75"/>
                  <a:pt x="18" y="75"/>
                </a:cubicBezTo>
                <a:cubicBezTo>
                  <a:pt x="24" y="66"/>
                  <a:pt x="24" y="66"/>
                  <a:pt x="24" y="66"/>
                </a:cubicBezTo>
                <a:cubicBezTo>
                  <a:pt x="28" y="67"/>
                  <a:pt x="33" y="70"/>
                  <a:pt x="38" y="71"/>
                </a:cubicBezTo>
                <a:cubicBezTo>
                  <a:pt x="44" y="72"/>
                  <a:pt x="51" y="73"/>
                  <a:pt x="58" y="72"/>
                </a:cubicBezTo>
                <a:cubicBezTo>
                  <a:pt x="64" y="72"/>
                  <a:pt x="71" y="70"/>
                  <a:pt x="77" y="67"/>
                </a:cubicBezTo>
                <a:cubicBezTo>
                  <a:pt x="83" y="64"/>
                  <a:pt x="87" y="59"/>
                  <a:pt x="89" y="53"/>
                </a:cubicBezTo>
                <a:cubicBezTo>
                  <a:pt x="83" y="65"/>
                  <a:pt x="69" y="67"/>
                  <a:pt x="58" y="66"/>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80" name="Freeform 306"/>
          <p:cNvSpPr>
            <a:spLocks noEditPoints="1"/>
          </p:cNvSpPr>
          <p:nvPr/>
        </p:nvSpPr>
        <p:spPr bwMode="auto">
          <a:xfrm>
            <a:off x="1785938" y="5965825"/>
            <a:ext cx="442912" cy="606425"/>
          </a:xfrm>
          <a:custGeom>
            <a:avLst/>
            <a:gdLst>
              <a:gd name="T0" fmla="*/ 2147483647 w 68"/>
              <a:gd name="T1" fmla="*/ 0 h 93"/>
              <a:gd name="T2" fmla="*/ 0 w 68"/>
              <a:gd name="T3" fmla="*/ 2147483647 h 93"/>
              <a:gd name="T4" fmla="*/ 2147483647 w 68"/>
              <a:gd name="T5" fmla="*/ 2147483647 h 93"/>
              <a:gd name="T6" fmla="*/ 2147483647 w 68"/>
              <a:gd name="T7" fmla="*/ 0 h 93"/>
              <a:gd name="T8" fmla="*/ 2147483647 w 68"/>
              <a:gd name="T9" fmla="*/ 2147483647 h 93"/>
              <a:gd name="T10" fmla="*/ 2147483647 w 68"/>
              <a:gd name="T11" fmla="*/ 2147483647 h 93"/>
              <a:gd name="T12" fmla="*/ 0 w 68"/>
              <a:gd name="T13" fmla="*/ 2147483647 h 93"/>
              <a:gd name="T14" fmla="*/ 0 w 68"/>
              <a:gd name="T15" fmla="*/ 2147483647 h 93"/>
              <a:gd name="T16" fmla="*/ 2147483647 w 68"/>
              <a:gd name="T17" fmla="*/ 2147483647 h 93"/>
              <a:gd name="T18" fmla="*/ 2147483647 w 68"/>
              <a:gd name="T19" fmla="*/ 2147483647 h 93"/>
              <a:gd name="T20" fmla="*/ 2147483647 w 68"/>
              <a:gd name="T21" fmla="*/ 2147483647 h 93"/>
              <a:gd name="T22" fmla="*/ 2147483647 w 68"/>
              <a:gd name="T23" fmla="*/ 2147483647 h 93"/>
              <a:gd name="T24" fmla="*/ 2147483647 w 68"/>
              <a:gd name="T25" fmla="*/ 2147483647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93">
                <a:moveTo>
                  <a:pt x="34" y="0"/>
                </a:moveTo>
                <a:cubicBezTo>
                  <a:pt x="0" y="59"/>
                  <a:pt x="0" y="59"/>
                  <a:pt x="0" y="59"/>
                </a:cubicBezTo>
                <a:cubicBezTo>
                  <a:pt x="68" y="59"/>
                  <a:pt x="68" y="59"/>
                  <a:pt x="68" y="59"/>
                </a:cubicBezTo>
                <a:lnTo>
                  <a:pt x="34" y="0"/>
                </a:lnTo>
                <a:close/>
                <a:moveTo>
                  <a:pt x="63" y="69"/>
                </a:moveTo>
                <a:cubicBezTo>
                  <a:pt x="6" y="69"/>
                  <a:pt x="6" y="69"/>
                  <a:pt x="6" y="69"/>
                </a:cubicBezTo>
                <a:cubicBezTo>
                  <a:pt x="3" y="69"/>
                  <a:pt x="0" y="72"/>
                  <a:pt x="0" y="75"/>
                </a:cubicBezTo>
                <a:cubicBezTo>
                  <a:pt x="0" y="87"/>
                  <a:pt x="0" y="87"/>
                  <a:pt x="0" y="87"/>
                </a:cubicBezTo>
                <a:cubicBezTo>
                  <a:pt x="0" y="91"/>
                  <a:pt x="3" y="93"/>
                  <a:pt x="6" y="93"/>
                </a:cubicBezTo>
                <a:cubicBezTo>
                  <a:pt x="63" y="93"/>
                  <a:pt x="63" y="93"/>
                  <a:pt x="63" y="93"/>
                </a:cubicBezTo>
                <a:cubicBezTo>
                  <a:pt x="66" y="93"/>
                  <a:pt x="68" y="91"/>
                  <a:pt x="68" y="87"/>
                </a:cubicBezTo>
                <a:cubicBezTo>
                  <a:pt x="68" y="75"/>
                  <a:pt x="68" y="75"/>
                  <a:pt x="68" y="75"/>
                </a:cubicBezTo>
                <a:cubicBezTo>
                  <a:pt x="68" y="72"/>
                  <a:pt x="66" y="69"/>
                  <a:pt x="63" y="69"/>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81" name="Freeform 307"/>
          <p:cNvSpPr>
            <a:spLocks noEditPoints="1"/>
          </p:cNvSpPr>
          <p:nvPr/>
        </p:nvSpPr>
        <p:spPr bwMode="auto">
          <a:xfrm>
            <a:off x="976313" y="6002338"/>
            <a:ext cx="482600" cy="533400"/>
          </a:xfrm>
          <a:custGeom>
            <a:avLst/>
            <a:gdLst>
              <a:gd name="T0" fmla="*/ 2147483647 w 74"/>
              <a:gd name="T1" fmla="*/ 0 h 82"/>
              <a:gd name="T2" fmla="*/ 2147483647 w 74"/>
              <a:gd name="T3" fmla="*/ 2147483647 h 82"/>
              <a:gd name="T4" fmla="*/ 2147483647 w 74"/>
              <a:gd name="T5" fmla="*/ 2147483647 h 82"/>
              <a:gd name="T6" fmla="*/ 2147483647 w 74"/>
              <a:gd name="T7" fmla="*/ 0 h 82"/>
              <a:gd name="T8" fmla="*/ 2147483647 w 74"/>
              <a:gd name="T9" fmla="*/ 2147483647 h 82"/>
              <a:gd name="T10" fmla="*/ 2147483647 w 74"/>
              <a:gd name="T11" fmla="*/ 2147483647 h 82"/>
              <a:gd name="T12" fmla="*/ 0 w 74"/>
              <a:gd name="T13" fmla="*/ 0 h 82"/>
              <a:gd name="T14" fmla="*/ 2147483647 w 74"/>
              <a:gd name="T15" fmla="*/ 2147483647 h 82"/>
              <a:gd name="T16" fmla="*/ 2147483647 w 74"/>
              <a:gd name="T17" fmla="*/ 2147483647 h 82"/>
              <a:gd name="T18" fmla="*/ 2147483647 w 74"/>
              <a:gd name="T19" fmla="*/ 2147483647 h 82"/>
              <a:gd name="T20" fmla="*/ 2147483647 w 74"/>
              <a:gd name="T21" fmla="*/ 2147483647 h 82"/>
              <a:gd name="T22" fmla="*/ 2147483647 w 74"/>
              <a:gd name="T23" fmla="*/ 2147483647 h 82"/>
              <a:gd name="T24" fmla="*/ 2147483647 w 74"/>
              <a:gd name="T25" fmla="*/ 2147483647 h 82"/>
              <a:gd name="T26" fmla="*/ 2147483647 w 74"/>
              <a:gd name="T27" fmla="*/ 2147483647 h 82"/>
              <a:gd name="T28" fmla="*/ 2147483647 w 74"/>
              <a:gd name="T29" fmla="*/ 2147483647 h 82"/>
              <a:gd name="T30" fmla="*/ 2147483647 w 74"/>
              <a:gd name="T31" fmla="*/ 2147483647 h 82"/>
              <a:gd name="T32" fmla="*/ 2147483647 w 74"/>
              <a:gd name="T33" fmla="*/ 2147483647 h 82"/>
              <a:gd name="T34" fmla="*/ 2147483647 w 74"/>
              <a:gd name="T35" fmla="*/ 2147483647 h 82"/>
              <a:gd name="T36" fmla="*/ 2147483647 w 74"/>
              <a:gd name="T37" fmla="*/ 2147483647 h 82"/>
              <a:gd name="T38" fmla="*/ 2147483647 w 74"/>
              <a:gd name="T39" fmla="*/ 2147483647 h 82"/>
              <a:gd name="T40" fmla="*/ 2147483647 w 74"/>
              <a:gd name="T41" fmla="*/ 2147483647 h 82"/>
              <a:gd name="T42" fmla="*/ 2147483647 w 74"/>
              <a:gd name="T43" fmla="*/ 2147483647 h 82"/>
              <a:gd name="T44" fmla="*/ 2147483647 w 74"/>
              <a:gd name="T45" fmla="*/ 2147483647 h 82"/>
              <a:gd name="T46" fmla="*/ 2147483647 w 74"/>
              <a:gd name="T47" fmla="*/ 2147483647 h 82"/>
              <a:gd name="T48" fmla="*/ 2147483647 w 74"/>
              <a:gd name="T49" fmla="*/ 2147483647 h 82"/>
              <a:gd name="T50" fmla="*/ 2147483647 w 74"/>
              <a:gd name="T51" fmla="*/ 2147483647 h 82"/>
              <a:gd name="T52" fmla="*/ 2147483647 w 74"/>
              <a:gd name="T53" fmla="*/ 2147483647 h 82"/>
              <a:gd name="T54" fmla="*/ 2147483647 w 74"/>
              <a:gd name="T55" fmla="*/ 2147483647 h 82"/>
              <a:gd name="T56" fmla="*/ 2147483647 w 74"/>
              <a:gd name="T57" fmla="*/ 2147483647 h 82"/>
              <a:gd name="T58" fmla="*/ 2147483647 w 74"/>
              <a:gd name="T59" fmla="*/ 2147483647 h 82"/>
              <a:gd name="T60" fmla="*/ 2147483647 w 74"/>
              <a:gd name="T61" fmla="*/ 2147483647 h 82"/>
              <a:gd name="T62" fmla="*/ 2147483647 w 74"/>
              <a:gd name="T63" fmla="*/ 2147483647 h 82"/>
              <a:gd name="T64" fmla="*/ 2147483647 w 74"/>
              <a:gd name="T65" fmla="*/ 2147483647 h 82"/>
              <a:gd name="T66" fmla="*/ 2147483647 w 74"/>
              <a:gd name="T67" fmla="*/ 2147483647 h 82"/>
              <a:gd name="T68" fmla="*/ 2147483647 w 74"/>
              <a:gd name="T69" fmla="*/ 2147483647 h 82"/>
              <a:gd name="T70" fmla="*/ 2147483647 w 74"/>
              <a:gd name="T71" fmla="*/ 2147483647 h 82"/>
              <a:gd name="T72" fmla="*/ 2147483647 w 74"/>
              <a:gd name="T73" fmla="*/ 2147483647 h 82"/>
              <a:gd name="T74" fmla="*/ 2147483647 w 74"/>
              <a:gd name="T75" fmla="*/ 2147483647 h 82"/>
              <a:gd name="T76" fmla="*/ 2147483647 w 74"/>
              <a:gd name="T77" fmla="*/ 2147483647 h 82"/>
              <a:gd name="T78" fmla="*/ 2147483647 w 74"/>
              <a:gd name="T79" fmla="*/ 2147483647 h 82"/>
              <a:gd name="T80" fmla="*/ 2147483647 w 74"/>
              <a:gd name="T81" fmla="*/ 2147483647 h 82"/>
              <a:gd name="T82" fmla="*/ 2147483647 w 74"/>
              <a:gd name="T83" fmla="*/ 2147483647 h 82"/>
              <a:gd name="T84" fmla="*/ 2147483647 w 74"/>
              <a:gd name="T85" fmla="*/ 2147483647 h 82"/>
              <a:gd name="T86" fmla="*/ 2147483647 w 74"/>
              <a:gd name="T87" fmla="*/ 2147483647 h 82"/>
              <a:gd name="T88" fmla="*/ 2147483647 w 74"/>
              <a:gd name="T89" fmla="*/ 2147483647 h 82"/>
              <a:gd name="T90" fmla="*/ 2147483647 w 74"/>
              <a:gd name="T91" fmla="*/ 2147483647 h 82"/>
              <a:gd name="T92" fmla="*/ 2147483647 w 74"/>
              <a:gd name="T93" fmla="*/ 2147483647 h 82"/>
              <a:gd name="T94" fmla="*/ 2147483647 w 74"/>
              <a:gd name="T95" fmla="*/ 2147483647 h 82"/>
              <a:gd name="T96" fmla="*/ 2147483647 w 74"/>
              <a:gd name="T97" fmla="*/ 2147483647 h 82"/>
              <a:gd name="T98" fmla="*/ 2147483647 w 74"/>
              <a:gd name="T99" fmla="*/ 2147483647 h 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82">
                <a:moveTo>
                  <a:pt x="74" y="0"/>
                </a:moveTo>
                <a:cubicBezTo>
                  <a:pt x="72" y="0"/>
                  <a:pt x="72" y="0"/>
                  <a:pt x="72" y="0"/>
                </a:cubicBezTo>
                <a:cubicBezTo>
                  <a:pt x="72" y="3"/>
                  <a:pt x="72" y="3"/>
                  <a:pt x="72" y="3"/>
                </a:cubicBezTo>
                <a:cubicBezTo>
                  <a:pt x="72" y="4"/>
                  <a:pt x="71" y="5"/>
                  <a:pt x="70" y="5"/>
                </a:cubicBezTo>
                <a:cubicBezTo>
                  <a:pt x="61" y="5"/>
                  <a:pt x="61" y="5"/>
                  <a:pt x="61" y="5"/>
                </a:cubicBezTo>
                <a:cubicBezTo>
                  <a:pt x="60" y="5"/>
                  <a:pt x="60" y="4"/>
                  <a:pt x="60" y="3"/>
                </a:cubicBezTo>
                <a:cubicBezTo>
                  <a:pt x="60" y="0"/>
                  <a:pt x="60" y="0"/>
                  <a:pt x="60" y="0"/>
                </a:cubicBezTo>
                <a:cubicBezTo>
                  <a:pt x="14" y="0"/>
                  <a:pt x="14" y="0"/>
                  <a:pt x="14" y="0"/>
                </a:cubicBezTo>
                <a:cubicBezTo>
                  <a:pt x="14" y="3"/>
                  <a:pt x="14" y="3"/>
                  <a:pt x="14" y="3"/>
                </a:cubicBezTo>
                <a:cubicBezTo>
                  <a:pt x="14" y="4"/>
                  <a:pt x="13" y="5"/>
                  <a:pt x="12" y="5"/>
                </a:cubicBezTo>
                <a:cubicBezTo>
                  <a:pt x="4" y="5"/>
                  <a:pt x="4" y="5"/>
                  <a:pt x="4" y="5"/>
                </a:cubicBezTo>
                <a:cubicBezTo>
                  <a:pt x="3" y="5"/>
                  <a:pt x="2" y="4"/>
                  <a:pt x="2" y="3"/>
                </a:cubicBezTo>
                <a:cubicBezTo>
                  <a:pt x="2" y="0"/>
                  <a:pt x="2" y="0"/>
                  <a:pt x="2" y="0"/>
                </a:cubicBezTo>
                <a:cubicBezTo>
                  <a:pt x="0" y="0"/>
                  <a:pt x="0" y="0"/>
                  <a:pt x="0" y="0"/>
                </a:cubicBezTo>
                <a:cubicBezTo>
                  <a:pt x="0" y="82"/>
                  <a:pt x="0" y="82"/>
                  <a:pt x="0" y="82"/>
                </a:cubicBezTo>
                <a:cubicBezTo>
                  <a:pt x="2" y="82"/>
                  <a:pt x="2" y="82"/>
                  <a:pt x="2" y="82"/>
                </a:cubicBezTo>
                <a:cubicBezTo>
                  <a:pt x="2" y="76"/>
                  <a:pt x="2" y="76"/>
                  <a:pt x="2" y="76"/>
                </a:cubicBezTo>
                <a:cubicBezTo>
                  <a:pt x="2" y="75"/>
                  <a:pt x="3" y="75"/>
                  <a:pt x="4" y="75"/>
                </a:cubicBezTo>
                <a:cubicBezTo>
                  <a:pt x="12" y="75"/>
                  <a:pt x="12" y="75"/>
                  <a:pt x="12" y="75"/>
                </a:cubicBezTo>
                <a:cubicBezTo>
                  <a:pt x="13" y="75"/>
                  <a:pt x="14" y="75"/>
                  <a:pt x="14" y="76"/>
                </a:cubicBezTo>
                <a:cubicBezTo>
                  <a:pt x="14" y="82"/>
                  <a:pt x="14" y="82"/>
                  <a:pt x="14" y="82"/>
                </a:cubicBezTo>
                <a:cubicBezTo>
                  <a:pt x="60" y="82"/>
                  <a:pt x="60" y="82"/>
                  <a:pt x="60" y="82"/>
                </a:cubicBezTo>
                <a:cubicBezTo>
                  <a:pt x="60" y="76"/>
                  <a:pt x="60" y="76"/>
                  <a:pt x="60" y="76"/>
                </a:cubicBezTo>
                <a:cubicBezTo>
                  <a:pt x="60" y="75"/>
                  <a:pt x="60" y="75"/>
                  <a:pt x="61" y="75"/>
                </a:cubicBezTo>
                <a:cubicBezTo>
                  <a:pt x="70" y="75"/>
                  <a:pt x="70" y="75"/>
                  <a:pt x="70" y="75"/>
                </a:cubicBezTo>
                <a:cubicBezTo>
                  <a:pt x="71" y="75"/>
                  <a:pt x="72" y="75"/>
                  <a:pt x="72" y="76"/>
                </a:cubicBezTo>
                <a:cubicBezTo>
                  <a:pt x="72" y="82"/>
                  <a:pt x="72" y="82"/>
                  <a:pt x="72" y="82"/>
                </a:cubicBezTo>
                <a:cubicBezTo>
                  <a:pt x="74" y="82"/>
                  <a:pt x="74" y="82"/>
                  <a:pt x="74" y="82"/>
                </a:cubicBezTo>
                <a:lnTo>
                  <a:pt x="74" y="0"/>
                </a:lnTo>
                <a:close/>
                <a:moveTo>
                  <a:pt x="14" y="66"/>
                </a:moveTo>
                <a:cubicBezTo>
                  <a:pt x="14" y="67"/>
                  <a:pt x="13" y="68"/>
                  <a:pt x="12" y="68"/>
                </a:cubicBezTo>
                <a:cubicBezTo>
                  <a:pt x="4" y="68"/>
                  <a:pt x="4" y="68"/>
                  <a:pt x="4" y="68"/>
                </a:cubicBezTo>
                <a:cubicBezTo>
                  <a:pt x="3" y="68"/>
                  <a:pt x="2" y="67"/>
                  <a:pt x="2" y="66"/>
                </a:cubicBezTo>
                <a:cubicBezTo>
                  <a:pt x="2" y="61"/>
                  <a:pt x="2" y="61"/>
                  <a:pt x="2" y="61"/>
                </a:cubicBezTo>
                <a:cubicBezTo>
                  <a:pt x="2" y="60"/>
                  <a:pt x="3" y="59"/>
                  <a:pt x="4" y="59"/>
                </a:cubicBezTo>
                <a:cubicBezTo>
                  <a:pt x="12" y="59"/>
                  <a:pt x="12" y="59"/>
                  <a:pt x="12" y="59"/>
                </a:cubicBezTo>
                <a:cubicBezTo>
                  <a:pt x="13" y="59"/>
                  <a:pt x="14" y="60"/>
                  <a:pt x="14" y="61"/>
                </a:cubicBezTo>
                <a:lnTo>
                  <a:pt x="14" y="66"/>
                </a:lnTo>
                <a:close/>
                <a:moveTo>
                  <a:pt x="14" y="51"/>
                </a:moveTo>
                <a:cubicBezTo>
                  <a:pt x="14" y="52"/>
                  <a:pt x="13" y="53"/>
                  <a:pt x="12" y="53"/>
                </a:cubicBezTo>
                <a:cubicBezTo>
                  <a:pt x="4" y="53"/>
                  <a:pt x="4" y="53"/>
                  <a:pt x="4" y="53"/>
                </a:cubicBezTo>
                <a:cubicBezTo>
                  <a:pt x="3" y="53"/>
                  <a:pt x="2" y="52"/>
                  <a:pt x="2" y="51"/>
                </a:cubicBezTo>
                <a:cubicBezTo>
                  <a:pt x="2" y="45"/>
                  <a:pt x="2" y="45"/>
                  <a:pt x="2" y="45"/>
                </a:cubicBezTo>
                <a:cubicBezTo>
                  <a:pt x="2" y="44"/>
                  <a:pt x="3" y="43"/>
                  <a:pt x="4" y="43"/>
                </a:cubicBezTo>
                <a:cubicBezTo>
                  <a:pt x="12" y="43"/>
                  <a:pt x="12" y="43"/>
                  <a:pt x="12" y="43"/>
                </a:cubicBezTo>
                <a:cubicBezTo>
                  <a:pt x="13" y="43"/>
                  <a:pt x="14" y="44"/>
                  <a:pt x="14" y="45"/>
                </a:cubicBezTo>
                <a:lnTo>
                  <a:pt x="14" y="51"/>
                </a:lnTo>
                <a:close/>
                <a:moveTo>
                  <a:pt x="14" y="35"/>
                </a:moveTo>
                <a:cubicBezTo>
                  <a:pt x="14" y="36"/>
                  <a:pt x="13" y="37"/>
                  <a:pt x="12" y="37"/>
                </a:cubicBezTo>
                <a:cubicBezTo>
                  <a:pt x="4" y="37"/>
                  <a:pt x="4" y="37"/>
                  <a:pt x="4" y="37"/>
                </a:cubicBezTo>
                <a:cubicBezTo>
                  <a:pt x="3" y="37"/>
                  <a:pt x="2" y="36"/>
                  <a:pt x="2" y="35"/>
                </a:cubicBezTo>
                <a:cubicBezTo>
                  <a:pt x="2" y="29"/>
                  <a:pt x="2" y="29"/>
                  <a:pt x="2" y="29"/>
                </a:cubicBezTo>
                <a:cubicBezTo>
                  <a:pt x="2" y="28"/>
                  <a:pt x="3" y="27"/>
                  <a:pt x="4" y="27"/>
                </a:cubicBezTo>
                <a:cubicBezTo>
                  <a:pt x="12" y="27"/>
                  <a:pt x="12" y="27"/>
                  <a:pt x="12" y="27"/>
                </a:cubicBezTo>
                <a:cubicBezTo>
                  <a:pt x="13" y="27"/>
                  <a:pt x="14" y="28"/>
                  <a:pt x="14" y="29"/>
                </a:cubicBezTo>
                <a:lnTo>
                  <a:pt x="14" y="35"/>
                </a:lnTo>
                <a:close/>
                <a:moveTo>
                  <a:pt x="14" y="19"/>
                </a:moveTo>
                <a:cubicBezTo>
                  <a:pt x="14" y="20"/>
                  <a:pt x="13" y="21"/>
                  <a:pt x="12" y="21"/>
                </a:cubicBezTo>
                <a:cubicBezTo>
                  <a:pt x="4" y="21"/>
                  <a:pt x="4" y="21"/>
                  <a:pt x="4" y="21"/>
                </a:cubicBezTo>
                <a:cubicBezTo>
                  <a:pt x="3" y="21"/>
                  <a:pt x="2" y="20"/>
                  <a:pt x="2" y="19"/>
                </a:cubicBezTo>
                <a:cubicBezTo>
                  <a:pt x="2" y="13"/>
                  <a:pt x="2" y="13"/>
                  <a:pt x="2" y="13"/>
                </a:cubicBezTo>
                <a:cubicBezTo>
                  <a:pt x="2" y="12"/>
                  <a:pt x="3" y="12"/>
                  <a:pt x="4" y="12"/>
                </a:cubicBezTo>
                <a:cubicBezTo>
                  <a:pt x="12" y="12"/>
                  <a:pt x="12" y="12"/>
                  <a:pt x="12" y="12"/>
                </a:cubicBezTo>
                <a:cubicBezTo>
                  <a:pt x="13" y="12"/>
                  <a:pt x="14" y="12"/>
                  <a:pt x="14" y="13"/>
                </a:cubicBezTo>
                <a:lnTo>
                  <a:pt x="14" y="19"/>
                </a:lnTo>
                <a:close/>
                <a:moveTo>
                  <a:pt x="72" y="66"/>
                </a:moveTo>
                <a:cubicBezTo>
                  <a:pt x="72" y="67"/>
                  <a:pt x="71" y="68"/>
                  <a:pt x="70" y="68"/>
                </a:cubicBezTo>
                <a:cubicBezTo>
                  <a:pt x="61" y="68"/>
                  <a:pt x="61" y="68"/>
                  <a:pt x="61" y="68"/>
                </a:cubicBezTo>
                <a:cubicBezTo>
                  <a:pt x="60" y="68"/>
                  <a:pt x="60" y="67"/>
                  <a:pt x="60" y="66"/>
                </a:cubicBezTo>
                <a:cubicBezTo>
                  <a:pt x="60" y="61"/>
                  <a:pt x="60" y="61"/>
                  <a:pt x="60" y="61"/>
                </a:cubicBezTo>
                <a:cubicBezTo>
                  <a:pt x="60" y="60"/>
                  <a:pt x="60" y="59"/>
                  <a:pt x="61" y="59"/>
                </a:cubicBezTo>
                <a:cubicBezTo>
                  <a:pt x="70" y="59"/>
                  <a:pt x="70" y="59"/>
                  <a:pt x="70" y="59"/>
                </a:cubicBezTo>
                <a:cubicBezTo>
                  <a:pt x="71" y="59"/>
                  <a:pt x="72" y="60"/>
                  <a:pt x="72" y="61"/>
                </a:cubicBezTo>
                <a:lnTo>
                  <a:pt x="72" y="66"/>
                </a:lnTo>
                <a:close/>
                <a:moveTo>
                  <a:pt x="72" y="51"/>
                </a:moveTo>
                <a:cubicBezTo>
                  <a:pt x="72" y="52"/>
                  <a:pt x="71" y="53"/>
                  <a:pt x="70" y="53"/>
                </a:cubicBezTo>
                <a:cubicBezTo>
                  <a:pt x="61" y="53"/>
                  <a:pt x="61" y="53"/>
                  <a:pt x="61" y="53"/>
                </a:cubicBezTo>
                <a:cubicBezTo>
                  <a:pt x="60" y="53"/>
                  <a:pt x="60" y="52"/>
                  <a:pt x="60" y="51"/>
                </a:cubicBezTo>
                <a:cubicBezTo>
                  <a:pt x="60" y="45"/>
                  <a:pt x="60" y="45"/>
                  <a:pt x="60" y="45"/>
                </a:cubicBezTo>
                <a:cubicBezTo>
                  <a:pt x="60" y="44"/>
                  <a:pt x="60" y="43"/>
                  <a:pt x="61" y="43"/>
                </a:cubicBezTo>
                <a:cubicBezTo>
                  <a:pt x="70" y="43"/>
                  <a:pt x="70" y="43"/>
                  <a:pt x="70" y="43"/>
                </a:cubicBezTo>
                <a:cubicBezTo>
                  <a:pt x="71" y="43"/>
                  <a:pt x="72" y="44"/>
                  <a:pt x="72" y="45"/>
                </a:cubicBezTo>
                <a:lnTo>
                  <a:pt x="72" y="51"/>
                </a:lnTo>
                <a:close/>
                <a:moveTo>
                  <a:pt x="72" y="35"/>
                </a:moveTo>
                <a:cubicBezTo>
                  <a:pt x="72" y="36"/>
                  <a:pt x="71" y="37"/>
                  <a:pt x="70" y="37"/>
                </a:cubicBezTo>
                <a:cubicBezTo>
                  <a:pt x="61" y="37"/>
                  <a:pt x="61" y="37"/>
                  <a:pt x="61" y="37"/>
                </a:cubicBezTo>
                <a:cubicBezTo>
                  <a:pt x="60" y="37"/>
                  <a:pt x="60" y="36"/>
                  <a:pt x="60" y="35"/>
                </a:cubicBezTo>
                <a:cubicBezTo>
                  <a:pt x="60" y="29"/>
                  <a:pt x="60" y="29"/>
                  <a:pt x="60" y="29"/>
                </a:cubicBezTo>
                <a:cubicBezTo>
                  <a:pt x="60" y="28"/>
                  <a:pt x="60" y="27"/>
                  <a:pt x="61" y="27"/>
                </a:cubicBezTo>
                <a:cubicBezTo>
                  <a:pt x="70" y="27"/>
                  <a:pt x="70" y="27"/>
                  <a:pt x="70" y="27"/>
                </a:cubicBezTo>
                <a:cubicBezTo>
                  <a:pt x="71" y="27"/>
                  <a:pt x="72" y="28"/>
                  <a:pt x="72" y="29"/>
                </a:cubicBezTo>
                <a:lnTo>
                  <a:pt x="72" y="35"/>
                </a:lnTo>
                <a:close/>
                <a:moveTo>
                  <a:pt x="72" y="19"/>
                </a:moveTo>
                <a:cubicBezTo>
                  <a:pt x="72" y="20"/>
                  <a:pt x="71" y="21"/>
                  <a:pt x="70" y="21"/>
                </a:cubicBezTo>
                <a:cubicBezTo>
                  <a:pt x="61" y="21"/>
                  <a:pt x="61" y="21"/>
                  <a:pt x="61" y="21"/>
                </a:cubicBezTo>
                <a:cubicBezTo>
                  <a:pt x="60" y="21"/>
                  <a:pt x="60" y="20"/>
                  <a:pt x="60" y="19"/>
                </a:cubicBezTo>
                <a:cubicBezTo>
                  <a:pt x="60" y="13"/>
                  <a:pt x="60" y="13"/>
                  <a:pt x="60" y="13"/>
                </a:cubicBezTo>
                <a:cubicBezTo>
                  <a:pt x="60" y="12"/>
                  <a:pt x="60" y="12"/>
                  <a:pt x="61" y="12"/>
                </a:cubicBezTo>
                <a:cubicBezTo>
                  <a:pt x="70" y="12"/>
                  <a:pt x="70" y="12"/>
                  <a:pt x="70" y="12"/>
                </a:cubicBezTo>
                <a:cubicBezTo>
                  <a:pt x="71" y="12"/>
                  <a:pt x="72" y="12"/>
                  <a:pt x="72" y="13"/>
                </a:cubicBezTo>
                <a:lnTo>
                  <a:pt x="72" y="19"/>
                </a:ln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2282" name="Freeform 310"/>
          <p:cNvSpPr>
            <a:spLocks noEditPoints="1"/>
          </p:cNvSpPr>
          <p:nvPr/>
        </p:nvSpPr>
        <p:spPr bwMode="auto">
          <a:xfrm>
            <a:off x="8607425" y="6062663"/>
            <a:ext cx="768350" cy="411162"/>
          </a:xfrm>
          <a:custGeom>
            <a:avLst/>
            <a:gdLst>
              <a:gd name="T0" fmla="*/ 2147483647 w 118"/>
              <a:gd name="T1" fmla="*/ 2147483647 h 63"/>
              <a:gd name="T2" fmla="*/ 2147483647 w 118"/>
              <a:gd name="T3" fmla="*/ 2147483647 h 63"/>
              <a:gd name="T4" fmla="*/ 2147483647 w 118"/>
              <a:gd name="T5" fmla="*/ 2147483647 h 63"/>
              <a:gd name="T6" fmla="*/ 2147483647 w 118"/>
              <a:gd name="T7" fmla="*/ 2147483647 h 63"/>
              <a:gd name="T8" fmla="*/ 2147483647 w 118"/>
              <a:gd name="T9" fmla="*/ 2147483647 h 63"/>
              <a:gd name="T10" fmla="*/ 2147483647 w 118"/>
              <a:gd name="T11" fmla="*/ 2147483647 h 63"/>
              <a:gd name="T12" fmla="*/ 2147483647 w 118"/>
              <a:gd name="T13" fmla="*/ 2147483647 h 63"/>
              <a:gd name="T14" fmla="*/ 2147483647 w 118"/>
              <a:gd name="T15" fmla="*/ 2147483647 h 63"/>
              <a:gd name="T16" fmla="*/ 2147483647 w 118"/>
              <a:gd name="T17" fmla="*/ 2147483647 h 63"/>
              <a:gd name="T18" fmla="*/ 2147483647 w 118"/>
              <a:gd name="T19" fmla="*/ 2147483647 h 63"/>
              <a:gd name="T20" fmla="*/ 2147483647 w 118"/>
              <a:gd name="T21" fmla="*/ 2147483647 h 63"/>
              <a:gd name="T22" fmla="*/ 2147483647 w 118"/>
              <a:gd name="T23" fmla="*/ 2147483647 h 63"/>
              <a:gd name="T24" fmla="*/ 2147483647 w 118"/>
              <a:gd name="T25" fmla="*/ 2147483647 h 63"/>
              <a:gd name="T26" fmla="*/ 2147483647 w 118"/>
              <a:gd name="T27" fmla="*/ 2147483647 h 63"/>
              <a:gd name="T28" fmla="*/ 2147483647 w 118"/>
              <a:gd name="T29" fmla="*/ 2147483647 h 63"/>
              <a:gd name="T30" fmla="*/ 2147483647 w 118"/>
              <a:gd name="T31" fmla="*/ 2147483647 h 63"/>
              <a:gd name="T32" fmla="*/ 2147483647 w 118"/>
              <a:gd name="T33" fmla="*/ 2147483647 h 63"/>
              <a:gd name="T34" fmla="*/ 2147483647 w 118"/>
              <a:gd name="T35" fmla="*/ 2147483647 h 63"/>
              <a:gd name="T36" fmla="*/ 2147483647 w 118"/>
              <a:gd name="T37" fmla="*/ 2147483647 h 63"/>
              <a:gd name="T38" fmla="*/ 2147483647 w 118"/>
              <a:gd name="T39" fmla="*/ 2147483647 h 63"/>
              <a:gd name="T40" fmla="*/ 2147483647 w 118"/>
              <a:gd name="T41" fmla="*/ 2147483647 h 63"/>
              <a:gd name="T42" fmla="*/ 2147483647 w 118"/>
              <a:gd name="T43" fmla="*/ 2147483647 h 63"/>
              <a:gd name="T44" fmla="*/ 2147483647 w 118"/>
              <a:gd name="T45" fmla="*/ 2147483647 h 63"/>
              <a:gd name="T46" fmla="*/ 2147483647 w 118"/>
              <a:gd name="T47" fmla="*/ 2147483647 h 63"/>
              <a:gd name="T48" fmla="*/ 2147483647 w 118"/>
              <a:gd name="T49" fmla="*/ 2147483647 h 63"/>
              <a:gd name="T50" fmla="*/ 2147483647 w 118"/>
              <a:gd name="T51" fmla="*/ 2147483647 h 63"/>
              <a:gd name="T52" fmla="*/ 2147483647 w 118"/>
              <a:gd name="T53" fmla="*/ 2147483647 h 63"/>
              <a:gd name="T54" fmla="*/ 2147483647 w 118"/>
              <a:gd name="T55" fmla="*/ 2147483647 h 63"/>
              <a:gd name="T56" fmla="*/ 2147483647 w 118"/>
              <a:gd name="T57" fmla="*/ 2147483647 h 63"/>
              <a:gd name="T58" fmla="*/ 2147483647 w 118"/>
              <a:gd name="T59" fmla="*/ 2147483647 h 63"/>
              <a:gd name="T60" fmla="*/ 2147483647 w 118"/>
              <a:gd name="T61" fmla="*/ 2147483647 h 63"/>
              <a:gd name="T62" fmla="*/ 2147483647 w 118"/>
              <a:gd name="T63" fmla="*/ 2147483647 h 63"/>
              <a:gd name="T64" fmla="*/ 2147483647 w 118"/>
              <a:gd name="T65" fmla="*/ 2147483647 h 63"/>
              <a:gd name="T66" fmla="*/ 2147483647 w 118"/>
              <a:gd name="T67" fmla="*/ 2147483647 h 63"/>
              <a:gd name="T68" fmla="*/ 2147483647 w 118"/>
              <a:gd name="T69" fmla="*/ 2147483647 h 63"/>
              <a:gd name="T70" fmla="*/ 2147483647 w 118"/>
              <a:gd name="T71" fmla="*/ 2147483647 h 63"/>
              <a:gd name="T72" fmla="*/ 2147483647 w 118"/>
              <a:gd name="T73" fmla="*/ 2147483647 h 63"/>
              <a:gd name="T74" fmla="*/ 2147483647 w 118"/>
              <a:gd name="T75" fmla="*/ 2147483647 h 63"/>
              <a:gd name="T76" fmla="*/ 2147483647 w 118"/>
              <a:gd name="T77" fmla="*/ 2147483647 h 63"/>
              <a:gd name="T78" fmla="*/ 2147483647 w 118"/>
              <a:gd name="T79" fmla="*/ 2147483647 h 63"/>
              <a:gd name="T80" fmla="*/ 2147483647 w 118"/>
              <a:gd name="T81" fmla="*/ 2147483647 h 63"/>
              <a:gd name="T82" fmla="*/ 2147483647 w 118"/>
              <a:gd name="T83" fmla="*/ 2147483647 h 63"/>
              <a:gd name="T84" fmla="*/ 2147483647 w 118"/>
              <a:gd name="T85" fmla="*/ 0 h 63"/>
              <a:gd name="T86" fmla="*/ 2147483647 w 118"/>
              <a:gd name="T87" fmla="*/ 0 h 63"/>
              <a:gd name="T88" fmla="*/ 2147483647 w 118"/>
              <a:gd name="T89" fmla="*/ 2147483647 h 63"/>
              <a:gd name="T90" fmla="*/ 2147483647 w 118"/>
              <a:gd name="T91" fmla="*/ 2147483647 h 63"/>
              <a:gd name="T92" fmla="*/ 2147483647 w 118"/>
              <a:gd name="T93" fmla="*/ 2147483647 h 63"/>
              <a:gd name="T94" fmla="*/ 2147483647 w 118"/>
              <a:gd name="T95" fmla="*/ 2147483647 h 63"/>
              <a:gd name="T96" fmla="*/ 2147483647 w 118"/>
              <a:gd name="T97" fmla="*/ 2147483647 h 63"/>
              <a:gd name="T98" fmla="*/ 2147483647 w 118"/>
              <a:gd name="T99" fmla="*/ 2147483647 h 63"/>
              <a:gd name="T100" fmla="*/ 2147483647 w 118"/>
              <a:gd name="T101" fmla="*/ 2147483647 h 63"/>
              <a:gd name="T102" fmla="*/ 2147483647 w 118"/>
              <a:gd name="T103" fmla="*/ 2147483647 h 63"/>
              <a:gd name="T104" fmla="*/ 2147483647 w 118"/>
              <a:gd name="T105" fmla="*/ 2147483647 h 63"/>
              <a:gd name="T106" fmla="*/ 2147483647 w 118"/>
              <a:gd name="T107" fmla="*/ 2147483647 h 63"/>
              <a:gd name="T108" fmla="*/ 0 w 118"/>
              <a:gd name="T109" fmla="*/ 2147483647 h 63"/>
              <a:gd name="T110" fmla="*/ 0 w 118"/>
              <a:gd name="T111" fmla="*/ 2147483647 h 63"/>
              <a:gd name="T112" fmla="*/ 2147483647 w 118"/>
              <a:gd name="T113" fmla="*/ 2147483647 h 63"/>
              <a:gd name="T114" fmla="*/ 2147483647 w 118"/>
              <a:gd name="T115" fmla="*/ 2147483647 h 63"/>
              <a:gd name="T116" fmla="*/ 0 w 118"/>
              <a:gd name="T117" fmla="*/ 2147483647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8" h="63">
                <a:moveTo>
                  <a:pt x="96" y="27"/>
                </a:moveTo>
                <a:cubicBezTo>
                  <a:pt x="96" y="50"/>
                  <a:pt x="96" y="50"/>
                  <a:pt x="96" y="50"/>
                </a:cubicBezTo>
                <a:cubicBezTo>
                  <a:pt x="118" y="57"/>
                  <a:pt x="118" y="57"/>
                  <a:pt x="118" y="57"/>
                </a:cubicBezTo>
                <a:cubicBezTo>
                  <a:pt x="118" y="20"/>
                  <a:pt x="118" y="20"/>
                  <a:pt x="118" y="20"/>
                </a:cubicBezTo>
                <a:lnTo>
                  <a:pt x="96" y="27"/>
                </a:lnTo>
                <a:close/>
                <a:moveTo>
                  <a:pt x="41" y="32"/>
                </a:moveTo>
                <a:cubicBezTo>
                  <a:pt x="38" y="32"/>
                  <a:pt x="35" y="35"/>
                  <a:pt x="35" y="38"/>
                </a:cubicBezTo>
                <a:cubicBezTo>
                  <a:pt x="35" y="42"/>
                  <a:pt x="38" y="45"/>
                  <a:pt x="41" y="45"/>
                </a:cubicBezTo>
                <a:cubicBezTo>
                  <a:pt x="45" y="45"/>
                  <a:pt x="48" y="42"/>
                  <a:pt x="48" y="38"/>
                </a:cubicBezTo>
                <a:cubicBezTo>
                  <a:pt x="48" y="35"/>
                  <a:pt x="45" y="32"/>
                  <a:pt x="41" y="32"/>
                </a:cubicBezTo>
                <a:close/>
                <a:moveTo>
                  <a:pt x="88" y="13"/>
                </a:moveTo>
                <a:cubicBezTo>
                  <a:pt x="42" y="13"/>
                  <a:pt x="42" y="13"/>
                  <a:pt x="42" y="13"/>
                </a:cubicBezTo>
                <a:cubicBezTo>
                  <a:pt x="42" y="6"/>
                  <a:pt x="42" y="6"/>
                  <a:pt x="42" y="6"/>
                </a:cubicBezTo>
                <a:cubicBezTo>
                  <a:pt x="42" y="4"/>
                  <a:pt x="40" y="2"/>
                  <a:pt x="37" y="2"/>
                </a:cubicBezTo>
                <a:cubicBezTo>
                  <a:pt x="12" y="2"/>
                  <a:pt x="12" y="2"/>
                  <a:pt x="12" y="2"/>
                </a:cubicBezTo>
                <a:cubicBezTo>
                  <a:pt x="12" y="26"/>
                  <a:pt x="12" y="26"/>
                  <a:pt x="12" y="26"/>
                </a:cubicBezTo>
                <a:cubicBezTo>
                  <a:pt x="21" y="26"/>
                  <a:pt x="21" y="26"/>
                  <a:pt x="21" y="26"/>
                </a:cubicBezTo>
                <a:cubicBezTo>
                  <a:pt x="21" y="59"/>
                  <a:pt x="21" y="59"/>
                  <a:pt x="21" y="59"/>
                </a:cubicBezTo>
                <a:cubicBezTo>
                  <a:pt x="21" y="61"/>
                  <a:pt x="23" y="63"/>
                  <a:pt x="25" y="63"/>
                </a:cubicBezTo>
                <a:cubicBezTo>
                  <a:pt x="88" y="63"/>
                  <a:pt x="88" y="63"/>
                  <a:pt x="88" y="63"/>
                </a:cubicBezTo>
                <a:cubicBezTo>
                  <a:pt x="91" y="63"/>
                  <a:pt x="93" y="61"/>
                  <a:pt x="93" y="59"/>
                </a:cubicBezTo>
                <a:cubicBezTo>
                  <a:pt x="93" y="18"/>
                  <a:pt x="93" y="18"/>
                  <a:pt x="93" y="18"/>
                </a:cubicBezTo>
                <a:cubicBezTo>
                  <a:pt x="93" y="15"/>
                  <a:pt x="91" y="13"/>
                  <a:pt x="88" y="13"/>
                </a:cubicBezTo>
                <a:close/>
                <a:moveTo>
                  <a:pt x="72" y="49"/>
                </a:moveTo>
                <a:cubicBezTo>
                  <a:pt x="72" y="49"/>
                  <a:pt x="72" y="49"/>
                  <a:pt x="72" y="49"/>
                </a:cubicBezTo>
                <a:cubicBezTo>
                  <a:pt x="41" y="49"/>
                  <a:pt x="41" y="49"/>
                  <a:pt x="41" y="49"/>
                </a:cubicBezTo>
                <a:cubicBezTo>
                  <a:pt x="41" y="49"/>
                  <a:pt x="41" y="49"/>
                  <a:pt x="41" y="49"/>
                </a:cubicBezTo>
                <a:cubicBezTo>
                  <a:pt x="35" y="49"/>
                  <a:pt x="30" y="44"/>
                  <a:pt x="30" y="38"/>
                </a:cubicBezTo>
                <a:cubicBezTo>
                  <a:pt x="30" y="32"/>
                  <a:pt x="35" y="27"/>
                  <a:pt x="41" y="27"/>
                </a:cubicBezTo>
                <a:cubicBezTo>
                  <a:pt x="47" y="27"/>
                  <a:pt x="52" y="32"/>
                  <a:pt x="52" y="38"/>
                </a:cubicBezTo>
                <a:cubicBezTo>
                  <a:pt x="52" y="41"/>
                  <a:pt x="51" y="43"/>
                  <a:pt x="50" y="45"/>
                </a:cubicBezTo>
                <a:cubicBezTo>
                  <a:pt x="64" y="45"/>
                  <a:pt x="64" y="45"/>
                  <a:pt x="64" y="45"/>
                </a:cubicBezTo>
                <a:cubicBezTo>
                  <a:pt x="62" y="43"/>
                  <a:pt x="61" y="41"/>
                  <a:pt x="61" y="38"/>
                </a:cubicBezTo>
                <a:cubicBezTo>
                  <a:pt x="61" y="32"/>
                  <a:pt x="66" y="27"/>
                  <a:pt x="72" y="27"/>
                </a:cubicBezTo>
                <a:cubicBezTo>
                  <a:pt x="79" y="27"/>
                  <a:pt x="83" y="32"/>
                  <a:pt x="83" y="38"/>
                </a:cubicBezTo>
                <a:cubicBezTo>
                  <a:pt x="83" y="44"/>
                  <a:pt x="79" y="49"/>
                  <a:pt x="72" y="49"/>
                </a:cubicBezTo>
                <a:close/>
                <a:moveTo>
                  <a:pt x="72" y="32"/>
                </a:moveTo>
                <a:cubicBezTo>
                  <a:pt x="69" y="32"/>
                  <a:pt x="66" y="35"/>
                  <a:pt x="66" y="38"/>
                </a:cubicBezTo>
                <a:cubicBezTo>
                  <a:pt x="66" y="42"/>
                  <a:pt x="69" y="45"/>
                  <a:pt x="72" y="45"/>
                </a:cubicBezTo>
                <a:cubicBezTo>
                  <a:pt x="76" y="45"/>
                  <a:pt x="79" y="42"/>
                  <a:pt x="79" y="38"/>
                </a:cubicBezTo>
                <a:cubicBezTo>
                  <a:pt x="79" y="35"/>
                  <a:pt x="76" y="32"/>
                  <a:pt x="72" y="32"/>
                </a:cubicBezTo>
                <a:close/>
                <a:moveTo>
                  <a:pt x="12" y="1"/>
                </a:moveTo>
                <a:cubicBezTo>
                  <a:pt x="12" y="0"/>
                  <a:pt x="11" y="0"/>
                  <a:pt x="10" y="0"/>
                </a:cubicBezTo>
                <a:cubicBezTo>
                  <a:pt x="6" y="0"/>
                  <a:pt x="6" y="0"/>
                  <a:pt x="6" y="0"/>
                </a:cubicBezTo>
                <a:cubicBezTo>
                  <a:pt x="5" y="0"/>
                  <a:pt x="4" y="0"/>
                  <a:pt x="4" y="1"/>
                </a:cubicBezTo>
                <a:cubicBezTo>
                  <a:pt x="4" y="2"/>
                  <a:pt x="4" y="2"/>
                  <a:pt x="4" y="2"/>
                </a:cubicBezTo>
                <a:cubicBezTo>
                  <a:pt x="12" y="2"/>
                  <a:pt x="12" y="2"/>
                  <a:pt x="12" y="2"/>
                </a:cubicBezTo>
                <a:lnTo>
                  <a:pt x="12" y="1"/>
                </a:lnTo>
                <a:close/>
                <a:moveTo>
                  <a:pt x="4" y="26"/>
                </a:moveTo>
                <a:cubicBezTo>
                  <a:pt x="4" y="27"/>
                  <a:pt x="5" y="28"/>
                  <a:pt x="6" y="28"/>
                </a:cubicBezTo>
                <a:cubicBezTo>
                  <a:pt x="10" y="28"/>
                  <a:pt x="10" y="28"/>
                  <a:pt x="10" y="28"/>
                </a:cubicBezTo>
                <a:cubicBezTo>
                  <a:pt x="11" y="28"/>
                  <a:pt x="12" y="27"/>
                  <a:pt x="12" y="26"/>
                </a:cubicBezTo>
                <a:cubicBezTo>
                  <a:pt x="12" y="26"/>
                  <a:pt x="12" y="26"/>
                  <a:pt x="12" y="26"/>
                </a:cubicBezTo>
                <a:cubicBezTo>
                  <a:pt x="4" y="26"/>
                  <a:pt x="4" y="26"/>
                  <a:pt x="4" y="26"/>
                </a:cubicBezTo>
                <a:close/>
                <a:moveTo>
                  <a:pt x="0" y="6"/>
                </a:moveTo>
                <a:cubicBezTo>
                  <a:pt x="0" y="21"/>
                  <a:pt x="0" y="21"/>
                  <a:pt x="0" y="21"/>
                </a:cubicBezTo>
                <a:cubicBezTo>
                  <a:pt x="0" y="24"/>
                  <a:pt x="2" y="26"/>
                  <a:pt x="4" y="26"/>
                </a:cubicBezTo>
                <a:cubicBezTo>
                  <a:pt x="4" y="2"/>
                  <a:pt x="4" y="2"/>
                  <a:pt x="4" y="2"/>
                </a:cubicBezTo>
                <a:cubicBezTo>
                  <a:pt x="2" y="2"/>
                  <a:pt x="0" y="4"/>
                  <a:pt x="0" y="6"/>
                </a:cubicBezTo>
                <a:close/>
              </a:path>
            </a:pathLst>
          </a:custGeom>
          <a:solidFill>
            <a:srgbClr val="0F3D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542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4256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16"/>
          <p:cNvSpPr>
            <a:spLocks/>
          </p:cNvSpPr>
          <p:nvPr/>
        </p:nvSpPr>
        <p:spPr bwMode="auto">
          <a:xfrm>
            <a:off x="0" y="-19050"/>
            <a:ext cx="6913563" cy="6877050"/>
          </a:xfrm>
          <a:custGeom>
            <a:avLst/>
            <a:gdLst>
              <a:gd name="T0" fmla="*/ 0 w 6913864"/>
              <a:gd name="T1" fmla="*/ 19050 h 6877050"/>
              <a:gd name="T2" fmla="*/ 3788509 w 6913864"/>
              <a:gd name="T3" fmla="*/ 0 h 6877050"/>
              <a:gd name="T4" fmla="*/ 6911757 w 6913864"/>
              <a:gd name="T5" fmla="*/ 6877050 h 6877050"/>
              <a:gd name="T6" fmla="*/ 0 w 6913864"/>
              <a:gd name="T7" fmla="*/ 6877050 h 6877050"/>
              <a:gd name="T8" fmla="*/ 0 w 6913864"/>
              <a:gd name="T9" fmla="*/ 19050 h 68770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13864" h="6877050">
                <a:moveTo>
                  <a:pt x="0" y="19050"/>
                </a:moveTo>
                <a:lnTo>
                  <a:pt x="3789664" y="0"/>
                </a:lnTo>
                <a:lnTo>
                  <a:pt x="6913864" y="6877050"/>
                </a:lnTo>
                <a:lnTo>
                  <a:pt x="0" y="6877050"/>
                </a:lnTo>
                <a:lnTo>
                  <a:pt x="0" y="19050"/>
                </a:ln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pic>
        <p:nvPicPr>
          <p:cNvPr id="18435"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563" y="1243013"/>
            <a:ext cx="6253162" cy="6692900"/>
          </a:xfrm>
          <a:prstGeom prst="rect">
            <a:avLst/>
          </a:prstGeom>
          <a:noFill/>
          <a:ln>
            <a:noFill/>
          </a:ln>
          <a:effectLst>
            <a:outerShdw dist="228601" dir="4679996" sx="99001" sy="99001" algn="t" rotWithShape="0">
              <a:srgbClr val="000000">
                <a:alpha val="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图片占位符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1931988"/>
            <a:ext cx="2622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直角三角形 3"/>
          <p:cNvSpPr>
            <a:spLocks/>
          </p:cNvSpPr>
          <p:nvPr/>
        </p:nvSpPr>
        <p:spPr bwMode="auto">
          <a:xfrm rot="-245120">
            <a:off x="7742238" y="1935163"/>
            <a:ext cx="2505075" cy="2522537"/>
          </a:xfrm>
          <a:custGeom>
            <a:avLst/>
            <a:gdLst>
              <a:gd name="T0" fmla="*/ 0 w 2505824"/>
              <a:gd name="T1" fmla="*/ 168249 h 2522400"/>
              <a:gd name="T2" fmla="*/ 2500585 w 2505824"/>
              <a:gd name="T3" fmla="*/ 2523359 h 2522400"/>
              <a:gd name="T4" fmla="*/ 1332344 w 2505824"/>
              <a:gd name="T5" fmla="*/ 0 h 2522400"/>
              <a:gd name="T6" fmla="*/ 0 w 2505824"/>
              <a:gd name="T7" fmla="*/ 168249 h 252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05824" h="2522400">
                <a:moveTo>
                  <a:pt x="0" y="168186"/>
                </a:moveTo>
                <a:lnTo>
                  <a:pt x="2505824" y="2522400"/>
                </a:lnTo>
                <a:lnTo>
                  <a:pt x="1335135" y="0"/>
                </a:lnTo>
                <a:lnTo>
                  <a:pt x="0" y="168186"/>
                </a:lnTo>
                <a:close/>
              </a:path>
            </a:pathLst>
          </a:cu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8438" name="直角三角形 3"/>
          <p:cNvSpPr>
            <a:spLocks/>
          </p:cNvSpPr>
          <p:nvPr/>
        </p:nvSpPr>
        <p:spPr bwMode="auto">
          <a:xfrm>
            <a:off x="7673975" y="2200275"/>
            <a:ext cx="2640013" cy="2498725"/>
          </a:xfrm>
          <a:custGeom>
            <a:avLst/>
            <a:gdLst>
              <a:gd name="T0" fmla="*/ 1348805 w 2639568"/>
              <a:gd name="T1" fmla="*/ 2499961 h 2498519"/>
              <a:gd name="T2" fmla="*/ 0 w 2639568"/>
              <a:gd name="T3" fmla="*/ 0 h 2498519"/>
              <a:gd name="T4" fmla="*/ 2642683 w 2639568"/>
              <a:gd name="T5" fmla="*/ 2146190 h 2498519"/>
              <a:gd name="T6" fmla="*/ 1348805 w 2639568"/>
              <a:gd name="T7" fmla="*/ 2499961 h 24985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39568" h="2498519">
                <a:moveTo>
                  <a:pt x="1347216" y="2498519"/>
                </a:moveTo>
                <a:lnTo>
                  <a:pt x="0" y="0"/>
                </a:lnTo>
                <a:lnTo>
                  <a:pt x="2639568" y="2144951"/>
                </a:lnTo>
                <a:lnTo>
                  <a:pt x="1347216" y="2498519"/>
                </a:lnTo>
                <a:close/>
              </a:path>
            </a:pathLst>
          </a:cu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8439" name="Freeform 251"/>
          <p:cNvSpPr>
            <a:spLocks noEditPoints="1"/>
          </p:cNvSpPr>
          <p:nvPr/>
        </p:nvSpPr>
        <p:spPr bwMode="auto">
          <a:xfrm>
            <a:off x="8724900" y="3038475"/>
            <a:ext cx="531813" cy="496888"/>
          </a:xfrm>
          <a:custGeom>
            <a:avLst/>
            <a:gdLst>
              <a:gd name="T0" fmla="*/ 2147483647 w 301"/>
              <a:gd name="T1" fmla="*/ 2147483647 h 282"/>
              <a:gd name="T2" fmla="*/ 2147483647 w 301"/>
              <a:gd name="T3" fmla="*/ 2147483647 h 282"/>
              <a:gd name="T4" fmla="*/ 2147483647 w 301"/>
              <a:gd name="T5" fmla="*/ 2147483647 h 282"/>
              <a:gd name="T6" fmla="*/ 2147483647 w 301"/>
              <a:gd name="T7" fmla="*/ 2147483647 h 282"/>
              <a:gd name="T8" fmla="*/ 2147483647 w 301"/>
              <a:gd name="T9" fmla="*/ 2147483647 h 282"/>
              <a:gd name="T10" fmla="*/ 2147483647 w 301"/>
              <a:gd name="T11" fmla="*/ 2147483647 h 282"/>
              <a:gd name="T12" fmla="*/ 2147483647 w 301"/>
              <a:gd name="T13" fmla="*/ 2147483647 h 282"/>
              <a:gd name="T14" fmla="*/ 2147483647 w 301"/>
              <a:gd name="T15" fmla="*/ 2147483647 h 282"/>
              <a:gd name="T16" fmla="*/ 2147483647 w 301"/>
              <a:gd name="T17" fmla="*/ 2147483647 h 282"/>
              <a:gd name="T18" fmla="*/ 2147483647 w 301"/>
              <a:gd name="T19" fmla="*/ 2147483647 h 282"/>
              <a:gd name="T20" fmla="*/ 2147483647 w 301"/>
              <a:gd name="T21" fmla="*/ 2147483647 h 282"/>
              <a:gd name="T22" fmla="*/ 2147483647 w 301"/>
              <a:gd name="T23" fmla="*/ 2147483647 h 282"/>
              <a:gd name="T24" fmla="*/ 2147483647 w 301"/>
              <a:gd name="T25" fmla="*/ 2147483647 h 282"/>
              <a:gd name="T26" fmla="*/ 2147483647 w 301"/>
              <a:gd name="T27" fmla="*/ 2147483647 h 282"/>
              <a:gd name="T28" fmla="*/ 2147483647 w 301"/>
              <a:gd name="T29" fmla="*/ 2147483647 h 282"/>
              <a:gd name="T30" fmla="*/ 2147483647 w 301"/>
              <a:gd name="T31" fmla="*/ 2147483647 h 282"/>
              <a:gd name="T32" fmla="*/ 2147483647 w 301"/>
              <a:gd name="T33" fmla="*/ 2147483647 h 282"/>
              <a:gd name="T34" fmla="*/ 2147483647 w 301"/>
              <a:gd name="T35" fmla="*/ 2147483647 h 282"/>
              <a:gd name="T36" fmla="*/ 2147483647 w 301"/>
              <a:gd name="T37" fmla="*/ 2147483647 h 2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1" h="282">
                <a:moveTo>
                  <a:pt x="266" y="192"/>
                </a:moveTo>
                <a:cubicBezTo>
                  <a:pt x="268" y="152"/>
                  <a:pt x="252" y="95"/>
                  <a:pt x="234" y="69"/>
                </a:cubicBezTo>
                <a:cubicBezTo>
                  <a:pt x="197" y="16"/>
                  <a:pt x="116" y="0"/>
                  <a:pt x="81" y="36"/>
                </a:cubicBezTo>
                <a:cubicBezTo>
                  <a:pt x="74" y="43"/>
                  <a:pt x="32" y="3"/>
                  <a:pt x="32" y="3"/>
                </a:cubicBezTo>
                <a:cubicBezTo>
                  <a:pt x="12" y="13"/>
                  <a:pt x="12" y="13"/>
                  <a:pt x="12" y="13"/>
                </a:cubicBezTo>
                <a:cubicBezTo>
                  <a:pt x="61" y="57"/>
                  <a:pt x="61" y="57"/>
                  <a:pt x="61" y="57"/>
                </a:cubicBezTo>
                <a:cubicBezTo>
                  <a:pt x="61" y="57"/>
                  <a:pt x="0" y="152"/>
                  <a:pt x="132" y="249"/>
                </a:cubicBezTo>
                <a:cubicBezTo>
                  <a:pt x="177" y="282"/>
                  <a:pt x="241" y="269"/>
                  <a:pt x="301" y="260"/>
                </a:cubicBezTo>
                <a:cubicBezTo>
                  <a:pt x="301" y="260"/>
                  <a:pt x="265" y="248"/>
                  <a:pt x="266" y="192"/>
                </a:cubicBezTo>
                <a:close/>
                <a:moveTo>
                  <a:pt x="242" y="232"/>
                </a:moveTo>
                <a:cubicBezTo>
                  <a:pt x="241" y="233"/>
                  <a:pt x="241" y="233"/>
                  <a:pt x="240" y="233"/>
                </a:cubicBezTo>
                <a:cubicBezTo>
                  <a:pt x="240" y="233"/>
                  <a:pt x="239" y="232"/>
                  <a:pt x="238" y="232"/>
                </a:cubicBezTo>
                <a:cubicBezTo>
                  <a:pt x="238" y="232"/>
                  <a:pt x="198" y="182"/>
                  <a:pt x="159" y="138"/>
                </a:cubicBezTo>
                <a:cubicBezTo>
                  <a:pt x="115" y="89"/>
                  <a:pt x="106" y="75"/>
                  <a:pt x="106" y="75"/>
                </a:cubicBezTo>
                <a:cubicBezTo>
                  <a:pt x="105" y="74"/>
                  <a:pt x="105" y="72"/>
                  <a:pt x="106" y="71"/>
                </a:cubicBezTo>
                <a:cubicBezTo>
                  <a:pt x="107" y="71"/>
                  <a:pt x="108" y="70"/>
                  <a:pt x="109" y="71"/>
                </a:cubicBezTo>
                <a:cubicBezTo>
                  <a:pt x="109" y="71"/>
                  <a:pt x="144" y="87"/>
                  <a:pt x="178" y="122"/>
                </a:cubicBezTo>
                <a:cubicBezTo>
                  <a:pt x="210" y="156"/>
                  <a:pt x="243" y="229"/>
                  <a:pt x="243" y="229"/>
                </a:cubicBezTo>
                <a:cubicBezTo>
                  <a:pt x="243" y="230"/>
                  <a:pt x="243" y="232"/>
                  <a:pt x="242"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18440" name="组合 8"/>
          <p:cNvGrpSpPr>
            <a:grpSpLocks/>
          </p:cNvGrpSpPr>
          <p:nvPr/>
        </p:nvGrpSpPr>
        <p:grpSpPr bwMode="auto">
          <a:xfrm>
            <a:off x="998538" y="2390775"/>
            <a:ext cx="5392737" cy="2587625"/>
            <a:chOff x="0" y="0"/>
            <a:chExt cx="5392318" cy="2588369"/>
          </a:xfrm>
        </p:grpSpPr>
        <p:sp>
          <p:nvSpPr>
            <p:cNvPr id="18442" name="矩形 9"/>
            <p:cNvSpPr>
              <a:spLocks noChangeArrowheads="1"/>
            </p:cNvSpPr>
            <p:nvPr/>
          </p:nvSpPr>
          <p:spPr bwMode="auto">
            <a:xfrm>
              <a:off x="0" y="0"/>
              <a:ext cx="5392318" cy="2588369"/>
            </a:xfrm>
            <a:prstGeom prst="rect">
              <a:avLst/>
            </a:prstGeom>
            <a:solidFill>
              <a:srgbClr val="FFFFFF"/>
            </a:solidFill>
            <a:ln w="25400">
              <a:solidFill>
                <a:srgbClr val="7F7F7F"/>
              </a:solidFill>
              <a:miter lim="800000"/>
              <a:headEnd/>
              <a:tailEnd/>
            </a:ln>
          </p:spPr>
          <p:txBody>
            <a:bodyPr anchor="ctr"/>
            <a:lstStyle/>
            <a:p>
              <a:pPr algn="ctr" defTabSz="1216025">
                <a:buFont typeface="Arial" pitchFamily="34" charset="0"/>
                <a:buNone/>
              </a:pPr>
              <a:endParaRPr lang="zh-CN" altLang="en-US" sz="3100">
                <a:solidFill>
                  <a:srgbClr val="000000"/>
                </a:solidFill>
              </a:endParaRPr>
            </a:p>
          </p:txBody>
        </p:sp>
        <p:sp>
          <p:nvSpPr>
            <p:cNvPr id="18443" name="文本框 10"/>
            <p:cNvSpPr txBox="1">
              <a:spLocks noChangeArrowheads="1"/>
            </p:cNvSpPr>
            <p:nvPr/>
          </p:nvSpPr>
          <p:spPr bwMode="auto">
            <a:xfrm>
              <a:off x="176796" y="615048"/>
              <a:ext cx="50387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rgbClr val="000000"/>
                  </a:solidFill>
                  <a:latin typeface="微软雅黑" pitchFamily="34" charset="-122"/>
                  <a:ea typeface="微软雅黑" pitchFamily="34" charset="-122"/>
                </a:rPr>
                <a:t>在当前社会，互联网已成为人类生活中“不可或缺”的生活伴侣，电子商务正在逐步成为中国人的最时尚的消费方式。许多人认为电子商务仅仅是网上购物，这是不全面的认知，在不久的将来一切消费活动都可借助互联网平台完成。当前电子商务主要模式为网上零售，随着离线商务模式的广泛应用给了传统服务行业搭乘电子商务快车的机会。 </a:t>
              </a:r>
            </a:p>
          </p:txBody>
        </p:sp>
      </p:grpSp>
      <p:sp>
        <p:nvSpPr>
          <p:cNvPr id="18441" name="矩形 17"/>
          <p:cNvSpPr>
            <a:spLocks noChangeArrowheads="1"/>
          </p:cNvSpPr>
          <p:nvPr/>
        </p:nvSpPr>
        <p:spPr bwMode="auto">
          <a:xfrm>
            <a:off x="901700" y="1801813"/>
            <a:ext cx="901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None/>
            </a:pPr>
            <a:r>
              <a:rPr lang="zh-CN" altLang="en-US" sz="2800" b="1">
                <a:solidFill>
                  <a:schemeClr val="bg1"/>
                </a:solidFill>
                <a:latin typeface="微软雅黑" pitchFamily="34" charset="-122"/>
                <a:ea typeface="微软雅黑" pitchFamily="34" charset="-122"/>
              </a:rPr>
              <a:t>前言</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0C86B6"/>
        </a:solidFill>
        <a:effectLst/>
      </p:bgPr>
    </p:bg>
    <p:spTree>
      <p:nvGrpSpPr>
        <p:cNvPr id="1" name=""/>
        <p:cNvGrpSpPr/>
        <p:nvPr/>
      </p:nvGrpSpPr>
      <p:grpSpPr>
        <a:xfrm>
          <a:off x="0" y="0"/>
          <a:ext cx="0" cy="0"/>
          <a:chOff x="0" y="0"/>
          <a:chExt cx="0" cy="0"/>
        </a:xfrm>
      </p:grpSpPr>
      <p:sp>
        <p:nvSpPr>
          <p:cNvPr id="19458" name="矩形 3"/>
          <p:cNvSpPr>
            <a:spLocks noChangeArrowheads="1"/>
          </p:cNvSpPr>
          <p:nvPr/>
        </p:nvSpPr>
        <p:spPr bwMode="auto">
          <a:xfrm>
            <a:off x="0" y="2003425"/>
            <a:ext cx="2647950" cy="2459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19459" name="组合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88" y="262096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文本框 25"/>
          <p:cNvSpPr txBox="1">
            <a:spLocks noChangeArrowheads="1"/>
          </p:cNvSpPr>
          <p:nvPr/>
        </p:nvSpPr>
        <p:spPr bwMode="auto">
          <a:xfrm>
            <a:off x="3028950" y="3005138"/>
            <a:ext cx="3125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4800" b="1">
                <a:solidFill>
                  <a:schemeClr val="bg1"/>
                </a:solidFill>
                <a:latin typeface="微软雅黑" pitchFamily="34" charset="-122"/>
                <a:ea typeface="微软雅黑" pitchFamily="34" charset="-122"/>
              </a:rPr>
              <a:t>项目概况</a:t>
            </a:r>
          </a:p>
        </p:txBody>
      </p:sp>
      <p:sp>
        <p:nvSpPr>
          <p:cNvPr id="19461" name="文本框 2"/>
          <p:cNvSpPr txBox="1">
            <a:spLocks noChangeArrowheads="1"/>
          </p:cNvSpPr>
          <p:nvPr/>
        </p:nvSpPr>
        <p:spPr bwMode="auto">
          <a:xfrm>
            <a:off x="3024188" y="2008188"/>
            <a:ext cx="5362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en-US" altLang="zh-CN" sz="6600" b="1">
                <a:solidFill>
                  <a:schemeClr val="bg1"/>
                </a:solidFill>
                <a:latin typeface="微软雅黑" pitchFamily="34" charset="-122"/>
                <a:ea typeface="微软雅黑" pitchFamily="34" charset="-122"/>
              </a:rPr>
              <a:t>Part 01</a:t>
            </a:r>
            <a:endParaRPr lang="zh-CN" altLang="en-US" sz="6600" b="1">
              <a:solidFill>
                <a:schemeClr val="bg1"/>
              </a:solidFill>
              <a:latin typeface="微软雅黑" pitchFamily="34" charset="-122"/>
              <a:ea typeface="微软雅黑" pitchFamily="34" charset="-122"/>
            </a:endParaRPr>
          </a:p>
        </p:txBody>
      </p:sp>
      <p:sp>
        <p:nvSpPr>
          <p:cNvPr id="19462" name="文本框 26"/>
          <p:cNvSpPr txBox="1">
            <a:spLocks noChangeArrowheads="1"/>
          </p:cNvSpPr>
          <p:nvPr/>
        </p:nvSpPr>
        <p:spPr bwMode="auto">
          <a:xfrm>
            <a:off x="3105150" y="3940175"/>
            <a:ext cx="49260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a:solidFill>
                  <a:schemeClr val="bg1"/>
                </a:solidFill>
                <a:latin typeface="微软雅黑" pitchFamily="34" charset="-122"/>
                <a:ea typeface="微软雅黑" pitchFamily="34" charset="-122"/>
              </a:rPr>
              <a:t>单击此处可以添加您对于本章节的简要描述，模板中的任意细节均可自由编辑，所有素材更是堪比定制级别的作品。</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20483"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项目概况</a:t>
            </a:r>
          </a:p>
        </p:txBody>
      </p:sp>
      <p:pic>
        <p:nvPicPr>
          <p:cNvPr id="20484" name="组合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334963"/>
            <a:ext cx="4143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文本框 12"/>
          <p:cNvSpPr txBox="1">
            <a:spLocks noChangeArrowheads="1"/>
          </p:cNvSpPr>
          <p:nvPr/>
        </p:nvSpPr>
        <p:spPr bwMode="auto">
          <a:xfrm>
            <a:off x="74930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20486"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725613"/>
            <a:ext cx="6675438"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矩形 14"/>
          <p:cNvSpPr>
            <a:spLocks noChangeArrowheads="1"/>
          </p:cNvSpPr>
          <p:nvPr/>
        </p:nvSpPr>
        <p:spPr bwMode="auto">
          <a:xfrm>
            <a:off x="6686550" y="5457825"/>
            <a:ext cx="876300" cy="876300"/>
          </a:xfrm>
          <a:prstGeom prst="rect">
            <a:avLst/>
          </a:prstGeom>
          <a:solidFill>
            <a:srgbClr val="269FD3">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0488" name="文本框 19"/>
          <p:cNvSpPr txBox="1">
            <a:spLocks noChangeArrowheads="1"/>
          </p:cNvSpPr>
          <p:nvPr/>
        </p:nvSpPr>
        <p:spPr bwMode="auto">
          <a:xfrm>
            <a:off x="7796213" y="2635250"/>
            <a:ext cx="339566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1400">
                <a:solidFill>
                  <a:srgbClr val="000000"/>
                </a:solidFill>
                <a:latin typeface="微软雅黑" pitchFamily="34" charset="-122"/>
                <a:ea typeface="微软雅黑" pitchFamily="34" charset="-122"/>
              </a:rPr>
              <a:t>中国第一家成规模的导购网站诞生于</a:t>
            </a:r>
            <a:r>
              <a:rPr lang="en-US" altLang="zh-CN" sz="1400">
                <a:solidFill>
                  <a:srgbClr val="000000"/>
                </a:solidFill>
                <a:latin typeface="微软雅黑" pitchFamily="34" charset="-122"/>
                <a:ea typeface="微软雅黑" pitchFamily="34" charset="-122"/>
              </a:rPr>
              <a:t>2009</a:t>
            </a:r>
            <a:r>
              <a:rPr lang="zh-CN" altLang="en-US" sz="1400">
                <a:solidFill>
                  <a:srgbClr val="000000"/>
                </a:solidFill>
                <a:latin typeface="微软雅黑" pitchFamily="34" charset="-122"/>
                <a:ea typeface="微软雅黑" pitchFamily="34" charset="-122"/>
              </a:rPr>
              <a:t>年，目前已经取得不错的成绩，此后跟者如潮。外籍人士出入境次数及来华留学生人数逐年上升，</a:t>
            </a:r>
            <a:r>
              <a:rPr lang="en-US" altLang="zh-CN" sz="1400">
                <a:solidFill>
                  <a:srgbClr val="000000"/>
                </a:solidFill>
                <a:latin typeface="微软雅黑" pitchFamily="34" charset="-122"/>
                <a:ea typeface="微软雅黑" pitchFamily="34" charset="-122"/>
              </a:rPr>
              <a:t>2011</a:t>
            </a:r>
            <a:r>
              <a:rPr lang="zh-CN" altLang="en-US" sz="1400">
                <a:solidFill>
                  <a:srgbClr val="000000"/>
                </a:solidFill>
                <a:latin typeface="微软雅黑" pitchFamily="34" charset="-122"/>
                <a:ea typeface="微软雅黑" pitchFamily="34" charset="-122"/>
              </a:rPr>
              <a:t>年年外籍人士出入境次数已经高达</a:t>
            </a:r>
            <a:r>
              <a:rPr lang="en-US" altLang="zh-CN" sz="1400">
                <a:solidFill>
                  <a:srgbClr val="000000"/>
                </a:solidFill>
                <a:latin typeface="微软雅黑" pitchFamily="34" charset="-122"/>
                <a:ea typeface="微软雅黑" pitchFamily="34" charset="-122"/>
              </a:rPr>
              <a:t>5412</a:t>
            </a:r>
            <a:r>
              <a:rPr lang="zh-CN" altLang="en-US" sz="1400">
                <a:solidFill>
                  <a:srgbClr val="000000"/>
                </a:solidFill>
                <a:latin typeface="微软雅黑" pitchFamily="34" charset="-122"/>
                <a:ea typeface="微软雅黑" pitchFamily="34" charset="-122"/>
              </a:rPr>
              <a:t>万，</a:t>
            </a:r>
            <a:r>
              <a:rPr lang="en-US" altLang="zh-CN" sz="1400">
                <a:solidFill>
                  <a:srgbClr val="000000"/>
                </a:solidFill>
                <a:latin typeface="微软雅黑" pitchFamily="34" charset="-122"/>
                <a:ea typeface="微软雅黑" pitchFamily="34" charset="-122"/>
              </a:rPr>
              <a:t>2012</a:t>
            </a:r>
            <a:r>
              <a:rPr lang="zh-CN" altLang="en-US" sz="1400">
                <a:solidFill>
                  <a:srgbClr val="000000"/>
                </a:solidFill>
                <a:latin typeface="微软雅黑" pitchFamily="34" charset="-122"/>
                <a:ea typeface="微软雅黑" pitchFamily="34" charset="-122"/>
              </a:rPr>
              <a:t>年来华留学生数量也以达</a:t>
            </a:r>
            <a:r>
              <a:rPr lang="en-US" altLang="zh-CN" sz="1400">
                <a:solidFill>
                  <a:srgbClr val="000000"/>
                </a:solidFill>
                <a:latin typeface="微软雅黑" pitchFamily="34" charset="-122"/>
                <a:ea typeface="微软雅黑" pitchFamily="34" charset="-122"/>
              </a:rPr>
              <a:t>32</a:t>
            </a:r>
            <a:r>
              <a:rPr lang="zh-CN" altLang="en-US" sz="1400">
                <a:solidFill>
                  <a:srgbClr val="000000"/>
                </a:solidFill>
                <a:latin typeface="微软雅黑" pitchFamily="34" charset="-122"/>
                <a:ea typeface="微软雅黑" pitchFamily="34" charset="-122"/>
              </a:rPr>
              <a:t>万之多，仅浙江大学留学生人数在</a:t>
            </a:r>
            <a:r>
              <a:rPr lang="en-US" altLang="zh-CN" sz="1400">
                <a:solidFill>
                  <a:srgbClr val="000000"/>
                </a:solidFill>
                <a:latin typeface="微软雅黑" pitchFamily="34" charset="-122"/>
                <a:ea typeface="微软雅黑" pitchFamily="34" charset="-122"/>
              </a:rPr>
              <a:t>2013</a:t>
            </a:r>
            <a:r>
              <a:rPr lang="zh-CN" altLang="en-US" sz="1400">
                <a:solidFill>
                  <a:srgbClr val="000000"/>
                </a:solidFill>
                <a:latin typeface="微软雅黑" pitchFamily="34" charset="-122"/>
                <a:ea typeface="微软雅黑" pitchFamily="34" charset="-122"/>
              </a:rPr>
              <a:t>年也有三千人之众，但是目前所存在的导购网站针对的都是本地化用户，没有考虑到外籍人士。考虑到外籍人士数量增加，消费能力较高，网购困难等特点，我们认为外文导购网具有相当广阔的市场前景。</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925"/>
            <a:ext cx="88773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文本框 4"/>
          <p:cNvSpPr txBox="1">
            <a:spLocks noChangeArrowheads="1"/>
          </p:cNvSpPr>
          <p:nvPr/>
        </p:nvSpPr>
        <p:spPr bwMode="auto">
          <a:xfrm>
            <a:off x="6843713" y="4989513"/>
            <a:ext cx="42148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1400">
                <a:solidFill>
                  <a:srgbClr val="000000"/>
                </a:solidFill>
                <a:latin typeface="微软雅黑" pitchFamily="34" charset="-122"/>
                <a:ea typeface="微软雅黑" pitchFamily="34" charset="-122"/>
              </a:rPr>
              <a:t>就目前粗略估计，粗略估计外文导购网站的固定用户规模应为</a:t>
            </a:r>
            <a:r>
              <a:rPr lang="en-US" altLang="zh-CN" sz="1400">
                <a:solidFill>
                  <a:srgbClr val="000000"/>
                </a:solidFill>
                <a:latin typeface="微软雅黑" pitchFamily="34" charset="-122"/>
                <a:ea typeface="微软雅黑" pitchFamily="34" charset="-122"/>
              </a:rPr>
              <a:t>20</a:t>
            </a:r>
            <a:r>
              <a:rPr lang="zh-CN" altLang="en-US" sz="1400">
                <a:solidFill>
                  <a:srgbClr val="000000"/>
                </a:solidFill>
                <a:latin typeface="微软雅黑" pitchFamily="34" charset="-122"/>
                <a:ea typeface="微软雅黑" pitchFamily="34" charset="-122"/>
              </a:rPr>
              <a:t>万左右，而短期用户规模可以达到</a:t>
            </a:r>
            <a:r>
              <a:rPr lang="en-US" altLang="zh-CN" sz="1400">
                <a:solidFill>
                  <a:srgbClr val="000000"/>
                </a:solidFill>
                <a:latin typeface="微软雅黑" pitchFamily="34" charset="-122"/>
                <a:ea typeface="微软雅黑" pitchFamily="34" charset="-122"/>
              </a:rPr>
              <a:t>100</a:t>
            </a:r>
            <a:r>
              <a:rPr lang="zh-CN" altLang="en-US" sz="1400">
                <a:solidFill>
                  <a:srgbClr val="000000"/>
                </a:solidFill>
                <a:latin typeface="微软雅黑" pitchFamily="34" charset="-122"/>
                <a:ea typeface="微软雅黑" pitchFamily="34" charset="-122"/>
              </a:rPr>
              <a:t>万左右，固定用户规模的增长预计可以达到每年</a:t>
            </a:r>
            <a:r>
              <a:rPr lang="en-US" altLang="zh-CN" sz="1400">
                <a:solidFill>
                  <a:srgbClr val="000000"/>
                </a:solidFill>
                <a:latin typeface="微软雅黑" pitchFamily="34" charset="-122"/>
                <a:ea typeface="微软雅黑" pitchFamily="34" charset="-122"/>
              </a:rPr>
              <a:t>10%</a:t>
            </a:r>
            <a:r>
              <a:rPr lang="zh-CN" altLang="en-US" sz="1400">
                <a:solidFill>
                  <a:srgbClr val="000000"/>
                </a:solidFill>
                <a:latin typeface="微软雅黑" pitchFamily="34" charset="-122"/>
                <a:ea typeface="微软雅黑" pitchFamily="34" charset="-122"/>
              </a:rPr>
              <a:t>，短期用户规模的增长预计可以达到每年</a:t>
            </a:r>
            <a:r>
              <a:rPr lang="en-US" altLang="zh-CN" sz="1400">
                <a:solidFill>
                  <a:srgbClr val="000000"/>
                </a:solidFill>
                <a:latin typeface="微软雅黑" pitchFamily="34" charset="-122"/>
                <a:ea typeface="微软雅黑" pitchFamily="34" charset="-122"/>
              </a:rPr>
              <a:t>1%</a:t>
            </a:r>
            <a:r>
              <a:rPr lang="zh-CN" altLang="en-US" sz="1400">
                <a:solidFill>
                  <a:srgbClr val="000000"/>
                </a:solidFill>
                <a:latin typeface="微软雅黑" pitchFamily="34" charset="-122"/>
                <a:ea typeface="微软雅黑" pitchFamily="34" charset="-122"/>
              </a:rPr>
              <a:t>。</a:t>
            </a:r>
          </a:p>
        </p:txBody>
      </p:sp>
      <p:sp>
        <p:nvSpPr>
          <p:cNvPr id="21508" name="圆角矩形 5"/>
          <p:cNvSpPr>
            <a:spLocks noChangeArrowheads="1"/>
          </p:cNvSpPr>
          <p:nvPr/>
        </p:nvSpPr>
        <p:spPr bwMode="auto">
          <a:xfrm>
            <a:off x="7696200" y="4294188"/>
            <a:ext cx="2733675" cy="560387"/>
          </a:xfrm>
          <a:prstGeom prst="roundRect">
            <a:avLst>
              <a:gd name="adj" fmla="val 16667"/>
            </a:avLst>
          </a:prstGeom>
          <a:solidFill>
            <a:srgbClr val="269F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zh-CN" altLang="en-US" b="1">
                <a:solidFill>
                  <a:srgbClr val="FFFFFF"/>
                </a:solidFill>
                <a:latin typeface="微软雅黑" pitchFamily="34" charset="-122"/>
                <a:ea typeface="微软雅黑" pitchFamily="34" charset="-122"/>
              </a:rPr>
              <a:t>使用人数情况</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269FD3"/>
        </a:solidFill>
        <a:effectLst/>
      </p:bgPr>
    </p:bg>
    <p:spTree>
      <p:nvGrpSpPr>
        <p:cNvPr id="1" name=""/>
        <p:cNvGrpSpPr/>
        <p:nvPr/>
      </p:nvGrpSpPr>
      <p:grpSpPr>
        <a:xfrm>
          <a:off x="0" y="0"/>
          <a:ext cx="0" cy="0"/>
          <a:chOff x="0" y="0"/>
          <a:chExt cx="0" cy="0"/>
        </a:xfrm>
      </p:grpSpPr>
      <p:sp>
        <p:nvSpPr>
          <p:cNvPr id="22530" name="圆角矩形 7"/>
          <p:cNvSpPr>
            <a:spLocks noChangeArrowheads="1"/>
          </p:cNvSpPr>
          <p:nvPr/>
        </p:nvSpPr>
        <p:spPr bwMode="auto">
          <a:xfrm rot="2700000">
            <a:off x="331788" y="2235200"/>
            <a:ext cx="1250950" cy="128587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2531" name="任意多边形 8"/>
          <p:cNvSpPr>
            <a:spLocks/>
          </p:cNvSpPr>
          <p:nvPr/>
        </p:nvSpPr>
        <p:spPr bwMode="auto">
          <a:xfrm rot="2700000">
            <a:off x="-668338" y="4121150"/>
            <a:ext cx="1335088" cy="1335088"/>
          </a:xfrm>
          <a:custGeom>
            <a:avLst/>
            <a:gdLst>
              <a:gd name="T0" fmla="*/ 0 w 1335134"/>
              <a:gd name="T1" fmla="*/ 0 h 1335134"/>
              <a:gd name="T2" fmla="*/ 1058677 w 1335134"/>
              <a:gd name="T3" fmla="*/ 0 h 1335134"/>
              <a:gd name="T4" fmla="*/ 1334812 w 1335134"/>
              <a:gd name="T5" fmla="*/ 276135 h 1335134"/>
              <a:gd name="T6" fmla="*/ 1334812 w 1335134"/>
              <a:gd name="T7" fmla="*/ 1334812 h 1335134"/>
              <a:gd name="T8" fmla="*/ 0 w 1335134"/>
              <a:gd name="T9" fmla="*/ 0 h 1335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5134" h="1335134">
                <a:moveTo>
                  <a:pt x="0" y="0"/>
                </a:moveTo>
                <a:lnTo>
                  <a:pt x="1058929" y="0"/>
                </a:lnTo>
                <a:cubicBezTo>
                  <a:pt x="1211473" y="0"/>
                  <a:pt x="1335134" y="123661"/>
                  <a:pt x="1335134" y="276205"/>
                </a:cubicBezTo>
                <a:lnTo>
                  <a:pt x="1335134" y="133513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2532" name="圆角矩形 13"/>
          <p:cNvSpPr>
            <a:spLocks noChangeArrowheads="1"/>
          </p:cNvSpPr>
          <p:nvPr/>
        </p:nvSpPr>
        <p:spPr bwMode="auto">
          <a:xfrm rot="2700000">
            <a:off x="4658519" y="3875882"/>
            <a:ext cx="1273175" cy="1309687"/>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2533" name="圆角矩形 14"/>
          <p:cNvSpPr>
            <a:spLocks noChangeArrowheads="1"/>
          </p:cNvSpPr>
          <p:nvPr/>
        </p:nvSpPr>
        <p:spPr bwMode="auto">
          <a:xfrm rot="2700000">
            <a:off x="4763294" y="2721769"/>
            <a:ext cx="627063" cy="64452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2534" name="圆角矩形 15"/>
          <p:cNvSpPr>
            <a:spLocks noChangeArrowheads="1"/>
          </p:cNvSpPr>
          <p:nvPr/>
        </p:nvSpPr>
        <p:spPr bwMode="auto">
          <a:xfrm rot="2700000">
            <a:off x="989807" y="3877469"/>
            <a:ext cx="503237" cy="517525"/>
          </a:xfrm>
          <a:prstGeom prst="roundRect">
            <a:avLst>
              <a:gd name="adj" fmla="val 16667"/>
            </a:avLst>
          </a:prstGeom>
          <a:solidFill>
            <a:srgbClr val="5E58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2535" name="任意多边形 16"/>
          <p:cNvSpPr>
            <a:spLocks/>
          </p:cNvSpPr>
          <p:nvPr/>
        </p:nvSpPr>
        <p:spPr bwMode="auto">
          <a:xfrm rot="2700000">
            <a:off x="11451432" y="2504281"/>
            <a:ext cx="1320800" cy="1344613"/>
          </a:xfrm>
          <a:custGeom>
            <a:avLst/>
            <a:gdLst>
              <a:gd name="T0" fmla="*/ 65106 w 1321998"/>
              <a:gd name="T1" fmla="*/ 30314 h 1344377"/>
              <a:gd name="T2" fmla="*/ 109729 w 1321998"/>
              <a:gd name="T3" fmla="*/ 0 h 1344377"/>
              <a:gd name="T4" fmla="*/ 1313634 w 1321998"/>
              <a:gd name="T5" fmla="*/ 1213060 h 1344377"/>
              <a:gd name="T6" fmla="*/ 1268553 w 1321998"/>
              <a:gd name="T7" fmla="*/ 1280432 h 1344377"/>
              <a:gd name="T8" fmla="*/ 1111376 w 1321998"/>
              <a:gd name="T9" fmla="*/ 1346029 h 1344377"/>
              <a:gd name="T10" fmla="*/ 222280 w 1321998"/>
              <a:gd name="T11" fmla="*/ 1346029 h 1344377"/>
              <a:gd name="T12" fmla="*/ 0 w 1321998"/>
              <a:gd name="T13" fmla="*/ 1122060 h 1344377"/>
              <a:gd name="T14" fmla="*/ 0 w 1321998"/>
              <a:gd name="T15" fmla="*/ 188687 h 1344377"/>
              <a:gd name="T16" fmla="*/ 65106 w 1321998"/>
              <a:gd name="T17" fmla="*/ 30314 h 13443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21998" h="1344377">
                <a:moveTo>
                  <a:pt x="65519" y="30279"/>
                </a:moveTo>
                <a:lnTo>
                  <a:pt x="110429" y="0"/>
                </a:lnTo>
                <a:lnTo>
                  <a:pt x="1321998" y="1211569"/>
                </a:lnTo>
                <a:lnTo>
                  <a:pt x="1276631" y="1278858"/>
                </a:lnTo>
                <a:cubicBezTo>
                  <a:pt x="1236149" y="1319339"/>
                  <a:pt x="1180225" y="1344377"/>
                  <a:pt x="1118453" y="1344377"/>
                </a:cubicBezTo>
                <a:lnTo>
                  <a:pt x="223696" y="1344377"/>
                </a:lnTo>
                <a:cubicBezTo>
                  <a:pt x="100152" y="1344377"/>
                  <a:pt x="0" y="1244225"/>
                  <a:pt x="0" y="1120681"/>
                </a:cubicBezTo>
                <a:lnTo>
                  <a:pt x="0" y="188456"/>
                </a:lnTo>
                <a:cubicBezTo>
                  <a:pt x="0" y="126684"/>
                  <a:pt x="25038" y="70760"/>
                  <a:pt x="65519" y="30279"/>
                </a:cubicBezTo>
                <a:close/>
              </a:path>
            </a:pathLst>
          </a:custGeom>
          <a:solidFill>
            <a:srgbClr val="4CC6E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2536" name="任意多边形 17"/>
          <p:cNvSpPr>
            <a:spLocks/>
          </p:cNvSpPr>
          <p:nvPr/>
        </p:nvSpPr>
        <p:spPr bwMode="auto">
          <a:xfrm rot="2700000">
            <a:off x="11906251" y="4291012"/>
            <a:ext cx="582612" cy="582613"/>
          </a:xfrm>
          <a:custGeom>
            <a:avLst/>
            <a:gdLst>
              <a:gd name="T0" fmla="*/ 0 w 582474"/>
              <a:gd name="T1" fmla="*/ 0 h 582474"/>
              <a:gd name="T2" fmla="*/ 583440 w 582474"/>
              <a:gd name="T3" fmla="*/ 583447 h 582474"/>
              <a:gd name="T4" fmla="*/ 134055 w 582474"/>
              <a:gd name="T5" fmla="*/ 583447 h 582474"/>
              <a:gd name="T6" fmla="*/ 0 w 582474"/>
              <a:gd name="T7" fmla="*/ 449392 h 582474"/>
              <a:gd name="T8" fmla="*/ 0 w 582474"/>
              <a:gd name="T9" fmla="*/ 0 h 582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474" h="582474">
                <a:moveTo>
                  <a:pt x="0" y="0"/>
                </a:moveTo>
                <a:lnTo>
                  <a:pt x="582474" y="582474"/>
                </a:lnTo>
                <a:lnTo>
                  <a:pt x="133831" y="582474"/>
                </a:lnTo>
                <a:cubicBezTo>
                  <a:pt x="59918" y="582474"/>
                  <a:pt x="0" y="522556"/>
                  <a:pt x="0" y="448643"/>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2537" name="圆角矩形 18"/>
          <p:cNvSpPr>
            <a:spLocks noChangeArrowheads="1"/>
          </p:cNvSpPr>
          <p:nvPr/>
        </p:nvSpPr>
        <p:spPr bwMode="auto">
          <a:xfrm rot="2700000">
            <a:off x="9843295" y="4244181"/>
            <a:ext cx="1782762" cy="1831975"/>
          </a:xfrm>
          <a:prstGeom prst="roundRect">
            <a:avLst>
              <a:gd name="adj" fmla="val 16667"/>
            </a:avLst>
          </a:prstGeom>
          <a:solidFill>
            <a:srgbClr val="5D57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pic>
        <p:nvPicPr>
          <p:cNvPr id="22538" name="图片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2036763"/>
            <a:ext cx="3103562"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圆角矩形 20"/>
          <p:cNvSpPr>
            <a:spLocks noChangeArrowheads="1"/>
          </p:cNvSpPr>
          <p:nvPr/>
        </p:nvSpPr>
        <p:spPr bwMode="auto">
          <a:xfrm rot="2700000">
            <a:off x="1890713" y="4130675"/>
            <a:ext cx="657225" cy="676275"/>
          </a:xfrm>
          <a:prstGeom prst="roundRect">
            <a:avLst>
              <a:gd name="adj" fmla="val 16667"/>
            </a:avLst>
          </a:prstGeom>
          <a:solidFill>
            <a:srgbClr val="54C9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2540" name="Freeform 44"/>
          <p:cNvSpPr>
            <a:spLocks/>
          </p:cNvSpPr>
          <p:nvPr/>
        </p:nvSpPr>
        <p:spPr bwMode="auto">
          <a:xfrm>
            <a:off x="2046288" y="4291013"/>
            <a:ext cx="334962" cy="334962"/>
          </a:xfrm>
          <a:custGeom>
            <a:avLst/>
            <a:gdLst>
              <a:gd name="T0" fmla="*/ 0 w 175"/>
              <a:gd name="T1" fmla="*/ 2147483647 h 175"/>
              <a:gd name="T2" fmla="*/ 2147483647 w 175"/>
              <a:gd name="T3" fmla="*/ 2147483647 h 175"/>
              <a:gd name="T4" fmla="*/ 2147483647 w 175"/>
              <a:gd name="T5" fmla="*/ 2147483647 h 175"/>
              <a:gd name="T6" fmla="*/ 2147483647 w 175"/>
              <a:gd name="T7" fmla="*/ 0 h 175"/>
              <a:gd name="T8" fmla="*/ 0 w 175"/>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175">
                <a:moveTo>
                  <a:pt x="0" y="93"/>
                </a:moveTo>
                <a:lnTo>
                  <a:pt x="82" y="93"/>
                </a:lnTo>
                <a:lnTo>
                  <a:pt x="82" y="175"/>
                </a:lnTo>
                <a:lnTo>
                  <a:pt x="175" y="0"/>
                </a:lnTo>
                <a:lnTo>
                  <a:pt x="0" y="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541" name="文本框 22"/>
          <p:cNvSpPr txBox="1">
            <a:spLocks noChangeArrowheads="1"/>
          </p:cNvSpPr>
          <p:nvPr/>
        </p:nvSpPr>
        <p:spPr bwMode="auto">
          <a:xfrm>
            <a:off x="6269038" y="2965450"/>
            <a:ext cx="3946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400" dirty="0" smtClean="0">
                <a:solidFill>
                  <a:srgbClr val="FFFFFF"/>
                </a:solidFill>
                <a:latin typeface="微软雅黑" pitchFamily="34" charset="-122"/>
                <a:ea typeface="微软雅黑" pitchFamily="34" charset="-122"/>
              </a:rPr>
              <a:t>锐旗设计致力于</a:t>
            </a:r>
            <a:r>
              <a:rPr lang="zh-CN" altLang="en-US" sz="1400" dirty="0">
                <a:solidFill>
                  <a:srgbClr val="FFFFFF"/>
                </a:solidFill>
                <a:latin typeface="微软雅黑" pitchFamily="34" charset="-122"/>
                <a:ea typeface="微软雅黑" pitchFamily="34" charset="-122"/>
              </a:rPr>
              <a:t>专业</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模板的发布，课件及汇报</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的美化，并为您提供专业的</a:t>
            </a:r>
            <a:r>
              <a:rPr lang="en-US" altLang="zh-CN" sz="1400" dirty="0">
                <a:solidFill>
                  <a:srgbClr val="FFFFFF"/>
                </a:solidFill>
                <a:latin typeface="微软雅黑" pitchFamily="34" charset="-122"/>
                <a:ea typeface="微软雅黑" pitchFamily="34" charset="-122"/>
              </a:rPr>
              <a:t>PPT</a:t>
            </a:r>
            <a:r>
              <a:rPr lang="zh-CN" altLang="en-US" sz="1400" dirty="0">
                <a:solidFill>
                  <a:srgbClr val="FFFFFF"/>
                </a:solidFill>
                <a:latin typeface="微软雅黑" pitchFamily="34" charset="-122"/>
                <a:ea typeface="微软雅黑" pitchFamily="34" charset="-122"/>
              </a:rPr>
              <a:t>个性定制服务。我们秉承“给您演示的光和热”的理念，为您分担职场压力</a:t>
            </a:r>
            <a:r>
              <a:rPr lang="en-US" altLang="zh-CN" sz="1400" dirty="0">
                <a:solidFill>
                  <a:srgbClr val="FFFFFF"/>
                </a:solidFill>
                <a:latin typeface="微软雅黑" pitchFamily="34" charset="-122"/>
                <a:ea typeface="微软雅黑" pitchFamily="34" charset="-122"/>
              </a:rPr>
              <a:t>,</a:t>
            </a:r>
            <a:r>
              <a:rPr lang="zh-CN" altLang="en-US" sz="1400" dirty="0">
                <a:solidFill>
                  <a:srgbClr val="FFFFFF"/>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p>
        </p:txBody>
      </p:sp>
      <p:sp>
        <p:nvSpPr>
          <p:cNvPr id="22542" name="文本框 23"/>
          <p:cNvSpPr txBox="1">
            <a:spLocks noChangeArrowheads="1"/>
          </p:cNvSpPr>
          <p:nvPr/>
        </p:nvSpPr>
        <p:spPr bwMode="auto">
          <a:xfrm>
            <a:off x="6261100" y="2233613"/>
            <a:ext cx="495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400" b="1">
                <a:solidFill>
                  <a:srgbClr val="FFFFFF"/>
                </a:solidFill>
                <a:latin typeface="微软雅黑" pitchFamily="34" charset="-122"/>
                <a:ea typeface="微软雅黑" pitchFamily="34" charset="-122"/>
              </a:rPr>
              <a:t>单击此处添加标题</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4" name="直接连接符 4"/>
          <p:cNvCxnSpPr>
            <a:cxnSpLocks noChangeShapeType="1"/>
          </p:cNvCxnSpPr>
          <p:nvPr/>
        </p:nvCxnSpPr>
        <p:spPr bwMode="auto">
          <a:xfrm>
            <a:off x="355600" y="914400"/>
            <a:ext cx="11328400" cy="0"/>
          </a:xfrm>
          <a:prstGeom prst="line">
            <a:avLst/>
          </a:prstGeom>
          <a:noFill/>
          <a:ln w="28575">
            <a:solidFill>
              <a:srgbClr val="A6A6A6"/>
            </a:solidFill>
            <a:round/>
            <a:headEnd/>
            <a:tailEnd/>
          </a:ln>
          <a:extLst>
            <a:ext uri="{909E8E84-426E-40DD-AFC4-6F175D3DCCD1}">
              <a14:hiddenFill xmlns:a14="http://schemas.microsoft.com/office/drawing/2010/main">
                <a:noFill/>
              </a14:hiddenFill>
            </a:ext>
          </a:extLst>
        </p:spPr>
      </p:cxnSp>
      <p:sp>
        <p:nvSpPr>
          <p:cNvPr id="23555" name="圆角矩形 5"/>
          <p:cNvSpPr>
            <a:spLocks noChangeArrowheads="1"/>
          </p:cNvSpPr>
          <p:nvPr/>
        </p:nvSpPr>
        <p:spPr bwMode="auto">
          <a:xfrm>
            <a:off x="10147300" y="317500"/>
            <a:ext cx="1536700" cy="495300"/>
          </a:xfrm>
          <a:prstGeom prst="roundRect">
            <a:avLst>
              <a:gd name="adj" fmla="val 16667"/>
            </a:avLst>
          </a:prstGeom>
          <a:solidFill>
            <a:srgbClr val="0C8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buFont typeface="Arial" pitchFamily="34" charset="0"/>
              <a:buNone/>
            </a:pPr>
            <a:r>
              <a:rPr lang="en-US" altLang="zh-CN" b="1">
                <a:solidFill>
                  <a:srgbClr val="FFFFFF"/>
                </a:solidFill>
                <a:latin typeface="微软雅黑" pitchFamily="34" charset="-122"/>
                <a:ea typeface="微软雅黑" pitchFamily="34" charset="-122"/>
              </a:rPr>
              <a:t> </a:t>
            </a:r>
            <a:r>
              <a:rPr lang="zh-CN" altLang="en-US" b="1">
                <a:solidFill>
                  <a:srgbClr val="FFFFFF"/>
                </a:solidFill>
                <a:latin typeface="微软雅黑" pitchFamily="34" charset="-122"/>
                <a:ea typeface="微软雅黑" pitchFamily="34" charset="-122"/>
              </a:rPr>
              <a:t>项目概况</a:t>
            </a:r>
          </a:p>
        </p:txBody>
      </p:sp>
      <p:pic>
        <p:nvPicPr>
          <p:cNvPr id="23556" name="组合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334963"/>
            <a:ext cx="4143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文本框 12"/>
          <p:cNvSpPr txBox="1">
            <a:spLocks noChangeArrowheads="1"/>
          </p:cNvSpPr>
          <p:nvPr/>
        </p:nvSpPr>
        <p:spPr bwMode="auto">
          <a:xfrm>
            <a:off x="749300" y="420688"/>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b="1">
                <a:solidFill>
                  <a:srgbClr val="595959"/>
                </a:solidFill>
                <a:latin typeface="微软雅黑" pitchFamily="34" charset="-122"/>
                <a:ea typeface="微软雅黑" pitchFamily="34" charset="-122"/>
              </a:rPr>
              <a:t>单击此处添加标题</a:t>
            </a:r>
          </a:p>
        </p:txBody>
      </p:sp>
      <p:pic>
        <p:nvPicPr>
          <p:cNvPr id="23558"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088" y="2128838"/>
            <a:ext cx="216058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884613"/>
            <a:ext cx="215265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图片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3886200"/>
            <a:ext cx="215423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图片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4838" y="2128838"/>
            <a:ext cx="21558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2" name="组合 15"/>
          <p:cNvGrpSpPr>
            <a:grpSpLocks/>
          </p:cNvGrpSpPr>
          <p:nvPr/>
        </p:nvGrpSpPr>
        <p:grpSpPr bwMode="auto">
          <a:xfrm>
            <a:off x="1716088" y="3886200"/>
            <a:ext cx="2476500" cy="1739900"/>
            <a:chOff x="0" y="0"/>
            <a:chExt cx="2476327" cy="1740530"/>
          </a:xfrm>
        </p:grpSpPr>
        <p:grpSp>
          <p:nvGrpSpPr>
            <p:cNvPr id="23579" name="组合 16"/>
            <p:cNvGrpSpPr>
              <a:grpSpLocks/>
            </p:cNvGrpSpPr>
            <p:nvPr/>
          </p:nvGrpSpPr>
          <p:grpSpPr bwMode="auto">
            <a:xfrm>
              <a:off x="0" y="0"/>
              <a:ext cx="2476327" cy="1740529"/>
              <a:chOff x="0" y="0"/>
              <a:chExt cx="2476327" cy="1740529"/>
            </a:xfrm>
          </p:grpSpPr>
          <p:sp>
            <p:nvSpPr>
              <p:cNvPr id="23582" name="矩形 19"/>
              <p:cNvSpPr>
                <a:spLocks noChangeArrowheads="1"/>
              </p:cNvSpPr>
              <p:nvPr/>
            </p:nvSpPr>
            <p:spPr bwMode="auto">
              <a:xfrm>
                <a:off x="0" y="0"/>
                <a:ext cx="2173693" cy="1740529"/>
              </a:xfrm>
              <a:prstGeom prst="rect">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3583" name="等腰三角形 20"/>
              <p:cNvSpPr>
                <a:spLocks noChangeArrowheads="1"/>
              </p:cNvSpPr>
              <p:nvPr/>
            </p:nvSpPr>
            <p:spPr bwMode="auto">
              <a:xfrm rot="5400000">
                <a:off x="2143476" y="746503"/>
                <a:ext cx="357505" cy="308194"/>
              </a:xfrm>
              <a:prstGeom prst="triangle">
                <a:avLst>
                  <a:gd name="adj" fmla="val 50000"/>
                </a:avLst>
              </a:prstGeom>
              <a:solidFill>
                <a:srgbClr val="0C86B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sp>
          <p:nvSpPr>
            <p:cNvPr id="23580" name="文本框 17"/>
            <p:cNvSpPr txBox="1">
              <a:spLocks noChangeArrowheads="1"/>
            </p:cNvSpPr>
            <p:nvPr/>
          </p:nvSpPr>
          <p:spPr bwMode="auto">
            <a:xfrm>
              <a:off x="548050" y="315826"/>
              <a:ext cx="1287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3200">
                  <a:solidFill>
                    <a:srgbClr val="FFFFFF"/>
                  </a:solidFill>
                  <a:latin typeface="微软雅黑" pitchFamily="34" charset="-122"/>
                  <a:ea typeface="微软雅黑" pitchFamily="34" charset="-122"/>
                </a:rPr>
                <a:t>进取</a:t>
              </a:r>
            </a:p>
          </p:txBody>
        </p:sp>
        <p:sp>
          <p:nvSpPr>
            <p:cNvPr id="23581" name="文本框 18"/>
            <p:cNvSpPr txBox="1">
              <a:spLocks noChangeArrowheads="1"/>
            </p:cNvSpPr>
            <p:nvPr/>
          </p:nvSpPr>
          <p:spPr bwMode="auto">
            <a:xfrm>
              <a:off x="343397" y="909533"/>
              <a:ext cx="14734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endParaRPr lang="en-US" sz="12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endParaRPr lang="zh-CN" altLang="en-US" sz="1200">
                <a:solidFill>
                  <a:srgbClr val="FFFFFF"/>
                </a:solidFill>
                <a:latin typeface="微软雅黑" pitchFamily="34" charset="-122"/>
                <a:ea typeface="微软雅黑" pitchFamily="34" charset="-122"/>
              </a:endParaRPr>
            </a:p>
          </p:txBody>
        </p:sp>
      </p:grpSp>
      <p:grpSp>
        <p:nvGrpSpPr>
          <p:cNvPr id="23563" name="组合 21"/>
          <p:cNvGrpSpPr>
            <a:grpSpLocks/>
          </p:cNvGrpSpPr>
          <p:nvPr/>
        </p:nvGrpSpPr>
        <p:grpSpPr bwMode="auto">
          <a:xfrm>
            <a:off x="3581400" y="2128838"/>
            <a:ext cx="2457450" cy="1757362"/>
            <a:chOff x="0" y="0"/>
            <a:chExt cx="2457000" cy="1756777"/>
          </a:xfrm>
        </p:grpSpPr>
        <p:grpSp>
          <p:nvGrpSpPr>
            <p:cNvPr id="23574" name="组合 22"/>
            <p:cNvGrpSpPr>
              <a:grpSpLocks/>
            </p:cNvGrpSpPr>
            <p:nvPr/>
          </p:nvGrpSpPr>
          <p:grpSpPr bwMode="auto">
            <a:xfrm>
              <a:off x="0" y="0"/>
              <a:ext cx="2457000" cy="1756777"/>
              <a:chOff x="0" y="0"/>
              <a:chExt cx="2457000" cy="1756777"/>
            </a:xfrm>
          </p:grpSpPr>
          <p:sp>
            <p:nvSpPr>
              <p:cNvPr id="23577" name="矩形 25"/>
              <p:cNvSpPr>
                <a:spLocks noChangeArrowheads="1"/>
              </p:cNvSpPr>
              <p:nvPr/>
            </p:nvSpPr>
            <p:spPr bwMode="auto">
              <a:xfrm>
                <a:off x="296760" y="0"/>
                <a:ext cx="2160240" cy="1756777"/>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3578" name="等腰三角形 26"/>
              <p:cNvSpPr>
                <a:spLocks noChangeArrowheads="1"/>
              </p:cNvSpPr>
              <p:nvPr/>
            </p:nvSpPr>
            <p:spPr bwMode="auto">
              <a:xfrm rot="-5400000">
                <a:off x="-24656" y="738199"/>
                <a:ext cx="357505" cy="308194"/>
              </a:xfrm>
              <a:prstGeom prst="triangle">
                <a:avLst>
                  <a:gd name="adj" fmla="val 50000"/>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sp>
          <p:nvSpPr>
            <p:cNvPr id="23575" name="文本框 23"/>
            <p:cNvSpPr txBox="1">
              <a:spLocks noChangeArrowheads="1"/>
            </p:cNvSpPr>
            <p:nvPr/>
          </p:nvSpPr>
          <p:spPr bwMode="auto">
            <a:xfrm>
              <a:off x="900272" y="336942"/>
              <a:ext cx="1287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3200">
                  <a:solidFill>
                    <a:srgbClr val="FFFFFF"/>
                  </a:solidFill>
                  <a:latin typeface="微软雅黑" pitchFamily="34" charset="-122"/>
                  <a:ea typeface="微软雅黑" pitchFamily="34" charset="-122"/>
                </a:rPr>
                <a:t>合作</a:t>
              </a:r>
            </a:p>
          </p:txBody>
        </p:sp>
        <p:sp>
          <p:nvSpPr>
            <p:cNvPr id="23576" name="文本框 24"/>
            <p:cNvSpPr txBox="1">
              <a:spLocks noChangeArrowheads="1"/>
            </p:cNvSpPr>
            <p:nvPr/>
          </p:nvSpPr>
          <p:spPr bwMode="auto">
            <a:xfrm>
              <a:off x="646772" y="892297"/>
              <a:ext cx="14734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endParaRPr lang="en-US" sz="12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endParaRPr lang="zh-CN" altLang="en-US" sz="1200">
                <a:solidFill>
                  <a:srgbClr val="FFFFFF"/>
                </a:solidFill>
                <a:latin typeface="微软雅黑" pitchFamily="34" charset="-122"/>
                <a:ea typeface="微软雅黑" pitchFamily="34" charset="-122"/>
              </a:endParaRPr>
            </a:p>
          </p:txBody>
        </p:sp>
      </p:grpSp>
      <p:grpSp>
        <p:nvGrpSpPr>
          <p:cNvPr id="23564" name="组合 27"/>
          <p:cNvGrpSpPr>
            <a:grpSpLocks/>
          </p:cNvGrpSpPr>
          <p:nvPr/>
        </p:nvGrpSpPr>
        <p:grpSpPr bwMode="auto">
          <a:xfrm>
            <a:off x="6040438" y="2128838"/>
            <a:ext cx="2184400" cy="1757362"/>
            <a:chOff x="0" y="0"/>
            <a:chExt cx="2184062" cy="1756778"/>
          </a:xfrm>
        </p:grpSpPr>
        <p:sp>
          <p:nvSpPr>
            <p:cNvPr id="23571" name="矩形 28"/>
            <p:cNvSpPr>
              <a:spLocks noChangeArrowheads="1"/>
            </p:cNvSpPr>
            <p:nvPr/>
          </p:nvSpPr>
          <p:spPr bwMode="auto">
            <a:xfrm>
              <a:off x="0" y="0"/>
              <a:ext cx="2184062" cy="1756778"/>
            </a:xfrm>
            <a:prstGeom prst="rect">
              <a:avLst/>
            </a:prstGeom>
            <a:solidFill>
              <a:srgbClr val="269FD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3572" name="文本框 29"/>
            <p:cNvSpPr txBox="1">
              <a:spLocks noChangeArrowheads="1"/>
            </p:cNvSpPr>
            <p:nvPr/>
          </p:nvSpPr>
          <p:spPr bwMode="auto">
            <a:xfrm>
              <a:off x="614611" y="337295"/>
              <a:ext cx="1287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3200">
                  <a:solidFill>
                    <a:srgbClr val="FFFFFF"/>
                  </a:solidFill>
                  <a:latin typeface="微软雅黑" pitchFamily="34" charset="-122"/>
                  <a:ea typeface="微软雅黑" pitchFamily="34" charset="-122"/>
                </a:rPr>
                <a:t>共赢</a:t>
              </a:r>
            </a:p>
          </p:txBody>
        </p:sp>
        <p:sp>
          <p:nvSpPr>
            <p:cNvPr id="23573" name="文本框 30"/>
            <p:cNvSpPr txBox="1">
              <a:spLocks noChangeArrowheads="1"/>
            </p:cNvSpPr>
            <p:nvPr/>
          </p:nvSpPr>
          <p:spPr bwMode="auto">
            <a:xfrm>
              <a:off x="356353" y="898103"/>
              <a:ext cx="14734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endParaRPr lang="en-US" sz="12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endParaRPr lang="zh-CN" altLang="en-US" sz="1200">
                <a:solidFill>
                  <a:srgbClr val="FFFFFF"/>
                </a:solidFill>
                <a:latin typeface="微软雅黑" pitchFamily="34" charset="-122"/>
                <a:ea typeface="微软雅黑" pitchFamily="34" charset="-122"/>
              </a:endParaRPr>
            </a:p>
          </p:txBody>
        </p:sp>
      </p:grpSp>
      <p:grpSp>
        <p:nvGrpSpPr>
          <p:cNvPr id="23565" name="组合 31"/>
          <p:cNvGrpSpPr>
            <a:grpSpLocks/>
          </p:cNvGrpSpPr>
          <p:nvPr/>
        </p:nvGrpSpPr>
        <p:grpSpPr bwMode="auto">
          <a:xfrm>
            <a:off x="7893050" y="3886200"/>
            <a:ext cx="2495550" cy="1727200"/>
            <a:chOff x="0" y="0"/>
            <a:chExt cx="2495411" cy="1728192"/>
          </a:xfrm>
        </p:grpSpPr>
        <p:grpSp>
          <p:nvGrpSpPr>
            <p:cNvPr id="23566" name="组合 32"/>
            <p:cNvGrpSpPr>
              <a:grpSpLocks/>
            </p:cNvGrpSpPr>
            <p:nvPr/>
          </p:nvGrpSpPr>
          <p:grpSpPr bwMode="auto">
            <a:xfrm>
              <a:off x="0" y="0"/>
              <a:ext cx="2495411" cy="1728192"/>
              <a:chOff x="0" y="0"/>
              <a:chExt cx="2495411" cy="1728192"/>
            </a:xfrm>
          </p:grpSpPr>
          <p:sp>
            <p:nvSpPr>
              <p:cNvPr id="23569" name="矩形 35"/>
              <p:cNvSpPr>
                <a:spLocks noChangeArrowheads="1"/>
              </p:cNvSpPr>
              <p:nvPr/>
            </p:nvSpPr>
            <p:spPr bwMode="auto">
              <a:xfrm>
                <a:off x="308910" y="0"/>
                <a:ext cx="2186501" cy="1728192"/>
              </a:xfrm>
              <a:prstGeom prst="rect">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sp>
            <p:nvSpPr>
              <p:cNvPr id="23570" name="等腰三角形 36"/>
              <p:cNvSpPr>
                <a:spLocks noChangeArrowheads="1"/>
              </p:cNvSpPr>
              <p:nvPr/>
            </p:nvSpPr>
            <p:spPr bwMode="auto">
              <a:xfrm rot="-5400000">
                <a:off x="-24656" y="748856"/>
                <a:ext cx="357505" cy="308194"/>
              </a:xfrm>
              <a:prstGeom prst="triangle">
                <a:avLst>
                  <a:gd name="adj" fmla="val 50000"/>
                </a:avLst>
              </a:prstGeom>
              <a:solidFill>
                <a:srgbClr val="7773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en-US">
                  <a:solidFill>
                    <a:srgbClr val="FFFFFF"/>
                  </a:solidFill>
                </a:endParaRPr>
              </a:p>
            </p:txBody>
          </p:sp>
        </p:grpSp>
        <p:sp>
          <p:nvSpPr>
            <p:cNvPr id="23567" name="文本框 33"/>
            <p:cNvSpPr txBox="1">
              <a:spLocks noChangeArrowheads="1"/>
            </p:cNvSpPr>
            <p:nvPr/>
          </p:nvSpPr>
          <p:spPr bwMode="auto">
            <a:xfrm>
              <a:off x="866908" y="315824"/>
              <a:ext cx="1287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3200">
                  <a:solidFill>
                    <a:srgbClr val="FFFFFF"/>
                  </a:solidFill>
                  <a:latin typeface="微软雅黑" pitchFamily="34" charset="-122"/>
                  <a:ea typeface="微软雅黑" pitchFamily="34" charset="-122"/>
                </a:rPr>
                <a:t>期盼</a:t>
              </a:r>
            </a:p>
          </p:txBody>
        </p:sp>
        <p:sp>
          <p:nvSpPr>
            <p:cNvPr id="23568" name="文本框 34"/>
            <p:cNvSpPr txBox="1">
              <a:spLocks noChangeArrowheads="1"/>
            </p:cNvSpPr>
            <p:nvPr/>
          </p:nvSpPr>
          <p:spPr bwMode="auto">
            <a:xfrm>
              <a:off x="652307" y="864096"/>
              <a:ext cx="14734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endParaRPr lang="en-US" sz="1200">
                <a:solidFill>
                  <a:srgbClr val="FFFFFF"/>
                </a:solidFill>
                <a:latin typeface="微软雅黑" pitchFamily="34" charset="-122"/>
                <a:ea typeface="微软雅黑" pitchFamily="34" charset="-122"/>
              </a:endParaRP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r>
                <a:rPr lang="zh-CN" altLang="en-US" sz="1200">
                  <a:solidFill>
                    <a:srgbClr val="FFFFFF"/>
                  </a:solidFill>
                  <a:latin typeface="微软雅黑" pitchFamily="34" charset="-122"/>
                  <a:ea typeface="微软雅黑" pitchFamily="34" charset="-122"/>
                </a:rPr>
                <a:t>单击此处添加标题</a:t>
              </a:r>
            </a:p>
            <a:p>
              <a:pPr eaLnBrk="1" hangingPunct="1">
                <a:buFont typeface="Arial" pitchFamily="34" charset="0"/>
                <a:buNone/>
              </a:pPr>
              <a:endParaRPr lang="zh-CN" altLang="en-US" sz="1200">
                <a:solidFill>
                  <a:srgbClr val="FFFFFF"/>
                </a:solidFill>
                <a:latin typeface="微软雅黑" pitchFamily="34" charset="-122"/>
                <a:ea typeface="微软雅黑" pitchFamily="34" charset="-122"/>
              </a:endParaRPr>
            </a:p>
          </p:txBody>
        </p:sp>
      </p:grpSp>
    </p:spTree>
  </p:cSld>
  <p:clrMapOvr>
    <a:masterClrMapping/>
  </p:clrMapOvr>
</p:sld>
</file>

<file path=ppt/theme/theme1.xml><?xml version="1.0" encoding="utf-8"?>
<a:theme xmlns:a="http://schemas.openxmlformats.org/drawingml/2006/main" name="清风素材 https://12sc.taobao.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Office 主题">
  <a:themeElements>
    <a:clrScheme name="1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Office 主题">
  <a:themeElements>
    <a:clrScheme name="1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Office 主题">
  <a:themeElements>
    <a:clrScheme name="1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4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Office 主题">
  <a:themeElements>
    <a:clrScheme name="1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5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清风素材1 https://12sc.taobao.com">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清风素材2 https://12sc.taobao.com">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清风素材3 https://12sc.taobao.com">
  <a:themeElements>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6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主题">
  <a:themeElements>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主题">
  <a:themeElements>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Office 主题">
  <a:themeElements>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9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主题">
  <a:themeElements>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0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主题">
  <a:themeElements>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TotalTime>
  <Words>3155</Words>
  <Application>Microsoft Office PowerPoint</Application>
  <PresentationFormat>宽屏</PresentationFormat>
  <Paragraphs>236</Paragraphs>
  <Slides>39</Slides>
  <Notes>5</Notes>
  <HiddenSlides>0</HiddenSlides>
  <MMClips>0</MMClips>
  <ScaleCrop>false</ScaleCrop>
  <HeadingPairs>
    <vt:vector size="6" baseType="variant">
      <vt:variant>
        <vt:lpstr>已用的字体</vt:lpstr>
      </vt:variant>
      <vt:variant>
        <vt:i4>5</vt:i4>
      </vt:variant>
      <vt:variant>
        <vt:lpstr>主题</vt:lpstr>
      </vt:variant>
      <vt:variant>
        <vt:i4>15</vt:i4>
      </vt:variant>
      <vt:variant>
        <vt:lpstr>幻灯片标题</vt:lpstr>
      </vt:variant>
      <vt:variant>
        <vt:i4>39</vt:i4>
      </vt:variant>
    </vt:vector>
  </HeadingPairs>
  <TitlesOfParts>
    <vt:vector size="59" baseType="lpstr">
      <vt:lpstr>宋体</vt:lpstr>
      <vt:lpstr>微软雅黑</vt:lpstr>
      <vt:lpstr>Arial</vt:lpstr>
      <vt:lpstr>Calibri</vt:lpstr>
      <vt:lpstr>Calibri Light</vt:lpstr>
      <vt:lpstr>清风素材 https://12sc.taobao.com</vt:lpstr>
      <vt:lpstr>清风素材1 https://12sc.taobao.com</vt:lpstr>
      <vt:lpstr>清风素材2 https://12sc.taobao.com</vt:lpstr>
      <vt:lpstr>清风素材3 https://12sc.taobao.com</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1_Office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subject>12sc.taobao.com</dc:subject>
  <dc:creator>锐旗设计;https://9ppt.taobao.com</dc:creator>
  <cp:keywords>锐旗设计；https://9ppt.taobao.com</cp:keywords>
  <dc:description>12sc.taobao.com</dc:description>
  <cp:lastModifiedBy>Admin</cp:lastModifiedBy>
  <cp:revision>17</cp:revision>
  <dcterms:modified xsi:type="dcterms:W3CDTF">2016-11-07T15:23:09Z</dcterms:modified>
  <cp:category>锐旗设计；https://9ppt.taobao.com</cp:category>
  <cp:contentStatus>12sc.taobao.com</cp:contentStatus>
</cp:coreProperties>
</file>